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g+S5LtwkjBSgcntyxSYhrrEQX+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51FFE7-2998-4DF7-8261-D16870A2384A}">
  <a:tblStyle styleId="{C151FFE7-2998-4DF7-8261-D16870A2384A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 rot="5400000">
            <a:off x="3711185" y="-766817"/>
            <a:ext cx="4351338" cy="9634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/>
          <p:nvPr>
            <p:ph type="ctrTitle"/>
          </p:nvPr>
        </p:nvSpPr>
        <p:spPr>
          <a:xfrm>
            <a:off x="1709928" y="987552"/>
            <a:ext cx="8385048" cy="3081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" type="subTitle"/>
          </p:nvPr>
        </p:nvSpPr>
        <p:spPr>
          <a:xfrm>
            <a:off x="2905506" y="4480561"/>
            <a:ext cx="5993892" cy="116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cap="none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6" name="Google Shape;76;p7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"/>
          <p:cNvSpPr txBox="1"/>
          <p:nvPr>
            <p:ph idx="1" type="body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8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/>
          <p:nvPr>
            <p:ph type="title"/>
          </p:nvPr>
        </p:nvSpPr>
        <p:spPr>
          <a:xfrm>
            <a:off x="1069848" y="1709738"/>
            <a:ext cx="943081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1" type="body"/>
          </p:nvPr>
        </p:nvSpPr>
        <p:spPr>
          <a:xfrm>
            <a:off x="1069848" y="4589463"/>
            <a:ext cx="943081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8" name="Google Shape;88;p9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9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1" type="body"/>
          </p:nvPr>
        </p:nvSpPr>
        <p:spPr>
          <a:xfrm>
            <a:off x="1069848" y="1825625"/>
            <a:ext cx="468405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2" type="body"/>
          </p:nvPr>
        </p:nvSpPr>
        <p:spPr>
          <a:xfrm>
            <a:off x="6019802" y="1825625"/>
            <a:ext cx="468405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0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/>
          <p:nvPr>
            <p:ph type="title"/>
          </p:nvPr>
        </p:nvSpPr>
        <p:spPr>
          <a:xfrm>
            <a:off x="839788" y="365125"/>
            <a:ext cx="989993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1"/>
          <p:cNvSpPr txBox="1"/>
          <p:nvPr>
            <p:ph idx="1" type="body"/>
          </p:nvPr>
        </p:nvSpPr>
        <p:spPr>
          <a:xfrm>
            <a:off x="839789" y="1681163"/>
            <a:ext cx="487213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 cap="none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839787" y="2510632"/>
            <a:ext cx="4872133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venir"/>
              <a:buNone/>
              <a:defRPr b="1"/>
            </a:lvl2pPr>
            <a:lvl3pPr indent="-3302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b="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1"/>
          <p:cNvSpPr txBox="1"/>
          <p:nvPr>
            <p:ph idx="3" type="body"/>
          </p:nvPr>
        </p:nvSpPr>
        <p:spPr>
          <a:xfrm>
            <a:off x="5889809" y="1681163"/>
            <a:ext cx="484990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 cap="none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11"/>
          <p:cNvSpPr txBox="1"/>
          <p:nvPr>
            <p:ph idx="4" type="body"/>
          </p:nvPr>
        </p:nvSpPr>
        <p:spPr>
          <a:xfrm>
            <a:off x="5889810" y="2505075"/>
            <a:ext cx="4872134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venir"/>
              <a:buNone/>
              <a:defRPr b="1"/>
            </a:lvl2pPr>
            <a:lvl3pPr indent="-3302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b="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2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" type="body"/>
          </p:nvPr>
        </p:nvSpPr>
        <p:spPr>
          <a:xfrm>
            <a:off x="5183188" y="457201"/>
            <a:ext cx="5652153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Avenir"/>
              <a:buNone/>
              <a:defRPr b="1" sz="2800"/>
            </a:lvl2pPr>
            <a:lvl3pPr indent="-3810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b="0" sz="24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/>
            </a:lvl4pPr>
            <a:lvl5pPr indent="-355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5" name="Google Shape;115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venir"/>
              <a:buNone/>
              <a:defRPr sz="14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venir"/>
              <a:buNone/>
              <a:defRPr sz="10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13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B7BDAC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B7BDAC"/>
              </a:buClr>
              <a:buSzPts val="2800"/>
              <a:buFont typeface="Avenir"/>
              <a:buNone/>
              <a:defRPr b="0" i="0" sz="28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B7BDAC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B7BDAC"/>
              </a:buClr>
              <a:buSzPts val="2000"/>
              <a:buFont typeface="Avenir"/>
              <a:buNone/>
              <a:defRPr b="0" i="0" sz="2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B7BDAC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2" name="Google Shape;122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venir"/>
              <a:buNone/>
              <a:defRPr sz="14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venir"/>
              <a:buNone/>
              <a:defRPr sz="10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3" name="Google Shape;123;p14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"/>
          <p:cNvGrpSpPr/>
          <p:nvPr/>
        </p:nvGrpSpPr>
        <p:grpSpPr>
          <a:xfrm>
            <a:off x="11096450" y="13395"/>
            <a:ext cx="494219" cy="6814823"/>
            <a:chOff x="11096450" y="13395"/>
            <a:chExt cx="494219" cy="6814823"/>
          </a:xfrm>
        </p:grpSpPr>
        <p:sp>
          <p:nvSpPr>
            <p:cNvPr id="7" name="Google Shape;7;p5"/>
            <p:cNvSpPr/>
            <p:nvPr/>
          </p:nvSpPr>
          <p:spPr>
            <a:xfrm rot="5400000">
              <a:off x="11108009" y="6718576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" name="Google Shape;8;p5"/>
            <p:cNvSpPr/>
            <p:nvPr/>
          </p:nvSpPr>
          <p:spPr>
            <a:xfrm rot="5400000">
              <a:off x="11475034" y="77813"/>
              <a:ext cx="138242" cy="88130"/>
            </a:xfrm>
            <a:custGeom>
              <a:rect b="b" l="l" r="r" t="t"/>
              <a:pathLst>
                <a:path extrusionOk="0" h="29" w="42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" name="Google Shape;9;p5"/>
            <p:cNvSpPr/>
            <p:nvPr/>
          </p:nvSpPr>
          <p:spPr>
            <a:xfrm rot="5400000">
              <a:off x="11478964" y="592010"/>
              <a:ext cx="121406" cy="72626"/>
            </a:xfrm>
            <a:custGeom>
              <a:rect b="b" l="l" r="r" t="t"/>
              <a:pathLst>
                <a:path extrusionOk="0" h="24" w="37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" name="Google Shape;10;p5"/>
            <p:cNvSpPr/>
            <p:nvPr/>
          </p:nvSpPr>
          <p:spPr>
            <a:xfrm rot="5400000">
              <a:off x="11482378" y="335267"/>
              <a:ext cx="138242" cy="78339"/>
            </a:xfrm>
            <a:custGeom>
              <a:rect b="b" l="l" r="r" t="t"/>
              <a:pathLst>
                <a:path extrusionOk="0" h="26" w="42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" name="Google Shape;11;p5"/>
            <p:cNvSpPr/>
            <p:nvPr/>
          </p:nvSpPr>
          <p:spPr>
            <a:xfrm rot="5400000">
              <a:off x="11407714" y="2021691"/>
              <a:ext cx="124951" cy="69362"/>
            </a:xfrm>
            <a:custGeom>
              <a:rect b="b" l="l" r="r" t="t"/>
              <a:pathLst>
                <a:path extrusionOk="0" h="23" w="38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" name="Google Shape;12;p5"/>
            <p:cNvSpPr/>
            <p:nvPr/>
          </p:nvSpPr>
          <p:spPr>
            <a:xfrm rot="5400000">
              <a:off x="11414629" y="2272420"/>
              <a:ext cx="128495" cy="78339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" name="Google Shape;13;p5"/>
            <p:cNvSpPr/>
            <p:nvPr/>
          </p:nvSpPr>
          <p:spPr>
            <a:xfrm rot="5400000">
              <a:off x="11426398" y="1049544"/>
              <a:ext cx="150648" cy="99554"/>
            </a:xfrm>
            <a:custGeom>
              <a:rect b="b" l="l" r="r" t="t"/>
              <a:pathLst>
                <a:path extrusionOk="0" h="33" w="46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" name="Google Shape;14;p5"/>
            <p:cNvSpPr/>
            <p:nvPr/>
          </p:nvSpPr>
          <p:spPr>
            <a:xfrm rot="5400000">
              <a:off x="11440085" y="836978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" name="Google Shape;15;p5"/>
            <p:cNvSpPr/>
            <p:nvPr/>
          </p:nvSpPr>
          <p:spPr>
            <a:xfrm rot="5400000">
              <a:off x="11427309" y="1320685"/>
              <a:ext cx="127608" cy="78339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" name="Google Shape;16;p5"/>
            <p:cNvSpPr/>
            <p:nvPr/>
          </p:nvSpPr>
          <p:spPr>
            <a:xfrm rot="5400000">
              <a:off x="11407470" y="1778440"/>
              <a:ext cx="131153" cy="93843"/>
            </a:xfrm>
            <a:custGeom>
              <a:rect b="b" l="l" r="r" t="t"/>
              <a:pathLst>
                <a:path extrusionOk="0" h="31" w="40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" name="Google Shape;17;p5"/>
            <p:cNvSpPr/>
            <p:nvPr/>
          </p:nvSpPr>
          <p:spPr>
            <a:xfrm rot="5400000">
              <a:off x="11404869" y="1535195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" name="Google Shape;18;p5"/>
            <p:cNvSpPr/>
            <p:nvPr/>
          </p:nvSpPr>
          <p:spPr>
            <a:xfrm rot="5400000">
              <a:off x="11480119" y="1078297"/>
              <a:ext cx="9748" cy="5712"/>
            </a:xfrm>
            <a:custGeom>
              <a:rect b="b" l="l" r="r" t="t"/>
              <a:pathLst>
                <a:path extrusionOk="0" h="2" w="3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" name="Google Shape;19;p5"/>
            <p:cNvSpPr/>
            <p:nvPr/>
          </p:nvSpPr>
          <p:spPr>
            <a:xfrm rot="5400000">
              <a:off x="11194111" y="860614"/>
              <a:ext cx="143559" cy="75075"/>
            </a:xfrm>
            <a:custGeom>
              <a:rect b="b" l="l" r="r" t="t"/>
              <a:pathLst>
                <a:path extrusionOk="0" h="25" w="44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" name="Google Shape;20;p5"/>
            <p:cNvSpPr/>
            <p:nvPr/>
          </p:nvSpPr>
          <p:spPr>
            <a:xfrm rot="5400000">
              <a:off x="11167080" y="1015030"/>
              <a:ext cx="115202" cy="90579"/>
            </a:xfrm>
            <a:custGeom>
              <a:rect b="b" l="l" r="r" t="t"/>
              <a:pathLst>
                <a:path extrusionOk="0" h="30" w="35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" name="Google Shape;21;p5"/>
            <p:cNvSpPr/>
            <p:nvPr/>
          </p:nvSpPr>
          <p:spPr>
            <a:xfrm rot="5400000">
              <a:off x="11164085" y="450599"/>
              <a:ext cx="118747" cy="81603"/>
            </a:xfrm>
            <a:custGeom>
              <a:rect b="b" l="l" r="r" t="t"/>
              <a:pathLst>
                <a:path extrusionOk="0" h="27" w="36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" name="Google Shape;22;p5"/>
            <p:cNvSpPr/>
            <p:nvPr/>
          </p:nvSpPr>
          <p:spPr>
            <a:xfrm rot="5400000">
              <a:off x="11155166" y="1253803"/>
              <a:ext cx="127608" cy="79154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" name="Google Shape;23;p5"/>
            <p:cNvSpPr/>
            <p:nvPr/>
          </p:nvSpPr>
          <p:spPr>
            <a:xfrm rot="5400000">
              <a:off x="11141013" y="614227"/>
              <a:ext cx="134697" cy="105266"/>
            </a:xfrm>
            <a:custGeom>
              <a:rect b="b" l="l" r="r" t="t"/>
              <a:pathLst>
                <a:path extrusionOk="0" h="35" w="41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" name="Google Shape;24;p5"/>
            <p:cNvSpPr/>
            <p:nvPr/>
          </p:nvSpPr>
          <p:spPr>
            <a:xfrm rot="5400000">
              <a:off x="11155026" y="1463404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" name="Google Shape;25;p5"/>
            <p:cNvSpPr/>
            <p:nvPr/>
          </p:nvSpPr>
          <p:spPr>
            <a:xfrm rot="5400000">
              <a:off x="11101585" y="2335317"/>
              <a:ext cx="128495" cy="72626"/>
            </a:xfrm>
            <a:custGeom>
              <a:rect b="b" l="l" r="r" t="t"/>
              <a:pathLst>
                <a:path extrusionOk="0" h="24" w="39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" name="Google Shape;26;p5"/>
            <p:cNvSpPr/>
            <p:nvPr/>
          </p:nvSpPr>
          <p:spPr>
            <a:xfrm rot="5400000">
              <a:off x="11141175" y="1673149"/>
              <a:ext cx="140901" cy="93843"/>
            </a:xfrm>
            <a:custGeom>
              <a:rect b="b" l="l" r="r" t="t"/>
              <a:pathLst>
                <a:path extrusionOk="0" h="31" w="43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" name="Google Shape;27;p5"/>
            <p:cNvSpPr/>
            <p:nvPr/>
          </p:nvSpPr>
          <p:spPr>
            <a:xfrm rot="5400000">
              <a:off x="11120625" y="255502"/>
              <a:ext cx="124063" cy="78339"/>
            </a:xfrm>
            <a:custGeom>
              <a:rect b="b" l="l" r="r" t="t"/>
              <a:pathLst>
                <a:path extrusionOk="0" h="26" w="38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" name="Google Shape;28;p5"/>
            <p:cNvSpPr/>
            <p:nvPr/>
          </p:nvSpPr>
          <p:spPr>
            <a:xfrm rot="5400000">
              <a:off x="11115856" y="1902943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 rot="5400000">
              <a:off x="11082153" y="2137303"/>
              <a:ext cx="137356" cy="99554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" name="Google Shape;30;p5"/>
            <p:cNvSpPr/>
            <p:nvPr/>
          </p:nvSpPr>
          <p:spPr>
            <a:xfrm rot="5400000">
              <a:off x="11410824" y="2818299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 rot="5400000">
              <a:off x="11391700" y="5088176"/>
              <a:ext cx="124063" cy="87315"/>
            </a:xfrm>
            <a:custGeom>
              <a:rect b="b" l="l" r="r" t="t"/>
              <a:pathLst>
                <a:path extrusionOk="0" h="29" w="38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" name="Google Shape;32;p5"/>
            <p:cNvSpPr/>
            <p:nvPr/>
          </p:nvSpPr>
          <p:spPr>
            <a:xfrm rot="5400000">
              <a:off x="11371127" y="2531128"/>
              <a:ext cx="138242" cy="100371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 rot="5400000">
              <a:off x="11401349" y="4735882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 rot="5400000">
              <a:off x="11409487" y="4455410"/>
              <a:ext cx="121406" cy="88130"/>
            </a:xfrm>
            <a:custGeom>
              <a:rect b="b" l="l" r="r" t="t"/>
              <a:pathLst>
                <a:path extrusionOk="0" h="29" w="37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5400000">
              <a:off x="11369848" y="4194178"/>
              <a:ext cx="143559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 rot="5400000">
              <a:off x="11381624" y="3691697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rot="5400000">
              <a:off x="11417787" y="3075050"/>
              <a:ext cx="124951" cy="69362"/>
            </a:xfrm>
            <a:custGeom>
              <a:rect b="b" l="l" r="r" t="t"/>
              <a:pathLst>
                <a:path extrusionOk="0" h="23" w="38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5400000">
              <a:off x="11376729" y="3335597"/>
              <a:ext cx="134697" cy="84866"/>
            </a:xfrm>
            <a:custGeom>
              <a:rect b="b" l="l" r="r" t="t"/>
              <a:pathLst>
                <a:path extrusionOk="0" h="28" w="41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 rot="5400000">
              <a:off x="11360464" y="3934729"/>
              <a:ext cx="143559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 rot="5400000">
              <a:off x="11395443" y="5347417"/>
              <a:ext cx="94821" cy="69362"/>
            </a:xfrm>
            <a:custGeom>
              <a:rect b="b" l="l" r="r" t="t"/>
              <a:pathLst>
                <a:path extrusionOk="0" h="23" w="29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 rot="5400000">
              <a:off x="11343434" y="5658571"/>
              <a:ext cx="140901" cy="102819"/>
            </a:xfrm>
            <a:custGeom>
              <a:rect b="b" l="l" r="r" t="t"/>
              <a:pathLst>
                <a:path extrusionOk="0" h="34" w="43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 rot="5400000">
              <a:off x="11324095" y="6423833"/>
              <a:ext cx="134697" cy="93843"/>
            </a:xfrm>
            <a:custGeom>
              <a:rect b="b" l="l" r="r" t="t"/>
              <a:pathLst>
                <a:path extrusionOk="0" h="31" w="4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 rot="5400000">
              <a:off x="11324317" y="5897278"/>
              <a:ext cx="118747" cy="120771"/>
            </a:xfrm>
            <a:custGeom>
              <a:rect b="b" l="l" r="r" t="t"/>
              <a:pathLst>
                <a:path extrusionOk="0" h="40" w="36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 rot="5400000">
              <a:off x="11356013" y="6183127"/>
              <a:ext cx="131153" cy="72626"/>
            </a:xfrm>
            <a:custGeom>
              <a:rect b="b" l="l" r="r" t="t"/>
              <a:pathLst>
                <a:path extrusionOk="0" h="24" w="40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 rot="5400000">
              <a:off x="11104198" y="3296179"/>
              <a:ext cx="144445" cy="106083"/>
            </a:xfrm>
            <a:custGeom>
              <a:rect b="b" l="l" r="r" t="t"/>
              <a:pathLst>
                <a:path extrusionOk="0" h="35" w="44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 rot="5400000">
              <a:off x="11134111" y="4387490"/>
              <a:ext cx="151535" cy="75075"/>
            </a:xfrm>
            <a:custGeom>
              <a:rect b="b" l="l" r="r" t="t"/>
              <a:pathLst>
                <a:path extrusionOk="0" h="25" w="46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 rot="5400000">
              <a:off x="11138041" y="5384813"/>
              <a:ext cx="134697" cy="84051"/>
            </a:xfrm>
            <a:custGeom>
              <a:rect b="b" l="l" r="r" t="t"/>
              <a:pathLst>
                <a:path extrusionOk="0" h="28" w="41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 rot="5400000">
              <a:off x="11133693" y="4595717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rot="5400000">
              <a:off x="11105830" y="6046702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 rot="5400000">
              <a:off x="11117596" y="3060239"/>
              <a:ext cx="115202" cy="121588"/>
            </a:xfrm>
            <a:custGeom>
              <a:rect b="b" l="l" r="r" t="t"/>
              <a:pathLst>
                <a:path extrusionOk="0" h="40" w="35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rot="5400000">
              <a:off x="11125265" y="4900335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 rot="5400000">
              <a:off x="11117373" y="5141456"/>
              <a:ext cx="131153" cy="81603"/>
            </a:xfrm>
            <a:custGeom>
              <a:rect b="b" l="l" r="r" t="t"/>
              <a:pathLst>
                <a:path extrusionOk="0" h="27" w="40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>
              <a:off x="11112337" y="2598157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5400000">
              <a:off x="11105830" y="6278710"/>
              <a:ext cx="144445" cy="78339"/>
            </a:xfrm>
            <a:custGeom>
              <a:rect b="b" l="l" r="r" t="t"/>
              <a:pathLst>
                <a:path extrusionOk="0" h="26" w="44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5400000">
              <a:off x="11093998" y="5596726"/>
              <a:ext cx="144445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5400000">
              <a:off x="11097788" y="4080854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 rot="5400000">
              <a:off x="11075637" y="5836680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rot="5400000">
              <a:off x="11124696" y="2830776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11082841" y="3849727"/>
              <a:ext cx="147990" cy="78339"/>
            </a:xfrm>
            <a:custGeom>
              <a:rect b="b" l="l" r="r" t="t"/>
              <a:pathLst>
                <a:path extrusionOk="0" h="26" w="45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5400000">
              <a:off x="11078098" y="3616257"/>
              <a:ext cx="133812" cy="79154"/>
            </a:xfrm>
            <a:custGeom>
              <a:rect b="b" l="l" r="r" t="t"/>
              <a:pathLst>
                <a:path extrusionOk="0" h="26" w="41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5400000">
              <a:off x="11076712" y="6507925"/>
              <a:ext cx="127608" cy="81603"/>
            </a:xfrm>
            <a:custGeom>
              <a:rect b="b" l="l" r="r" t="t"/>
              <a:pathLst>
                <a:path extrusionOk="0" h="27" w="39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5400000">
              <a:off x="11141853" y="34906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 rot="5400000">
              <a:off x="11301184" y="6639670"/>
              <a:ext cx="134697" cy="97107"/>
            </a:xfrm>
            <a:custGeom>
              <a:rect b="b" l="l" r="r" t="t"/>
              <a:pathLst>
                <a:path extrusionOk="0" h="32" w="41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64" name="Google Shape;64;p5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5"/>
          <p:cNvSpPr txBox="1"/>
          <p:nvPr>
            <p:ph idx="1" type="body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B7BDA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B7BDAC"/>
              </a:buClr>
              <a:buSzPts val="1800"/>
              <a:buFont typeface="Avenir"/>
              <a:buNone/>
              <a:defRPr b="0" i="0" sz="18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B7BDAC"/>
              </a:buClr>
              <a:buSzPts val="1600"/>
              <a:buFont typeface="Arial"/>
              <a:buChar char="•"/>
              <a:defRPr b="1" i="0" sz="16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B7BDAC"/>
              </a:buClr>
              <a:buSzPts val="1400"/>
              <a:buFont typeface="Avenir"/>
              <a:buNone/>
              <a:defRPr b="0" i="0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B7BDAC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7" name="Google Shape;67;p5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5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3" name="Google Shape;143;p1"/>
          <p:cNvPicPr preferRelativeResize="0"/>
          <p:nvPr/>
        </p:nvPicPr>
        <p:blipFill rotWithShape="1">
          <a:blip r:embed="rId3">
            <a:alphaModFix/>
          </a:blip>
          <a:srcRect b="1222" l="0" r="0" t="24274"/>
          <a:stretch/>
        </p:blipFill>
        <p:spPr>
          <a:xfrm>
            <a:off x="20" y="-1"/>
            <a:ext cx="1219198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1"/>
          <p:cNvGrpSpPr/>
          <p:nvPr/>
        </p:nvGrpSpPr>
        <p:grpSpPr>
          <a:xfrm>
            <a:off x="17113" y="5634464"/>
            <a:ext cx="12157773" cy="494218"/>
            <a:chOff x="18956" y="5952517"/>
            <a:chExt cx="12157773" cy="494218"/>
          </a:xfrm>
        </p:grpSpPr>
        <p:sp>
          <p:nvSpPr>
            <p:cNvPr id="145" name="Google Shape;145;p1"/>
            <p:cNvSpPr/>
            <p:nvPr/>
          </p:nvSpPr>
          <p:spPr>
            <a:xfrm rot="10800000">
              <a:off x="6637219" y="6356157"/>
              <a:ext cx="138242" cy="88130"/>
            </a:xfrm>
            <a:custGeom>
              <a:rect b="b" l="l" r="r" t="t"/>
              <a:pathLst>
                <a:path extrusionOk="0" h="29" w="42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 rot="10800000">
              <a:off x="6139192" y="6359421"/>
              <a:ext cx="121406" cy="72626"/>
            </a:xfrm>
            <a:custGeom>
              <a:rect b="b" l="l" r="r" t="t"/>
              <a:pathLst>
                <a:path extrusionOk="0" h="24" w="37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 rot="10800000">
              <a:off x="6384660" y="6368396"/>
              <a:ext cx="138242" cy="78339"/>
            </a:xfrm>
            <a:custGeom>
              <a:rect b="b" l="l" r="r" t="t"/>
              <a:pathLst>
                <a:path extrusionOk="0" h="26" w="42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 rot="10800000">
              <a:off x="5653573" y="6308012"/>
              <a:ext cx="150648" cy="99554"/>
            </a:xfrm>
            <a:custGeom>
              <a:rect b="b" l="l" r="r" t="t"/>
              <a:pathLst>
                <a:path extrusionOk="0" h="33" w="46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 rot="10800000">
              <a:off x="18956" y="5956599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 rot="10800000">
              <a:off x="4709370" y="6291575"/>
              <a:ext cx="124951" cy="69362"/>
            </a:xfrm>
            <a:custGeom>
              <a:rect b="b" l="l" r="r" t="t"/>
              <a:pathLst>
                <a:path extrusionOk="0" h="23" w="38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 rot="10800000">
              <a:off x="4452381" y="6295774"/>
              <a:ext cx="128495" cy="78339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 rot="10800000">
              <a:off x="5883090" y="6322699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 rot="10800000">
              <a:off x="5404559" y="6308010"/>
              <a:ext cx="127608" cy="78339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 rot="10800000">
              <a:off x="4937280" y="6282192"/>
              <a:ext cx="131153" cy="93843"/>
            </a:xfrm>
            <a:custGeom>
              <a:rect b="b" l="l" r="r" t="t"/>
              <a:pathLst>
                <a:path extrusionOk="0" h="31" w="40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 rot="10800000">
              <a:off x="5194538" y="6290059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 rot="10800000">
              <a:off x="5742191" y="6338204"/>
              <a:ext cx="9748" cy="5712"/>
            </a:xfrm>
            <a:custGeom>
              <a:rect b="b" l="l" r="r" t="t"/>
              <a:pathLst>
                <a:path extrusionOk="0" h="2" w="3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 rot="10800000">
              <a:off x="5902106" y="6043523"/>
              <a:ext cx="143559" cy="75075"/>
            </a:xfrm>
            <a:custGeom>
              <a:rect b="b" l="l" r="r" t="t"/>
              <a:pathLst>
                <a:path extrusionOk="0" h="25" w="44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 rot="10800000">
              <a:off x="5710297" y="6035458"/>
              <a:ext cx="115202" cy="90579"/>
            </a:xfrm>
            <a:custGeom>
              <a:rect b="b" l="l" r="r" t="t"/>
              <a:pathLst>
                <a:path extrusionOk="0" h="30" w="35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 rot="10800000">
              <a:off x="6277444" y="6038724"/>
              <a:ext cx="118747" cy="81603"/>
            </a:xfrm>
            <a:custGeom>
              <a:rect b="b" l="l" r="r" t="t"/>
              <a:pathLst>
                <a:path extrusionOk="0" h="27" w="36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 rot="10800000">
              <a:off x="5471034" y="6035460"/>
              <a:ext cx="127608" cy="79154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 rot="10800000">
              <a:off x="6094009" y="6011795"/>
              <a:ext cx="134697" cy="105266"/>
            </a:xfrm>
            <a:custGeom>
              <a:rect b="b" l="l" r="r" t="t"/>
              <a:pathLst>
                <a:path extrusionOk="0" h="35" w="41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 rot="10800000">
              <a:off x="5264556" y="6041988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 rot="10800000">
              <a:off x="4392340" y="5985586"/>
              <a:ext cx="128495" cy="72626"/>
            </a:xfrm>
            <a:custGeom>
              <a:rect b="b" l="l" r="r" t="t"/>
              <a:pathLst>
                <a:path extrusionOk="0" h="24" w="39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 rot="10800000">
              <a:off x="5037697" y="6020771"/>
              <a:ext cx="140901" cy="93843"/>
            </a:xfrm>
            <a:custGeom>
              <a:rect b="b" l="l" r="r" t="t"/>
              <a:pathLst>
                <a:path extrusionOk="0" h="31" w="43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 rot="10800000">
              <a:off x="6473186" y="6052072"/>
              <a:ext cx="124063" cy="78339"/>
            </a:xfrm>
            <a:custGeom>
              <a:rect b="b" l="l" r="r" t="t"/>
              <a:pathLst>
                <a:path extrusionOk="0" h="26" w="38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 rot="10800000">
              <a:off x="4825017" y="6002818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 rot="10800000">
              <a:off x="4572460" y="5957121"/>
              <a:ext cx="137356" cy="99554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 rot="10800000">
              <a:off x="3908414" y="6286792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 rot="10800000">
              <a:off x="1634353" y="6266141"/>
              <a:ext cx="124063" cy="87315"/>
            </a:xfrm>
            <a:custGeom>
              <a:rect b="b" l="l" r="r" t="t"/>
              <a:pathLst>
                <a:path extrusionOk="0" h="29" w="38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 rot="10800000">
              <a:off x="4177783" y="6246129"/>
              <a:ext cx="138242" cy="100371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 rot="10800000">
              <a:off x="1982245" y="6242949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 rot="10800000">
              <a:off x="2268040" y="6282192"/>
              <a:ext cx="121406" cy="88130"/>
            </a:xfrm>
            <a:custGeom>
              <a:rect b="b" l="l" r="r" t="t"/>
              <a:pathLst>
                <a:path extrusionOk="0" h="29" w="37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 rot="10800000">
              <a:off x="2510851" y="6246285"/>
              <a:ext cx="143559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 rot="10800000">
              <a:off x="3028371" y="6264238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 rot="10800000">
              <a:off x="3656011" y="6301648"/>
              <a:ext cx="124951" cy="69362"/>
            </a:xfrm>
            <a:custGeom>
              <a:rect b="b" l="l" r="r" t="t"/>
              <a:pathLst>
                <a:path extrusionOk="0" h="23" w="38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 rot="10800000">
              <a:off x="3333279" y="6267101"/>
              <a:ext cx="134697" cy="84866"/>
            </a:xfrm>
            <a:custGeom>
              <a:rect b="b" l="l" r="r" t="t"/>
              <a:pathLst>
                <a:path extrusionOk="0" h="28" w="41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 rot="10800000">
              <a:off x="2773156" y="6239757"/>
              <a:ext cx="143559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 rot="10800000">
              <a:off x="1398709" y="6264239"/>
              <a:ext cx="94821" cy="69362"/>
            </a:xfrm>
            <a:custGeom>
              <a:rect b="b" l="l" r="r" t="t"/>
              <a:pathLst>
                <a:path extrusionOk="0" h="23" w="29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 rot="10800000">
              <a:off x="1047787" y="6218542"/>
              <a:ext cx="140901" cy="102819"/>
            </a:xfrm>
            <a:custGeom>
              <a:rect b="b" l="l" r="r" t="t"/>
              <a:pathLst>
                <a:path extrusionOk="0" h="34" w="43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 rot="10800000">
              <a:off x="290115" y="6200589"/>
              <a:ext cx="134697" cy="93843"/>
            </a:xfrm>
            <a:custGeom>
              <a:rect b="b" l="l" r="r" t="t"/>
              <a:pathLst>
                <a:path extrusionOk="0" h="31" w="4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 rot="10800000">
              <a:off x="811181" y="6179372"/>
              <a:ext cx="118747" cy="120771"/>
            </a:xfrm>
            <a:custGeom>
              <a:rect b="b" l="l" r="r" t="t"/>
              <a:pathLst>
                <a:path extrusionOk="0" h="40" w="36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 rot="10800000">
              <a:off x="543201" y="6241343"/>
              <a:ext cx="131153" cy="72626"/>
            </a:xfrm>
            <a:custGeom>
              <a:rect b="b" l="l" r="r" t="t"/>
              <a:pathLst>
                <a:path extrusionOk="0" h="24" w="40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 rot="10800000">
              <a:off x="3406775" y="5979446"/>
              <a:ext cx="144445" cy="106083"/>
            </a:xfrm>
            <a:custGeom>
              <a:rect b="b" l="l" r="r" t="t"/>
              <a:pathLst>
                <a:path extrusionOk="0" h="35" w="44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 rot="10800000">
              <a:off x="2327423" y="6028408"/>
              <a:ext cx="151535" cy="75075"/>
            </a:xfrm>
            <a:custGeom>
              <a:rect b="b" l="l" r="r" t="t"/>
              <a:pathLst>
                <a:path extrusionOk="0" h="25" w="46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 rot="10800000">
              <a:off x="1334031" y="6019431"/>
              <a:ext cx="134697" cy="84051"/>
            </a:xfrm>
            <a:custGeom>
              <a:rect b="b" l="l" r="r" t="t"/>
              <a:pathLst>
                <a:path extrusionOk="0" h="28" w="41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 rot="10800000">
              <a:off x="2124491" y="6012903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 rot="10800000">
              <a:off x="657884" y="5982710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 rot="10800000">
              <a:off x="3649584" y="5970470"/>
              <a:ext cx="115202" cy="121588"/>
            </a:xfrm>
            <a:custGeom>
              <a:rect b="b" l="l" r="r" t="t"/>
              <a:pathLst>
                <a:path extrusionOk="0" h="40" w="35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 rot="10800000">
              <a:off x="1829398" y="6010455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 rot="10800000">
              <a:off x="1580384" y="5998215"/>
              <a:ext cx="131153" cy="81603"/>
            </a:xfrm>
            <a:custGeom>
              <a:rect b="b" l="l" r="r" t="t"/>
              <a:pathLst>
                <a:path extrusionOk="0" h="27" w="40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 rot="10800000">
              <a:off x="4121911" y="5994951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 rot="10800000">
              <a:off x="438116" y="5994950"/>
              <a:ext cx="144445" cy="78339"/>
            </a:xfrm>
            <a:custGeom>
              <a:rect b="b" l="l" r="r" t="t"/>
              <a:pathLst>
                <a:path extrusionOk="0" h="26" w="44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 rot="10800000">
              <a:off x="1110716" y="5973734"/>
              <a:ext cx="144445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 rot="10800000">
              <a:off x="2639354" y="5976998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 rot="10800000">
              <a:off x="867906" y="5952517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 rot="10800000">
              <a:off x="3895937" y="6000664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 rot="10800000">
              <a:off x="2865326" y="5973733"/>
              <a:ext cx="147990" cy="78339"/>
            </a:xfrm>
            <a:custGeom>
              <a:rect b="b" l="l" r="r" t="t"/>
              <a:pathLst>
                <a:path extrusionOk="0" h="26" w="45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 rot="10800000">
              <a:off x="3115444" y="5992749"/>
              <a:ext cx="133812" cy="79154"/>
            </a:xfrm>
            <a:custGeom>
              <a:rect b="b" l="l" r="r" t="t"/>
              <a:pathLst>
                <a:path extrusionOk="0" h="26" w="41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 rot="10800000">
              <a:off x="215687" y="5955781"/>
              <a:ext cx="127608" cy="81603"/>
            </a:xfrm>
            <a:custGeom>
              <a:rect b="b" l="l" r="r" t="t"/>
              <a:pathLst>
                <a:path extrusionOk="0" h="27" w="39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 rot="10800000">
              <a:off x="6683670" y="6019431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 rot="10800000">
              <a:off x="19451" y="6204541"/>
              <a:ext cx="134697" cy="97107"/>
            </a:xfrm>
            <a:custGeom>
              <a:rect b="b" l="l" r="r" t="t"/>
              <a:pathLst>
                <a:path extrusionOk="0" h="32" w="41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 rot="10800000">
              <a:off x="11397390" y="6351960"/>
              <a:ext cx="124951" cy="69362"/>
            </a:xfrm>
            <a:custGeom>
              <a:rect b="b" l="l" r="r" t="t"/>
              <a:pathLst>
                <a:path extrusionOk="0" h="23" w="38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 rot="10800000">
              <a:off x="11140401" y="6356159"/>
              <a:ext cx="128495" cy="78339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 rot="10800000">
              <a:off x="12049121" y="6351959"/>
              <a:ext cx="127608" cy="78339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 rot="10800000">
              <a:off x="11625300" y="6342577"/>
              <a:ext cx="131153" cy="93843"/>
            </a:xfrm>
            <a:custGeom>
              <a:rect b="b" l="l" r="r" t="t"/>
              <a:pathLst>
                <a:path extrusionOk="0" h="31" w="40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 rot="10800000">
              <a:off x="11851300" y="6351959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 rot="10800000">
              <a:off x="11988188" y="6083917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 rot="10800000">
              <a:off x="11080360" y="6045971"/>
              <a:ext cx="128495" cy="72626"/>
            </a:xfrm>
            <a:custGeom>
              <a:rect b="b" l="l" r="r" t="t"/>
              <a:pathLst>
                <a:path extrusionOk="0" h="24" w="39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 rot="10800000">
              <a:off x="11725717" y="6081156"/>
              <a:ext cx="140901" cy="93843"/>
            </a:xfrm>
            <a:custGeom>
              <a:rect b="b" l="l" r="r" t="t"/>
              <a:pathLst>
                <a:path extrusionOk="0" h="31" w="43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 rot="10800000">
              <a:off x="11513037" y="6063203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 rot="10800000">
              <a:off x="11260480" y="6017506"/>
              <a:ext cx="137356" cy="99554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 rot="10800000">
              <a:off x="10596434" y="6347177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 rot="10800000">
              <a:off x="8310592" y="6345841"/>
              <a:ext cx="124063" cy="87315"/>
            </a:xfrm>
            <a:custGeom>
              <a:rect b="b" l="l" r="r" t="t"/>
              <a:pathLst>
                <a:path extrusionOk="0" h="29" w="38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 rot="10800000">
              <a:off x="10865803" y="6306514"/>
              <a:ext cx="138242" cy="100371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 rot="10800000">
              <a:off x="8670714" y="6339312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 rot="10800000">
              <a:off x="8956060" y="6342577"/>
              <a:ext cx="121406" cy="88130"/>
            </a:xfrm>
            <a:custGeom>
              <a:rect b="b" l="l" r="r" t="t"/>
              <a:pathLst>
                <a:path extrusionOk="0" h="29" w="37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 rot="10800000">
              <a:off x="9198871" y="6306670"/>
              <a:ext cx="143559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 rot="10800000">
              <a:off x="9716391" y="6324623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 rot="10800000">
              <a:off x="10344031" y="6362033"/>
              <a:ext cx="124951" cy="69362"/>
            </a:xfrm>
            <a:custGeom>
              <a:rect b="b" l="l" r="r" t="t"/>
              <a:pathLst>
                <a:path extrusionOk="0" h="23" w="38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 rot="10800000">
              <a:off x="10070859" y="6318096"/>
              <a:ext cx="134697" cy="84866"/>
            </a:xfrm>
            <a:custGeom>
              <a:rect b="b" l="l" r="r" t="t"/>
              <a:pathLst>
                <a:path extrusionOk="0" h="28" w="41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 rot="10800000">
              <a:off x="9461176" y="6300142"/>
              <a:ext cx="143559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 rot="10800000">
              <a:off x="8039205" y="6341355"/>
              <a:ext cx="94821" cy="69362"/>
            </a:xfrm>
            <a:custGeom>
              <a:rect b="b" l="l" r="r" t="t"/>
              <a:pathLst>
                <a:path extrusionOk="0" h="23" w="29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 rot="10800000">
              <a:off x="7730057" y="6318096"/>
              <a:ext cx="140901" cy="102819"/>
            </a:xfrm>
            <a:custGeom>
              <a:rect b="b" l="l" r="r" t="t"/>
              <a:pathLst>
                <a:path extrusionOk="0" h="34" w="43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 rot="10800000">
              <a:off x="6930591" y="6309120"/>
              <a:ext cx="134697" cy="93843"/>
            </a:xfrm>
            <a:custGeom>
              <a:rect b="b" l="l" r="r" t="t"/>
              <a:pathLst>
                <a:path extrusionOk="0" h="31" w="4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 rot="10800000">
              <a:off x="7497041" y="6299934"/>
              <a:ext cx="118747" cy="120771"/>
            </a:xfrm>
            <a:custGeom>
              <a:rect b="b" l="l" r="r" t="t"/>
              <a:pathLst>
                <a:path extrusionOk="0" h="40" w="36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 rot="10800000">
              <a:off x="7207517" y="6336989"/>
              <a:ext cx="131153" cy="72626"/>
            </a:xfrm>
            <a:custGeom>
              <a:rect b="b" l="l" r="r" t="t"/>
              <a:pathLst>
                <a:path extrusionOk="0" h="24" w="40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 rot="10800000">
              <a:off x="10094795" y="6039831"/>
              <a:ext cx="144445" cy="106083"/>
            </a:xfrm>
            <a:custGeom>
              <a:rect b="b" l="l" r="r" t="t"/>
              <a:pathLst>
                <a:path extrusionOk="0" h="35" w="44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 rot="10800000">
              <a:off x="9015443" y="6088793"/>
              <a:ext cx="151535" cy="75075"/>
            </a:xfrm>
            <a:custGeom>
              <a:rect b="b" l="l" r="r" t="t"/>
              <a:pathLst>
                <a:path extrusionOk="0" h="25" w="46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 rot="10800000">
              <a:off x="8022051" y="6079816"/>
              <a:ext cx="134697" cy="84051"/>
            </a:xfrm>
            <a:custGeom>
              <a:rect b="b" l="l" r="r" t="t"/>
              <a:pathLst>
                <a:path extrusionOk="0" h="28" w="41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 rot="10800000">
              <a:off x="8806684" y="6076799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 rot="10800000">
              <a:off x="7345904" y="6043095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 rot="10800000">
              <a:off x="10337604" y="6030855"/>
              <a:ext cx="115202" cy="121588"/>
            </a:xfrm>
            <a:custGeom>
              <a:rect b="b" l="l" r="r" t="t"/>
              <a:pathLst>
                <a:path extrusionOk="0" h="40" w="35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 rot="10800000">
              <a:off x="8517418" y="6070840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 rot="10800000">
              <a:off x="8268404" y="6058600"/>
              <a:ext cx="131153" cy="81603"/>
            </a:xfrm>
            <a:custGeom>
              <a:rect b="b" l="l" r="r" t="t"/>
              <a:pathLst>
                <a:path extrusionOk="0" h="27" w="40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 rot="10800000">
              <a:off x="10809931" y="6055336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 rot="10800000">
              <a:off x="7126136" y="6055335"/>
              <a:ext cx="144445" cy="78339"/>
            </a:xfrm>
            <a:custGeom>
              <a:rect b="b" l="l" r="r" t="t"/>
              <a:pathLst>
                <a:path extrusionOk="0" h="26" w="44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 rot="10800000">
              <a:off x="7798736" y="6034119"/>
              <a:ext cx="144445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 rot="10800000">
              <a:off x="9327374" y="6037383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 rot="10800000">
              <a:off x="7555926" y="6012902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 rot="10800000">
              <a:off x="10583957" y="6061049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 rot="10800000">
              <a:off x="9553346" y="6034118"/>
              <a:ext cx="147990" cy="78339"/>
            </a:xfrm>
            <a:custGeom>
              <a:rect b="b" l="l" r="r" t="t"/>
              <a:pathLst>
                <a:path extrusionOk="0" h="26" w="45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 rot="10800000">
              <a:off x="9804575" y="6052072"/>
              <a:ext cx="133812" cy="79154"/>
            </a:xfrm>
            <a:custGeom>
              <a:rect b="b" l="l" r="r" t="t"/>
              <a:pathLst>
                <a:path extrusionOk="0" h="26" w="41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 rot="10800000">
              <a:off x="6903707" y="6016166"/>
              <a:ext cx="127608" cy="81603"/>
            </a:xfrm>
            <a:custGeom>
              <a:rect b="b" l="l" r="r" t="t"/>
              <a:pathLst>
                <a:path extrusionOk="0" h="27" w="39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44" name="Google Shape;244;p1"/>
          <p:cNvSpPr txBox="1"/>
          <p:nvPr/>
        </p:nvSpPr>
        <p:spPr>
          <a:xfrm>
            <a:off x="4552950" y="733425"/>
            <a:ext cx="757237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Management 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Air Quality in Indian Cities</a:t>
            </a:r>
            <a:endParaRPr sz="1800" u="sng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5" name="Google Shape;245;p1"/>
          <p:cNvSpPr txBox="1"/>
          <p:nvPr/>
        </p:nvSpPr>
        <p:spPr>
          <a:xfrm>
            <a:off x="5857875" y="3581400"/>
            <a:ext cx="2743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2F3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no. - 7</a:t>
            </a:r>
            <a:endParaRPr/>
          </a:p>
        </p:txBody>
      </p:sp>
      <p:sp>
        <p:nvSpPr>
          <p:cNvPr id="246" name="Google Shape;246;p1"/>
          <p:cNvSpPr txBox="1"/>
          <p:nvPr/>
        </p:nvSpPr>
        <p:spPr>
          <a:xfrm>
            <a:off x="5857875" y="3867150"/>
            <a:ext cx="633412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 :   19BIT085- Nandini Bhuva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                 19BIT087- Nidhay Pancholi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                 19BIT088- Nidhi Zala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                 19BIT115- Shambhavi Kumar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                 19BIT131- Vivek Devre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2"/>
          <p:cNvGrpSpPr/>
          <p:nvPr/>
        </p:nvGrpSpPr>
        <p:grpSpPr>
          <a:xfrm>
            <a:off x="11096450" y="13395"/>
            <a:ext cx="494219" cy="6814823"/>
            <a:chOff x="11096450" y="13395"/>
            <a:chExt cx="494219" cy="6814823"/>
          </a:xfrm>
        </p:grpSpPr>
        <p:sp>
          <p:nvSpPr>
            <p:cNvPr id="252" name="Google Shape;252;p2"/>
            <p:cNvSpPr/>
            <p:nvPr/>
          </p:nvSpPr>
          <p:spPr>
            <a:xfrm rot="5400000">
              <a:off x="11108009" y="6718576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 rot="5400000">
              <a:off x="11475034" y="77813"/>
              <a:ext cx="138242" cy="88130"/>
            </a:xfrm>
            <a:custGeom>
              <a:rect b="b" l="l" r="r" t="t"/>
              <a:pathLst>
                <a:path extrusionOk="0" h="29" w="42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 rot="5400000">
              <a:off x="11478964" y="592010"/>
              <a:ext cx="121406" cy="72626"/>
            </a:xfrm>
            <a:custGeom>
              <a:rect b="b" l="l" r="r" t="t"/>
              <a:pathLst>
                <a:path extrusionOk="0" h="24" w="37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 rot="5400000">
              <a:off x="11482378" y="335267"/>
              <a:ext cx="138242" cy="78339"/>
            </a:xfrm>
            <a:custGeom>
              <a:rect b="b" l="l" r="r" t="t"/>
              <a:pathLst>
                <a:path extrusionOk="0" h="26" w="42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 rot="5400000">
              <a:off x="11407714" y="2021691"/>
              <a:ext cx="124951" cy="69362"/>
            </a:xfrm>
            <a:custGeom>
              <a:rect b="b" l="l" r="r" t="t"/>
              <a:pathLst>
                <a:path extrusionOk="0" h="23" w="38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 rot="5400000">
              <a:off x="11414629" y="2272420"/>
              <a:ext cx="128495" cy="78339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 rot="5400000">
              <a:off x="11426398" y="1049544"/>
              <a:ext cx="150648" cy="99554"/>
            </a:xfrm>
            <a:custGeom>
              <a:rect b="b" l="l" r="r" t="t"/>
              <a:pathLst>
                <a:path extrusionOk="0" h="33" w="46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 rot="5400000">
              <a:off x="11440085" y="836978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 rot="5400000">
              <a:off x="11427309" y="1320685"/>
              <a:ext cx="127608" cy="78339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 rot="5400000">
              <a:off x="11407470" y="1778440"/>
              <a:ext cx="131153" cy="93843"/>
            </a:xfrm>
            <a:custGeom>
              <a:rect b="b" l="l" r="r" t="t"/>
              <a:pathLst>
                <a:path extrusionOk="0" h="31" w="40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 rot="5400000">
              <a:off x="11404869" y="1535195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 rot="5400000">
              <a:off x="11480119" y="1078297"/>
              <a:ext cx="9748" cy="5712"/>
            </a:xfrm>
            <a:custGeom>
              <a:rect b="b" l="l" r="r" t="t"/>
              <a:pathLst>
                <a:path extrusionOk="0" h="2" w="3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 rot="5400000">
              <a:off x="11194111" y="860614"/>
              <a:ext cx="143559" cy="75075"/>
            </a:xfrm>
            <a:custGeom>
              <a:rect b="b" l="l" r="r" t="t"/>
              <a:pathLst>
                <a:path extrusionOk="0" h="25" w="44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 rot="5400000">
              <a:off x="11167080" y="1015030"/>
              <a:ext cx="115202" cy="90579"/>
            </a:xfrm>
            <a:custGeom>
              <a:rect b="b" l="l" r="r" t="t"/>
              <a:pathLst>
                <a:path extrusionOk="0" h="30" w="35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 rot="5400000">
              <a:off x="11164085" y="450599"/>
              <a:ext cx="118747" cy="81603"/>
            </a:xfrm>
            <a:custGeom>
              <a:rect b="b" l="l" r="r" t="t"/>
              <a:pathLst>
                <a:path extrusionOk="0" h="27" w="36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 rot="5400000">
              <a:off x="11155166" y="1253803"/>
              <a:ext cx="127608" cy="79154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 rot="5400000">
              <a:off x="11141013" y="614227"/>
              <a:ext cx="134697" cy="105266"/>
            </a:xfrm>
            <a:custGeom>
              <a:rect b="b" l="l" r="r" t="t"/>
              <a:pathLst>
                <a:path extrusionOk="0" h="35" w="41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 rot="5400000">
              <a:off x="11155026" y="1463404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 rot="5400000">
              <a:off x="11101585" y="2335317"/>
              <a:ext cx="128495" cy="72626"/>
            </a:xfrm>
            <a:custGeom>
              <a:rect b="b" l="l" r="r" t="t"/>
              <a:pathLst>
                <a:path extrusionOk="0" h="24" w="39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 rot="5400000">
              <a:off x="11141175" y="1673149"/>
              <a:ext cx="140901" cy="93843"/>
            </a:xfrm>
            <a:custGeom>
              <a:rect b="b" l="l" r="r" t="t"/>
              <a:pathLst>
                <a:path extrusionOk="0" h="31" w="43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 rot="5400000">
              <a:off x="11120625" y="255502"/>
              <a:ext cx="124063" cy="78339"/>
            </a:xfrm>
            <a:custGeom>
              <a:rect b="b" l="l" r="r" t="t"/>
              <a:pathLst>
                <a:path extrusionOk="0" h="26" w="38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 rot="5400000">
              <a:off x="11115856" y="1902943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 rot="5400000">
              <a:off x="11082153" y="2137303"/>
              <a:ext cx="137356" cy="99554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 rot="5400000">
              <a:off x="11410824" y="2818299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 rot="5400000">
              <a:off x="11391700" y="5088176"/>
              <a:ext cx="124063" cy="87315"/>
            </a:xfrm>
            <a:custGeom>
              <a:rect b="b" l="l" r="r" t="t"/>
              <a:pathLst>
                <a:path extrusionOk="0" h="29" w="38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 rot="5400000">
              <a:off x="11371127" y="2531128"/>
              <a:ext cx="138242" cy="100371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 rot="5400000">
              <a:off x="11401349" y="4735882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 rot="5400000">
              <a:off x="11409487" y="4455410"/>
              <a:ext cx="121406" cy="88130"/>
            </a:xfrm>
            <a:custGeom>
              <a:rect b="b" l="l" r="r" t="t"/>
              <a:pathLst>
                <a:path extrusionOk="0" h="29" w="37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 rot="5400000">
              <a:off x="11369848" y="4194178"/>
              <a:ext cx="143559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 rot="5400000">
              <a:off x="11381624" y="3691697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 rot="5400000">
              <a:off x="11417787" y="3075050"/>
              <a:ext cx="124951" cy="69362"/>
            </a:xfrm>
            <a:custGeom>
              <a:rect b="b" l="l" r="r" t="t"/>
              <a:pathLst>
                <a:path extrusionOk="0" h="23" w="38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 rot="5400000">
              <a:off x="11376729" y="3335597"/>
              <a:ext cx="134697" cy="84866"/>
            </a:xfrm>
            <a:custGeom>
              <a:rect b="b" l="l" r="r" t="t"/>
              <a:pathLst>
                <a:path extrusionOk="0" h="28" w="41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 rot="5400000">
              <a:off x="11360464" y="3934729"/>
              <a:ext cx="143559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 rot="5400000">
              <a:off x="11395443" y="5347417"/>
              <a:ext cx="94821" cy="69362"/>
            </a:xfrm>
            <a:custGeom>
              <a:rect b="b" l="l" r="r" t="t"/>
              <a:pathLst>
                <a:path extrusionOk="0" h="23" w="29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 rot="5400000">
              <a:off x="11343434" y="5658571"/>
              <a:ext cx="140901" cy="102819"/>
            </a:xfrm>
            <a:custGeom>
              <a:rect b="b" l="l" r="r" t="t"/>
              <a:pathLst>
                <a:path extrusionOk="0" h="34" w="43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 rot="5400000">
              <a:off x="11324095" y="6423833"/>
              <a:ext cx="134697" cy="93843"/>
            </a:xfrm>
            <a:custGeom>
              <a:rect b="b" l="l" r="r" t="t"/>
              <a:pathLst>
                <a:path extrusionOk="0" h="31" w="4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 rot="5400000">
              <a:off x="11324317" y="5897278"/>
              <a:ext cx="118747" cy="120771"/>
            </a:xfrm>
            <a:custGeom>
              <a:rect b="b" l="l" r="r" t="t"/>
              <a:pathLst>
                <a:path extrusionOk="0" h="40" w="36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 rot="5400000">
              <a:off x="11356013" y="6183127"/>
              <a:ext cx="131153" cy="72626"/>
            </a:xfrm>
            <a:custGeom>
              <a:rect b="b" l="l" r="r" t="t"/>
              <a:pathLst>
                <a:path extrusionOk="0" h="24" w="40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 rot="5400000">
              <a:off x="11104198" y="3296179"/>
              <a:ext cx="144445" cy="106083"/>
            </a:xfrm>
            <a:custGeom>
              <a:rect b="b" l="l" r="r" t="t"/>
              <a:pathLst>
                <a:path extrusionOk="0" h="35" w="44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 rot="5400000">
              <a:off x="11134111" y="4387490"/>
              <a:ext cx="151535" cy="75075"/>
            </a:xfrm>
            <a:custGeom>
              <a:rect b="b" l="l" r="r" t="t"/>
              <a:pathLst>
                <a:path extrusionOk="0" h="25" w="46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 rot="5400000">
              <a:off x="11138041" y="5384813"/>
              <a:ext cx="134697" cy="84051"/>
            </a:xfrm>
            <a:custGeom>
              <a:rect b="b" l="l" r="r" t="t"/>
              <a:pathLst>
                <a:path extrusionOk="0" h="28" w="41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 rot="5400000">
              <a:off x="11133693" y="4595717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 rot="5400000">
              <a:off x="11105830" y="6046702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 rot="5400000">
              <a:off x="11117596" y="3060239"/>
              <a:ext cx="115202" cy="121588"/>
            </a:xfrm>
            <a:custGeom>
              <a:rect b="b" l="l" r="r" t="t"/>
              <a:pathLst>
                <a:path extrusionOk="0" h="40" w="35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 rot="5400000">
              <a:off x="11125265" y="4900335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 rot="5400000">
              <a:off x="11117373" y="5141456"/>
              <a:ext cx="131153" cy="81603"/>
            </a:xfrm>
            <a:custGeom>
              <a:rect b="b" l="l" r="r" t="t"/>
              <a:pathLst>
                <a:path extrusionOk="0" h="27" w="40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 rot="5400000">
              <a:off x="11112337" y="2598157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 rot="5400000">
              <a:off x="11105830" y="6278710"/>
              <a:ext cx="144445" cy="78339"/>
            </a:xfrm>
            <a:custGeom>
              <a:rect b="b" l="l" r="r" t="t"/>
              <a:pathLst>
                <a:path extrusionOk="0" h="26" w="44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 rot="5400000">
              <a:off x="11093998" y="5596726"/>
              <a:ext cx="144445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 rot="5400000">
              <a:off x="11097788" y="4080854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 rot="5400000">
              <a:off x="11075637" y="5836680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 rot="5400000">
              <a:off x="11124696" y="2830776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 rot="5400000">
              <a:off x="11082841" y="3849727"/>
              <a:ext cx="147990" cy="78339"/>
            </a:xfrm>
            <a:custGeom>
              <a:rect b="b" l="l" r="r" t="t"/>
              <a:pathLst>
                <a:path extrusionOk="0" h="26" w="45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 rot="5400000">
              <a:off x="11078098" y="3616257"/>
              <a:ext cx="133812" cy="79154"/>
            </a:xfrm>
            <a:custGeom>
              <a:rect b="b" l="l" r="r" t="t"/>
              <a:pathLst>
                <a:path extrusionOk="0" h="26" w="41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 rot="5400000">
              <a:off x="11076712" y="6507925"/>
              <a:ext cx="127608" cy="81603"/>
            </a:xfrm>
            <a:custGeom>
              <a:rect b="b" l="l" r="r" t="t"/>
              <a:pathLst>
                <a:path extrusionOk="0" h="27" w="39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 rot="5400000">
              <a:off x="11141853" y="34906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 rot="5400000">
              <a:off x="11301184" y="6639670"/>
              <a:ext cx="134697" cy="97107"/>
            </a:xfrm>
            <a:custGeom>
              <a:rect b="b" l="l" r="r" t="t"/>
              <a:pathLst>
                <a:path extrusionOk="0" h="32" w="41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rgbClr val="DADD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09" name="Google Shape;309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0" name="Google Shape;310;p2"/>
          <p:cNvSpPr/>
          <p:nvPr/>
        </p:nvSpPr>
        <p:spPr>
          <a:xfrm>
            <a:off x="10793" y="5267"/>
            <a:ext cx="6635041" cy="684746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1" name="Google Shape;311;p2"/>
          <p:cNvSpPr txBox="1"/>
          <p:nvPr/>
        </p:nvSpPr>
        <p:spPr>
          <a:xfrm>
            <a:off x="7162799" y="2467571"/>
            <a:ext cx="4539129" cy="1810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12" name="Google Shape;312;p2"/>
          <p:cNvGrpSpPr/>
          <p:nvPr/>
        </p:nvGrpSpPr>
        <p:grpSpPr>
          <a:xfrm>
            <a:off x="11445459" y="-31769"/>
            <a:ext cx="510537" cy="6804780"/>
            <a:chOff x="11445459" y="-31769"/>
            <a:chExt cx="510537" cy="6804780"/>
          </a:xfrm>
        </p:grpSpPr>
        <p:sp>
          <p:nvSpPr>
            <p:cNvPr id="313" name="Google Shape;313;p2"/>
            <p:cNvSpPr/>
            <p:nvPr/>
          </p:nvSpPr>
          <p:spPr>
            <a:xfrm rot="5400000">
              <a:off x="11747521" y="6663369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 rot="5400000">
              <a:off x="11768634" y="742112"/>
              <a:ext cx="143559" cy="75075"/>
            </a:xfrm>
            <a:custGeom>
              <a:rect b="b" l="l" r="r" t="t"/>
              <a:pathLst>
                <a:path extrusionOk="0" h="25" w="44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 rot="5400000">
              <a:off x="11806592" y="959823"/>
              <a:ext cx="115202" cy="90579"/>
            </a:xfrm>
            <a:custGeom>
              <a:rect b="b" l="l" r="r" t="t"/>
              <a:pathLst>
                <a:path extrusionOk="0" h="30" w="35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 rot="5400000">
              <a:off x="11794678" y="1198596"/>
              <a:ext cx="127608" cy="79154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 rot="5400000">
              <a:off x="11748560" y="447364"/>
              <a:ext cx="134697" cy="105266"/>
            </a:xfrm>
            <a:custGeom>
              <a:rect b="b" l="l" r="r" t="t"/>
              <a:pathLst>
                <a:path extrusionOk="0" h="35" w="41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 rot="5400000">
              <a:off x="11794538" y="1408197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 rot="5400000">
              <a:off x="11794234" y="2238233"/>
              <a:ext cx="128495" cy="72626"/>
            </a:xfrm>
            <a:custGeom>
              <a:rect b="b" l="l" r="r" t="t"/>
              <a:pathLst>
                <a:path extrusionOk="0" h="24" w="39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 rot="5400000">
              <a:off x="11780687" y="1617942"/>
              <a:ext cx="140901" cy="93843"/>
            </a:xfrm>
            <a:custGeom>
              <a:rect b="b" l="l" r="r" t="t"/>
              <a:pathLst>
                <a:path extrusionOk="0" h="31" w="43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 rot="5400000">
              <a:off x="11760137" y="200295"/>
              <a:ext cx="124063" cy="78339"/>
            </a:xfrm>
            <a:custGeom>
              <a:rect b="b" l="l" r="r" t="t"/>
              <a:pathLst>
                <a:path extrusionOk="0" h="26" w="38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 rot="5400000">
              <a:off x="11755368" y="1847736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 rot="5400000">
              <a:off x="11734067" y="-12868"/>
              <a:ext cx="137356" cy="99554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 rot="5400000">
              <a:off x="11540903" y="665835"/>
              <a:ext cx="147990" cy="75075"/>
            </a:xfrm>
            <a:custGeom>
              <a:rect b="b" l="l" r="r" t="t"/>
              <a:pathLst>
                <a:path extrusionOk="0" h="25" w="4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 rot="5400000">
              <a:off x="11553275" y="896880"/>
              <a:ext cx="124063" cy="69362"/>
            </a:xfrm>
            <a:custGeom>
              <a:rect b="b" l="l" r="r" t="t"/>
              <a:pathLst>
                <a:path extrusionOk="0" h="23" w="38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 rot="5400000">
              <a:off x="11547934" y="1134675"/>
              <a:ext cx="124951" cy="66098"/>
            </a:xfrm>
            <a:custGeom>
              <a:rect b="b" l="l" r="r" t="t"/>
              <a:pathLst>
                <a:path extrusionOk="0" h="22" w="38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 rot="5400000">
              <a:off x="11530984" y="2147729"/>
              <a:ext cx="140901" cy="90579"/>
            </a:xfrm>
            <a:custGeom>
              <a:rect b="b" l="l" r="r" t="t"/>
              <a:pathLst>
                <a:path extrusionOk="0" h="30" w="43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 rot="5400000">
              <a:off x="11538820" y="1925276"/>
              <a:ext cx="128495" cy="69362"/>
            </a:xfrm>
            <a:custGeom>
              <a:rect b="b" l="l" r="r" t="t"/>
              <a:pathLst>
                <a:path extrusionOk="0" h="23" w="39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 rot="5400000">
              <a:off x="11511377" y="1610488"/>
              <a:ext cx="131153" cy="157493"/>
            </a:xfrm>
            <a:custGeom>
              <a:rect b="b" l="l" r="r" t="t"/>
              <a:pathLst>
                <a:path extrusionOk="0" h="52" w="40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 rot="5400000">
              <a:off x="11522393" y="461249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 rot="5400000">
              <a:off x="11516789" y="39307"/>
              <a:ext cx="131153" cy="112612"/>
            </a:xfrm>
            <a:custGeom>
              <a:rect b="b" l="l" r="r" t="t"/>
              <a:pathLst>
                <a:path extrusionOk="0" h="37" w="40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 rot="5400000">
              <a:off x="11487165" y="1398137"/>
              <a:ext cx="134697" cy="93027"/>
            </a:xfrm>
            <a:custGeom>
              <a:rect b="b" l="l" r="r" t="t"/>
              <a:pathLst>
                <a:path extrusionOk="0" h="31" w="4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 rot="5400000">
              <a:off x="11565017" y="2021046"/>
              <a:ext cx="2659" cy="8977"/>
            </a:xfrm>
            <a:custGeom>
              <a:rect b="b" l="l" r="r" t="t"/>
              <a:pathLst>
                <a:path extrusionOk="0" h="3" w="1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 rot="5400000">
              <a:off x="11839032" y="2023516"/>
              <a:ext cx="140901" cy="93027"/>
            </a:xfrm>
            <a:custGeom>
              <a:rect b="b" l="l" r="r" t="t"/>
              <a:pathLst>
                <a:path extrusionOk="0" h="31" w="43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 rot="5400000">
              <a:off x="11553729" y="261247"/>
              <a:ext cx="134697" cy="97107"/>
            </a:xfrm>
            <a:custGeom>
              <a:rect b="b" l="l" r="r" t="t"/>
              <a:pathLst>
                <a:path extrusionOk="0" h="32" w="41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 rot="5400000">
              <a:off x="11743710" y="3240972"/>
              <a:ext cx="144445" cy="106083"/>
            </a:xfrm>
            <a:custGeom>
              <a:rect b="b" l="l" r="r" t="t"/>
              <a:pathLst>
                <a:path extrusionOk="0" h="35" w="44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 rot="5400000">
              <a:off x="11773623" y="4332283"/>
              <a:ext cx="151535" cy="75075"/>
            </a:xfrm>
            <a:custGeom>
              <a:rect b="b" l="l" r="r" t="t"/>
              <a:pathLst>
                <a:path extrusionOk="0" h="25" w="46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 rot="5400000">
              <a:off x="11777553" y="5329606"/>
              <a:ext cx="134697" cy="84051"/>
            </a:xfrm>
            <a:custGeom>
              <a:rect b="b" l="l" r="r" t="t"/>
              <a:pathLst>
                <a:path extrusionOk="0" h="28" w="41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 rot="5400000">
              <a:off x="11773205" y="4540510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 rot="5400000">
              <a:off x="11745342" y="5991495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 rot="5400000">
              <a:off x="11757108" y="3005032"/>
              <a:ext cx="115202" cy="121588"/>
            </a:xfrm>
            <a:custGeom>
              <a:rect b="b" l="l" r="r" t="t"/>
              <a:pathLst>
                <a:path extrusionOk="0" h="40" w="35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 rot="5400000">
              <a:off x="11764777" y="4845128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 rot="5400000">
              <a:off x="11756885" y="5086249"/>
              <a:ext cx="131153" cy="81603"/>
            </a:xfrm>
            <a:custGeom>
              <a:rect b="b" l="l" r="r" t="t"/>
              <a:pathLst>
                <a:path extrusionOk="0" h="27" w="40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 rot="5400000">
              <a:off x="11751849" y="2542950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 rot="5400000">
              <a:off x="11745342" y="6223503"/>
              <a:ext cx="144445" cy="78339"/>
            </a:xfrm>
            <a:custGeom>
              <a:rect b="b" l="l" r="r" t="t"/>
              <a:pathLst>
                <a:path extrusionOk="0" h="26" w="44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 rot="5400000">
              <a:off x="11733510" y="5541519"/>
              <a:ext cx="144445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 rot="5400000">
              <a:off x="11737300" y="4025647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 rot="5400000">
              <a:off x="11715149" y="5781473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 rot="5400000">
              <a:off x="11764208" y="2775569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 rot="5400000">
              <a:off x="11722353" y="3794520"/>
              <a:ext cx="147990" cy="78339"/>
            </a:xfrm>
            <a:custGeom>
              <a:rect b="b" l="l" r="r" t="t"/>
              <a:pathLst>
                <a:path extrusionOk="0" h="26" w="45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 rot="5400000">
              <a:off x="11717610" y="3561050"/>
              <a:ext cx="133812" cy="79154"/>
            </a:xfrm>
            <a:custGeom>
              <a:rect b="b" l="l" r="r" t="t"/>
              <a:pathLst>
                <a:path extrusionOk="0" h="26" w="41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 rot="5400000">
              <a:off x="11508042" y="2895364"/>
              <a:ext cx="150648" cy="75075"/>
            </a:xfrm>
            <a:custGeom>
              <a:rect b="b" l="l" r="r" t="t"/>
              <a:pathLst>
                <a:path extrusionOk="0" h="25" w="46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 rot="5400000">
              <a:off x="11519400" y="4033977"/>
              <a:ext cx="121406" cy="124036"/>
            </a:xfrm>
            <a:custGeom>
              <a:rect b="b" l="l" r="r" t="t"/>
              <a:pathLst>
                <a:path extrusionOk="0" h="41" w="37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 rot="5400000">
              <a:off x="11487351" y="2627056"/>
              <a:ext cx="137356" cy="100371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 rot="5400000">
              <a:off x="11487982" y="3771071"/>
              <a:ext cx="121406" cy="79154"/>
            </a:xfrm>
            <a:custGeom>
              <a:rect b="b" l="l" r="r" t="t"/>
              <a:pathLst>
                <a:path extrusionOk="0" h="26" w="37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 rot="5400000">
              <a:off x="11475764" y="5317507"/>
              <a:ext cx="131153" cy="111796"/>
            </a:xfrm>
            <a:custGeom>
              <a:rect b="b" l="l" r="r" t="t"/>
              <a:pathLst>
                <a:path extrusionOk="0" h="37" w="40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 rot="5400000">
              <a:off x="11455944" y="4533529"/>
              <a:ext cx="157737" cy="118324"/>
            </a:xfrm>
            <a:custGeom>
              <a:rect b="b" l="l" r="r" t="t"/>
              <a:pathLst>
                <a:path extrusionOk="0" h="39" w="48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 rot="5400000">
              <a:off x="11483332" y="3190789"/>
              <a:ext cx="115202" cy="124036"/>
            </a:xfrm>
            <a:custGeom>
              <a:rect b="b" l="l" r="r" t="t"/>
              <a:pathLst>
                <a:path extrusionOk="0" h="41" w="35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 rot="5400000">
              <a:off x="11462589" y="5599752"/>
              <a:ext cx="144445" cy="111796"/>
            </a:xfrm>
            <a:custGeom>
              <a:rect b="b" l="l" r="r" t="t"/>
              <a:pathLst>
                <a:path extrusionOk="0" h="37" w="44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 rot="5400000">
              <a:off x="11426802" y="6191496"/>
              <a:ext cx="131153" cy="75890"/>
            </a:xfrm>
            <a:custGeom>
              <a:rect b="b" l="l" r="r" t="t"/>
              <a:pathLst>
                <a:path extrusionOk="0" h="25" w="40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 rot="5400000">
              <a:off x="11474132" y="5079102"/>
              <a:ext cx="131153" cy="90579"/>
            </a:xfrm>
            <a:custGeom>
              <a:rect b="b" l="l" r="r" t="t"/>
              <a:pathLst>
                <a:path extrusionOk="0" h="30" w="4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 rot="5400000">
              <a:off x="11470869" y="4852243"/>
              <a:ext cx="131153" cy="90579"/>
            </a:xfrm>
            <a:custGeom>
              <a:rect b="b" l="l" r="r" t="t"/>
              <a:pathLst>
                <a:path extrusionOk="0" h="30" w="4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 rot="5400000">
              <a:off x="11475742" y="4352608"/>
              <a:ext cx="121406" cy="84051"/>
            </a:xfrm>
            <a:custGeom>
              <a:rect b="b" l="l" r="r" t="t"/>
              <a:pathLst>
                <a:path extrusionOk="0" h="28" w="37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 rot="5400000">
              <a:off x="11443694" y="5932892"/>
              <a:ext cx="137356" cy="120771"/>
            </a:xfrm>
            <a:custGeom>
              <a:rect b="b" l="l" r="r" t="t"/>
              <a:pathLst>
                <a:path extrusionOk="0" h="40" w="42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 rot="5400000">
              <a:off x="11538703" y="2387288"/>
              <a:ext cx="128495" cy="78339"/>
            </a:xfrm>
            <a:custGeom>
              <a:rect b="b" l="l" r="r" t="t"/>
              <a:pathLst>
                <a:path extrusionOk="0" h="26" w="39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 rot="5400000">
              <a:off x="11443949" y="3551571"/>
              <a:ext cx="151535" cy="75075"/>
            </a:xfrm>
            <a:custGeom>
              <a:rect b="b" l="l" r="r" t="t"/>
              <a:pathLst>
                <a:path extrusionOk="0" h="25" w="46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 rot="5400000">
              <a:off x="11430208" y="6379390"/>
              <a:ext cx="127608" cy="97107"/>
            </a:xfrm>
            <a:custGeom>
              <a:rect b="b" l="l" r="r" t="t"/>
              <a:pathLst>
                <a:path extrusionOk="0" h="32" w="39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 rot="5400000">
              <a:off x="11454699" y="6633625"/>
              <a:ext cx="134697" cy="90579"/>
            </a:xfrm>
            <a:custGeom>
              <a:rect b="b" l="l" r="r" t="t"/>
              <a:pathLst>
                <a:path extrusionOk="0" h="30" w="41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 rot="5400000">
              <a:off x="11518248" y="5648840"/>
              <a:ext cx="6204" cy="6527"/>
            </a:xfrm>
            <a:custGeom>
              <a:rect b="b" l="l" r="r" t="t"/>
              <a:pathLst>
                <a:path extrusionOk="0" h="2" w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70" name="Google Shape;370;p2"/>
          <p:cNvSpPr txBox="1"/>
          <p:nvPr/>
        </p:nvSpPr>
        <p:spPr>
          <a:xfrm>
            <a:off x="785878" y="1203412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71" name="Google Shape;371;p2"/>
          <p:cNvPicPr preferRelativeResize="0"/>
          <p:nvPr/>
        </p:nvPicPr>
        <p:blipFill rotWithShape="1">
          <a:blip r:embed="rId3">
            <a:alphaModFix/>
          </a:blip>
          <a:srcRect b="0" l="12697" r="33386" t="0"/>
          <a:stretch/>
        </p:blipFill>
        <p:spPr>
          <a:xfrm>
            <a:off x="7040" y="1"/>
            <a:ext cx="4157865" cy="684531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"/>
          <p:cNvSpPr txBox="1"/>
          <p:nvPr/>
        </p:nvSpPr>
        <p:spPr>
          <a:xfrm>
            <a:off x="83246" y="354643"/>
            <a:ext cx="3609582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 MODEL :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ER-Diagram is a pictorial representation of data that describes how data is communicated and related to each other.</a:t>
            </a:r>
            <a:endParaRPr b="1" i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73" name="Google Shape;37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34429" y="6212"/>
            <a:ext cx="8661745" cy="6918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79" name="Google Shape;379;p4"/>
          <p:cNvPicPr preferRelativeResize="0"/>
          <p:nvPr/>
        </p:nvPicPr>
        <p:blipFill rotWithShape="1">
          <a:blip r:embed="rId3">
            <a:alphaModFix/>
          </a:blip>
          <a:srcRect b="15730" l="0" r="0" t="0"/>
          <a:stretch/>
        </p:blipFill>
        <p:spPr>
          <a:xfrm>
            <a:off x="20" y="-1"/>
            <a:ext cx="1219198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0" name="Google Shape;380;p4"/>
          <p:cNvGrpSpPr/>
          <p:nvPr/>
        </p:nvGrpSpPr>
        <p:grpSpPr>
          <a:xfrm>
            <a:off x="11096450" y="13395"/>
            <a:ext cx="494219" cy="6814823"/>
            <a:chOff x="11096450" y="13395"/>
            <a:chExt cx="494219" cy="6814823"/>
          </a:xfrm>
        </p:grpSpPr>
        <p:sp>
          <p:nvSpPr>
            <p:cNvPr id="381" name="Google Shape;381;p4"/>
            <p:cNvSpPr/>
            <p:nvPr/>
          </p:nvSpPr>
          <p:spPr>
            <a:xfrm rot="5400000">
              <a:off x="11475034" y="77813"/>
              <a:ext cx="138242" cy="88130"/>
            </a:xfrm>
            <a:custGeom>
              <a:rect b="b" l="l" r="r" t="t"/>
              <a:pathLst>
                <a:path extrusionOk="0" h="29" w="42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 rot="5400000">
              <a:off x="11478964" y="592010"/>
              <a:ext cx="121406" cy="72626"/>
            </a:xfrm>
            <a:custGeom>
              <a:rect b="b" l="l" r="r" t="t"/>
              <a:pathLst>
                <a:path extrusionOk="0" h="24" w="37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 rot="5400000">
              <a:off x="11482378" y="335267"/>
              <a:ext cx="138242" cy="78339"/>
            </a:xfrm>
            <a:custGeom>
              <a:rect b="b" l="l" r="r" t="t"/>
              <a:pathLst>
                <a:path extrusionOk="0" h="26" w="42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 rot="5400000">
              <a:off x="11426398" y="1049544"/>
              <a:ext cx="150648" cy="99554"/>
            </a:xfrm>
            <a:custGeom>
              <a:rect b="b" l="l" r="r" t="t"/>
              <a:pathLst>
                <a:path extrusionOk="0" h="33" w="46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 rot="5400000">
              <a:off x="11108009" y="6718576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 rot="5400000">
              <a:off x="11407714" y="2021691"/>
              <a:ext cx="124951" cy="69362"/>
            </a:xfrm>
            <a:custGeom>
              <a:rect b="b" l="l" r="r" t="t"/>
              <a:pathLst>
                <a:path extrusionOk="0" h="23" w="38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 rot="5400000">
              <a:off x="11414629" y="2272420"/>
              <a:ext cx="128495" cy="78339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 rot="5400000">
              <a:off x="11440085" y="836978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 rot="5400000">
              <a:off x="11427309" y="1320685"/>
              <a:ext cx="127608" cy="78339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 rot="5400000">
              <a:off x="11407470" y="1778440"/>
              <a:ext cx="131153" cy="93843"/>
            </a:xfrm>
            <a:custGeom>
              <a:rect b="b" l="l" r="r" t="t"/>
              <a:pathLst>
                <a:path extrusionOk="0" h="31" w="40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 rot="5400000">
              <a:off x="11404869" y="1535195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2" name="Google Shape;392;p4"/>
            <p:cNvSpPr/>
            <p:nvPr/>
          </p:nvSpPr>
          <p:spPr>
            <a:xfrm rot="5400000">
              <a:off x="11480119" y="1078297"/>
              <a:ext cx="9748" cy="5712"/>
            </a:xfrm>
            <a:custGeom>
              <a:rect b="b" l="l" r="r" t="t"/>
              <a:pathLst>
                <a:path extrusionOk="0" h="2" w="3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 rot="5400000">
              <a:off x="11194111" y="860614"/>
              <a:ext cx="143559" cy="75075"/>
            </a:xfrm>
            <a:custGeom>
              <a:rect b="b" l="l" r="r" t="t"/>
              <a:pathLst>
                <a:path extrusionOk="0" h="25" w="44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 rot="5400000">
              <a:off x="11167080" y="1015030"/>
              <a:ext cx="115202" cy="90579"/>
            </a:xfrm>
            <a:custGeom>
              <a:rect b="b" l="l" r="r" t="t"/>
              <a:pathLst>
                <a:path extrusionOk="0" h="30" w="35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 rot="5400000">
              <a:off x="11164085" y="450599"/>
              <a:ext cx="118747" cy="81603"/>
            </a:xfrm>
            <a:custGeom>
              <a:rect b="b" l="l" r="r" t="t"/>
              <a:pathLst>
                <a:path extrusionOk="0" h="27" w="36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 rot="5400000">
              <a:off x="11155166" y="1253803"/>
              <a:ext cx="127608" cy="79154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 rot="5400000">
              <a:off x="11141013" y="614227"/>
              <a:ext cx="134697" cy="105266"/>
            </a:xfrm>
            <a:custGeom>
              <a:rect b="b" l="l" r="r" t="t"/>
              <a:pathLst>
                <a:path extrusionOk="0" h="35" w="41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 rot="5400000">
              <a:off x="11155026" y="1463404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 rot="5400000">
              <a:off x="11101585" y="2335317"/>
              <a:ext cx="128495" cy="72626"/>
            </a:xfrm>
            <a:custGeom>
              <a:rect b="b" l="l" r="r" t="t"/>
              <a:pathLst>
                <a:path extrusionOk="0" h="24" w="39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 rot="5400000">
              <a:off x="11141175" y="1673149"/>
              <a:ext cx="140901" cy="93843"/>
            </a:xfrm>
            <a:custGeom>
              <a:rect b="b" l="l" r="r" t="t"/>
              <a:pathLst>
                <a:path extrusionOk="0" h="31" w="43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 rot="5400000">
              <a:off x="11120625" y="255502"/>
              <a:ext cx="124063" cy="78339"/>
            </a:xfrm>
            <a:custGeom>
              <a:rect b="b" l="l" r="r" t="t"/>
              <a:pathLst>
                <a:path extrusionOk="0" h="26" w="38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 rot="5400000">
              <a:off x="11115856" y="1902943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 rot="5400000">
              <a:off x="11082153" y="2137303"/>
              <a:ext cx="137356" cy="99554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 rot="5400000">
              <a:off x="11410824" y="2818299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 rot="5400000">
              <a:off x="11391700" y="5088176"/>
              <a:ext cx="124063" cy="87315"/>
            </a:xfrm>
            <a:custGeom>
              <a:rect b="b" l="l" r="r" t="t"/>
              <a:pathLst>
                <a:path extrusionOk="0" h="29" w="38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6" name="Google Shape;406;p4"/>
            <p:cNvSpPr/>
            <p:nvPr/>
          </p:nvSpPr>
          <p:spPr>
            <a:xfrm rot="5400000">
              <a:off x="11371127" y="2531128"/>
              <a:ext cx="138242" cy="100371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7" name="Google Shape;407;p4"/>
            <p:cNvSpPr/>
            <p:nvPr/>
          </p:nvSpPr>
          <p:spPr>
            <a:xfrm rot="5400000">
              <a:off x="11401349" y="4735882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8" name="Google Shape;408;p4"/>
            <p:cNvSpPr/>
            <p:nvPr/>
          </p:nvSpPr>
          <p:spPr>
            <a:xfrm rot="5400000">
              <a:off x="11409487" y="4455410"/>
              <a:ext cx="121406" cy="88130"/>
            </a:xfrm>
            <a:custGeom>
              <a:rect b="b" l="l" r="r" t="t"/>
              <a:pathLst>
                <a:path extrusionOk="0" h="29" w="37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9" name="Google Shape;409;p4"/>
            <p:cNvSpPr/>
            <p:nvPr/>
          </p:nvSpPr>
          <p:spPr>
            <a:xfrm rot="5400000">
              <a:off x="11369848" y="4194178"/>
              <a:ext cx="143559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0" name="Google Shape;410;p4"/>
            <p:cNvSpPr/>
            <p:nvPr/>
          </p:nvSpPr>
          <p:spPr>
            <a:xfrm rot="5400000">
              <a:off x="11381624" y="3691697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1" name="Google Shape;411;p4"/>
            <p:cNvSpPr/>
            <p:nvPr/>
          </p:nvSpPr>
          <p:spPr>
            <a:xfrm rot="5400000">
              <a:off x="11417787" y="3075050"/>
              <a:ext cx="124951" cy="69362"/>
            </a:xfrm>
            <a:custGeom>
              <a:rect b="b" l="l" r="r" t="t"/>
              <a:pathLst>
                <a:path extrusionOk="0" h="23" w="38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2" name="Google Shape;412;p4"/>
            <p:cNvSpPr/>
            <p:nvPr/>
          </p:nvSpPr>
          <p:spPr>
            <a:xfrm rot="5400000">
              <a:off x="11376729" y="3335597"/>
              <a:ext cx="134697" cy="84866"/>
            </a:xfrm>
            <a:custGeom>
              <a:rect b="b" l="l" r="r" t="t"/>
              <a:pathLst>
                <a:path extrusionOk="0" h="28" w="41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3" name="Google Shape;413;p4"/>
            <p:cNvSpPr/>
            <p:nvPr/>
          </p:nvSpPr>
          <p:spPr>
            <a:xfrm rot="5400000">
              <a:off x="11360464" y="3934729"/>
              <a:ext cx="143559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4" name="Google Shape;414;p4"/>
            <p:cNvSpPr/>
            <p:nvPr/>
          </p:nvSpPr>
          <p:spPr>
            <a:xfrm rot="5400000">
              <a:off x="11395443" y="5347417"/>
              <a:ext cx="94821" cy="69362"/>
            </a:xfrm>
            <a:custGeom>
              <a:rect b="b" l="l" r="r" t="t"/>
              <a:pathLst>
                <a:path extrusionOk="0" h="23" w="29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5" name="Google Shape;415;p4"/>
            <p:cNvSpPr/>
            <p:nvPr/>
          </p:nvSpPr>
          <p:spPr>
            <a:xfrm rot="5400000">
              <a:off x="11343434" y="5658571"/>
              <a:ext cx="140901" cy="102819"/>
            </a:xfrm>
            <a:custGeom>
              <a:rect b="b" l="l" r="r" t="t"/>
              <a:pathLst>
                <a:path extrusionOk="0" h="34" w="43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 rot="5400000">
              <a:off x="11324095" y="6423833"/>
              <a:ext cx="134697" cy="93843"/>
            </a:xfrm>
            <a:custGeom>
              <a:rect b="b" l="l" r="r" t="t"/>
              <a:pathLst>
                <a:path extrusionOk="0" h="31" w="4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 rot="5400000">
              <a:off x="11324317" y="5897278"/>
              <a:ext cx="118747" cy="120771"/>
            </a:xfrm>
            <a:custGeom>
              <a:rect b="b" l="l" r="r" t="t"/>
              <a:pathLst>
                <a:path extrusionOk="0" h="40" w="36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 rot="5400000">
              <a:off x="11356013" y="6183127"/>
              <a:ext cx="131153" cy="72626"/>
            </a:xfrm>
            <a:custGeom>
              <a:rect b="b" l="l" r="r" t="t"/>
              <a:pathLst>
                <a:path extrusionOk="0" h="24" w="40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 rot="5400000">
              <a:off x="11104198" y="3296179"/>
              <a:ext cx="144445" cy="106083"/>
            </a:xfrm>
            <a:custGeom>
              <a:rect b="b" l="l" r="r" t="t"/>
              <a:pathLst>
                <a:path extrusionOk="0" h="35" w="44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 rot="5400000">
              <a:off x="11134111" y="4387490"/>
              <a:ext cx="151535" cy="75075"/>
            </a:xfrm>
            <a:custGeom>
              <a:rect b="b" l="l" r="r" t="t"/>
              <a:pathLst>
                <a:path extrusionOk="0" h="25" w="46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 rot="5400000">
              <a:off x="11138041" y="5384813"/>
              <a:ext cx="134697" cy="84051"/>
            </a:xfrm>
            <a:custGeom>
              <a:rect b="b" l="l" r="r" t="t"/>
              <a:pathLst>
                <a:path extrusionOk="0" h="28" w="41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 rot="5400000">
              <a:off x="11133693" y="4595717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3" name="Google Shape;423;p4"/>
            <p:cNvSpPr/>
            <p:nvPr/>
          </p:nvSpPr>
          <p:spPr>
            <a:xfrm rot="5400000">
              <a:off x="11105830" y="6046702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4" name="Google Shape;424;p4"/>
            <p:cNvSpPr/>
            <p:nvPr/>
          </p:nvSpPr>
          <p:spPr>
            <a:xfrm rot="5400000">
              <a:off x="11117596" y="3060239"/>
              <a:ext cx="115202" cy="121588"/>
            </a:xfrm>
            <a:custGeom>
              <a:rect b="b" l="l" r="r" t="t"/>
              <a:pathLst>
                <a:path extrusionOk="0" h="40" w="35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5" name="Google Shape;425;p4"/>
            <p:cNvSpPr/>
            <p:nvPr/>
          </p:nvSpPr>
          <p:spPr>
            <a:xfrm rot="5400000">
              <a:off x="11125265" y="4900335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6" name="Google Shape;426;p4"/>
            <p:cNvSpPr/>
            <p:nvPr/>
          </p:nvSpPr>
          <p:spPr>
            <a:xfrm rot="5400000">
              <a:off x="11117373" y="5141456"/>
              <a:ext cx="131153" cy="81603"/>
            </a:xfrm>
            <a:custGeom>
              <a:rect b="b" l="l" r="r" t="t"/>
              <a:pathLst>
                <a:path extrusionOk="0" h="27" w="40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 rot="5400000">
              <a:off x="11112337" y="2598157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 rot="5400000">
              <a:off x="11105830" y="6278710"/>
              <a:ext cx="144445" cy="78339"/>
            </a:xfrm>
            <a:custGeom>
              <a:rect b="b" l="l" r="r" t="t"/>
              <a:pathLst>
                <a:path extrusionOk="0" h="26" w="44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 rot="5400000">
              <a:off x="11093998" y="5596726"/>
              <a:ext cx="144445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 rot="5400000">
              <a:off x="11097788" y="4080854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1" name="Google Shape;431;p4"/>
            <p:cNvSpPr/>
            <p:nvPr/>
          </p:nvSpPr>
          <p:spPr>
            <a:xfrm rot="5400000">
              <a:off x="11075637" y="5836680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2" name="Google Shape;432;p4"/>
            <p:cNvSpPr/>
            <p:nvPr/>
          </p:nvSpPr>
          <p:spPr>
            <a:xfrm rot="5400000">
              <a:off x="11124696" y="2830776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3" name="Google Shape;433;p4"/>
            <p:cNvSpPr/>
            <p:nvPr/>
          </p:nvSpPr>
          <p:spPr>
            <a:xfrm rot="5400000">
              <a:off x="11082841" y="3849727"/>
              <a:ext cx="147990" cy="78339"/>
            </a:xfrm>
            <a:custGeom>
              <a:rect b="b" l="l" r="r" t="t"/>
              <a:pathLst>
                <a:path extrusionOk="0" h="26" w="45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 rot="5400000">
              <a:off x="11078098" y="3616257"/>
              <a:ext cx="133812" cy="79154"/>
            </a:xfrm>
            <a:custGeom>
              <a:rect b="b" l="l" r="r" t="t"/>
              <a:pathLst>
                <a:path extrusionOk="0" h="26" w="41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 rot="5400000">
              <a:off x="11076712" y="6507925"/>
              <a:ext cx="127608" cy="81603"/>
            </a:xfrm>
            <a:custGeom>
              <a:rect b="b" l="l" r="r" t="t"/>
              <a:pathLst>
                <a:path extrusionOk="0" h="27" w="39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6" name="Google Shape;436;p4"/>
            <p:cNvSpPr/>
            <p:nvPr/>
          </p:nvSpPr>
          <p:spPr>
            <a:xfrm rot="5400000">
              <a:off x="11141853" y="34906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7" name="Google Shape;437;p4"/>
            <p:cNvSpPr/>
            <p:nvPr/>
          </p:nvSpPr>
          <p:spPr>
            <a:xfrm rot="5400000">
              <a:off x="11301184" y="6639670"/>
              <a:ext cx="134697" cy="97107"/>
            </a:xfrm>
            <a:custGeom>
              <a:rect b="b" l="l" r="r" t="t"/>
              <a:pathLst>
                <a:path extrusionOk="0" h="32" w="41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aphicFrame>
        <p:nvGraphicFramePr>
          <p:cNvPr id="438" name="Google Shape;438;p4"/>
          <p:cNvGraphicFramePr/>
          <p:nvPr/>
        </p:nvGraphicFramePr>
        <p:xfrm>
          <a:off x="609600" y="885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{C151FFE7-2998-4DF7-8261-D16870A2384A}</a:tableStyleId>
              </a:tblPr>
              <a:tblGrid>
                <a:gridCol w="4393725"/>
                <a:gridCol w="3010850"/>
                <a:gridCol w="2656625"/>
              </a:tblGrid>
              <a:tr h="670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 u="none" cap="none" strike="noStrike"/>
                        <a:t>DESCRIPTION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venir"/>
                        <a:buNone/>
                      </a:pPr>
                      <a:r>
                        <a:rPr lang="en-US" sz="2200" u="none" cap="none" strike="noStrike"/>
                        <a:t>OUR MODEL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EXISTING MODEL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123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Data from various fields like petroleum products and air pollutants combined together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6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Data of particulate matter has been collected using optical sensors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6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Dashboard representing analysis of all the states. Hence, easily readable.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6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Considered various particulate matter for better analysis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6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 Consist data regarding renewable energy potential also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39" name="Google Shape;439;p4"/>
          <p:cNvSpPr txBox="1"/>
          <p:nvPr/>
        </p:nvSpPr>
        <p:spPr>
          <a:xfrm>
            <a:off x="611688" y="277660"/>
            <a:ext cx="2743199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:</a:t>
            </a:r>
            <a:endParaRPr/>
          </a:p>
        </p:txBody>
      </p:sp>
      <p:sp>
        <p:nvSpPr>
          <p:cNvPr id="440" name="Google Shape;440;p4"/>
          <p:cNvSpPr/>
          <p:nvPr/>
        </p:nvSpPr>
        <p:spPr>
          <a:xfrm>
            <a:off x="9195757" y="2034016"/>
            <a:ext cx="336431" cy="39379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1" name="Google Shape;441;p4"/>
          <p:cNvSpPr/>
          <p:nvPr/>
        </p:nvSpPr>
        <p:spPr>
          <a:xfrm>
            <a:off x="9195757" y="3040149"/>
            <a:ext cx="336431" cy="39379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2" name="Google Shape;442;p4"/>
          <p:cNvSpPr/>
          <p:nvPr/>
        </p:nvSpPr>
        <p:spPr>
          <a:xfrm>
            <a:off x="9195757" y="3911503"/>
            <a:ext cx="336431" cy="39379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3" name="Google Shape;443;p4"/>
          <p:cNvSpPr/>
          <p:nvPr/>
        </p:nvSpPr>
        <p:spPr>
          <a:xfrm>
            <a:off x="9195757" y="4788467"/>
            <a:ext cx="336431" cy="39379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4" name="Google Shape;444;p4"/>
          <p:cNvSpPr/>
          <p:nvPr/>
        </p:nvSpPr>
        <p:spPr>
          <a:xfrm>
            <a:off x="9195757" y="5670539"/>
            <a:ext cx="336431" cy="39379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Checkmark" id="445" name="Google Shape;44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6069" y="3040149"/>
            <a:ext cx="393791" cy="3937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" id="446" name="Google Shape;44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6070" y="3866844"/>
            <a:ext cx="393791" cy="3937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" id="447" name="Google Shape;44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6068" y="2110486"/>
            <a:ext cx="393791" cy="3937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" id="448" name="Google Shape;44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9102" y="4693539"/>
            <a:ext cx="393791" cy="3937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" id="449" name="Google Shape;44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6070" y="5705701"/>
            <a:ext cx="393791" cy="393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hemianVTI">
  <a:themeElements>
    <a:clrScheme name="AnalogousFromRegularSeedLeftStep">
      <a:dk1>
        <a:srgbClr val="000000"/>
      </a:dk1>
      <a:lt1>
        <a:srgbClr val="FFFFFF"/>
      </a:lt1>
      <a:dk2>
        <a:srgbClr val="1B252F"/>
      </a:dk2>
      <a:lt2>
        <a:srgbClr val="F2F3F0"/>
      </a:lt2>
      <a:accent1>
        <a:srgbClr val="774DC3"/>
      </a:accent1>
      <a:accent2>
        <a:srgbClr val="3F46B3"/>
      </a:accent2>
      <a:accent3>
        <a:srgbClr val="4D85C3"/>
      </a:accent3>
      <a:accent4>
        <a:srgbClr val="3BA5B1"/>
      </a:accent4>
      <a:accent5>
        <a:srgbClr val="4CC19D"/>
      </a:accent5>
      <a:accent6>
        <a:srgbClr val="3BB15B"/>
      </a:accent6>
      <a:hlink>
        <a:srgbClr val="72953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2021-02-18T11:27:10Z</dcterms:created>
  <dc:creator>Shambhavi Kumar</dc:creator>
</cp:coreProperties>
</file>