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nton"/>
      <p:regular r:id="rId10"/>
    </p:embeddedFont>
    <p:embeddedFont>
      <p:font typeface="DM Sans Medium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DMSansMedium-regular.fntdata"/><Relationship Id="rId10" Type="http://schemas.openxmlformats.org/officeDocument/2006/relationships/font" Target="fonts/Anton-regular.fntdata"/><Relationship Id="rId13" Type="http://schemas.openxmlformats.org/officeDocument/2006/relationships/font" Target="fonts/DMSansMedium-italic.fntdata"/><Relationship Id="rId12" Type="http://schemas.openxmlformats.org/officeDocument/2006/relationships/font" Target="fonts/DMSansMedium-bold.fntdata"/><Relationship Id="rId15" Type="http://schemas.openxmlformats.org/officeDocument/2006/relationships/font" Target="fonts/DMSans-regular.fntdata"/><Relationship Id="rId14" Type="http://schemas.openxmlformats.org/officeDocument/2006/relationships/font" Target="fonts/DMSansMedium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18" Type="http://schemas.openxmlformats.org/officeDocument/2006/relationships/font" Target="fonts/DM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b715c1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b715c1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b715c1e1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b715c1e1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b715c1e1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b715c1e1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b715c1e1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b715c1e1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5375" y="4716000"/>
            <a:ext cx="54534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 Medium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830275" y="1256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3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439375" y="141600"/>
            <a:ext cx="54534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25825" y="659000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125825" y="1377775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79" name="Google Shape;79;p1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Goals">
  <p:cSld name="CUSTOM_4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idx="2" type="pic"/>
          </p:nvPr>
        </p:nvSpPr>
        <p:spPr>
          <a:xfrm>
            <a:off x="125700" y="921925"/>
            <a:ext cx="8892300" cy="263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2642375" y="3632600"/>
            <a:ext cx="3859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6627325" y="3632600"/>
            <a:ext cx="2391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125700" y="366695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125700" y="1256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0" name="Google Shape;90;p1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6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125700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3"/>
          <p:cNvSpPr/>
          <p:nvPr>
            <p:ph idx="3" type="pic"/>
          </p:nvPr>
        </p:nvSpPr>
        <p:spPr>
          <a:xfrm>
            <a:off x="2393673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3"/>
          <p:cNvSpPr/>
          <p:nvPr>
            <p:ph idx="4" type="pic"/>
          </p:nvPr>
        </p:nvSpPr>
        <p:spPr>
          <a:xfrm>
            <a:off x="4661539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3"/>
          <p:cNvSpPr/>
          <p:nvPr>
            <p:ph idx="5" type="pic"/>
          </p:nvPr>
        </p:nvSpPr>
        <p:spPr>
          <a:xfrm>
            <a:off x="6929405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00" name="Google Shape;100;p1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6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125700" y="1362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8" type="subTitle"/>
          </p:nvPr>
        </p:nvSpPr>
        <p:spPr>
          <a:xfrm>
            <a:off x="125700" y="4077300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23936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23936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4" type="title"/>
          </p:nvPr>
        </p:nvSpPr>
        <p:spPr>
          <a:xfrm>
            <a:off x="46615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5" type="subTitle"/>
          </p:nvPr>
        </p:nvSpPr>
        <p:spPr>
          <a:xfrm>
            <a:off x="46615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title"/>
          </p:nvPr>
        </p:nvSpPr>
        <p:spPr>
          <a:xfrm>
            <a:off x="69294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69294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7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6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3" name="Google Shape;123;p1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">
  <p:cSld name="CUSTOM_8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6"/>
          <p:cNvCxnSpPr/>
          <p:nvPr/>
        </p:nvCxnSpPr>
        <p:spPr>
          <a:xfrm>
            <a:off x="125725" y="1460150"/>
            <a:ext cx="8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 txBox="1"/>
          <p:nvPr>
            <p:ph type="title"/>
          </p:nvPr>
        </p:nvSpPr>
        <p:spPr>
          <a:xfrm>
            <a:off x="133150" y="125600"/>
            <a:ext cx="4105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21500" y="1544925"/>
            <a:ext cx="1598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3" type="title"/>
          </p:nvPr>
        </p:nvSpPr>
        <p:spPr>
          <a:xfrm>
            <a:off x="2516675" y="1544925"/>
            <a:ext cx="17157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title"/>
          </p:nvPr>
        </p:nvSpPr>
        <p:spPr>
          <a:xfrm>
            <a:off x="4907700" y="1544925"/>
            <a:ext cx="1719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5" type="title"/>
          </p:nvPr>
        </p:nvSpPr>
        <p:spPr>
          <a:xfrm>
            <a:off x="7300884" y="1544925"/>
            <a:ext cx="1715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121500" y="3443500"/>
            <a:ext cx="14682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subTitle"/>
          </p:nvPr>
        </p:nvSpPr>
        <p:spPr>
          <a:xfrm>
            <a:off x="2513725" y="3443500"/>
            <a:ext cx="15867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7" type="subTitle"/>
          </p:nvPr>
        </p:nvSpPr>
        <p:spPr>
          <a:xfrm>
            <a:off x="4912111" y="3443500"/>
            <a:ext cx="15798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7300884" y="3443500"/>
            <a:ext cx="1581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body"/>
          </p:nvPr>
        </p:nvSpPr>
        <p:spPr>
          <a:xfrm>
            <a:off x="7300884" y="3813050"/>
            <a:ext cx="1715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3" type="body"/>
          </p:nvPr>
        </p:nvSpPr>
        <p:spPr>
          <a:xfrm>
            <a:off x="122450" y="3813050"/>
            <a:ext cx="1592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4" type="body"/>
          </p:nvPr>
        </p:nvSpPr>
        <p:spPr>
          <a:xfrm>
            <a:off x="2514752" y="3813050"/>
            <a:ext cx="17208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body"/>
          </p:nvPr>
        </p:nvSpPr>
        <p:spPr>
          <a:xfrm>
            <a:off x="4912596" y="3813050"/>
            <a:ext cx="17130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 txBox="1"/>
          <p:nvPr>
            <p:ph idx="16" type="subTitle"/>
          </p:nvPr>
        </p:nvSpPr>
        <p:spPr>
          <a:xfrm>
            <a:off x="125725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eps">
  <p:cSld name="CUSTOM_10"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6627325" y="125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subTitle"/>
          </p:nvPr>
        </p:nvSpPr>
        <p:spPr>
          <a:xfrm>
            <a:off x="503337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3" type="body"/>
          </p:nvPr>
        </p:nvSpPr>
        <p:spPr>
          <a:xfrm>
            <a:off x="6627300" y="17662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5033350" y="1766188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5" type="body"/>
          </p:nvPr>
        </p:nvSpPr>
        <p:spPr>
          <a:xfrm>
            <a:off x="6627300" y="34068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6" type="subTitle"/>
          </p:nvPr>
        </p:nvSpPr>
        <p:spPr>
          <a:xfrm>
            <a:off x="5033350" y="3406775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54" name="Google Shape;154;p1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>
            <a:off x="1888263" y="1208900"/>
            <a:ext cx="2414400" cy="893700"/>
          </a:xfrm>
          <a:prstGeom prst="curvedConnector3">
            <a:avLst>
              <a:gd fmla="val 64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7"/>
          <p:cNvSpPr/>
          <p:nvPr>
            <p:ph idx="9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9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578300" y="2304300"/>
            <a:ext cx="73143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125750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2" type="subTitle"/>
          </p:nvPr>
        </p:nvSpPr>
        <p:spPr>
          <a:xfrm>
            <a:off x="184542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125700" y="730550"/>
            <a:ext cx="15939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body"/>
          </p:nvPr>
        </p:nvSpPr>
        <p:spPr>
          <a:xfrm>
            <a:off x="1845375" y="730550"/>
            <a:ext cx="1468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CUSTOM_1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>
            <p:ph idx="2" type="pic"/>
          </p:nvPr>
        </p:nvSpPr>
        <p:spPr>
          <a:xfrm>
            <a:off x="251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9"/>
          <p:cNvSpPr/>
          <p:nvPr>
            <p:ph idx="3" type="pic"/>
          </p:nvPr>
        </p:nvSpPr>
        <p:spPr>
          <a:xfrm>
            <a:off x="2455067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9"/>
          <p:cNvSpPr/>
          <p:nvPr>
            <p:ph idx="4" type="pic"/>
          </p:nvPr>
        </p:nvSpPr>
        <p:spPr>
          <a:xfrm>
            <a:off x="4658734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9"/>
          <p:cNvSpPr/>
          <p:nvPr>
            <p:ph idx="5" type="pic"/>
          </p:nvPr>
        </p:nvSpPr>
        <p:spPr>
          <a:xfrm>
            <a:off x="6862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39825" y="140075"/>
            <a:ext cx="39708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251400" y="3420138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6" type="subTitle"/>
          </p:nvPr>
        </p:nvSpPr>
        <p:spPr>
          <a:xfrm>
            <a:off x="2455145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7" type="subTitle"/>
          </p:nvPr>
        </p:nvSpPr>
        <p:spPr>
          <a:xfrm>
            <a:off x="4658867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8" type="subTitle"/>
          </p:nvPr>
        </p:nvSpPr>
        <p:spPr>
          <a:xfrm>
            <a:off x="6862588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6" name="Google Shape;176;p1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>
            <p:ph idx="9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4" type="body"/>
          </p:nvPr>
        </p:nvSpPr>
        <p:spPr>
          <a:xfrm>
            <a:off x="252125" y="3753975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15" type="body"/>
          </p:nvPr>
        </p:nvSpPr>
        <p:spPr>
          <a:xfrm>
            <a:off x="3218350" y="7418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6" type="body"/>
          </p:nvPr>
        </p:nvSpPr>
        <p:spPr>
          <a:xfrm>
            <a:off x="3218350" y="8720875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17" type="body"/>
          </p:nvPr>
        </p:nvSpPr>
        <p:spPr>
          <a:xfrm>
            <a:off x="24550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8" type="body"/>
          </p:nvPr>
        </p:nvSpPr>
        <p:spPr>
          <a:xfrm>
            <a:off x="465872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9"/>
          <p:cNvSpPr txBox="1"/>
          <p:nvPr>
            <p:ph idx="19" type="body"/>
          </p:nvPr>
        </p:nvSpPr>
        <p:spPr>
          <a:xfrm>
            <a:off x="68623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">
  <p:cSld name="CUSTOM_12"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29375" y="52520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cxnSp>
        <p:nvCxnSpPr>
          <p:cNvPr id="191" name="Google Shape;191;p20"/>
          <p:cNvCxnSpPr/>
          <p:nvPr/>
        </p:nvCxnSpPr>
        <p:spPr>
          <a:xfrm>
            <a:off x="-5675" y="1923692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-5675" y="3319846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>
            <p:ph idx="3" type="title"/>
          </p:nvPr>
        </p:nvSpPr>
        <p:spPr>
          <a:xfrm>
            <a:off x="129375" y="192615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4" name="Google Shape;194;p20"/>
          <p:cNvSpPr txBox="1"/>
          <p:nvPr>
            <p:ph idx="4" type="title"/>
          </p:nvPr>
        </p:nvSpPr>
        <p:spPr>
          <a:xfrm>
            <a:off x="129375" y="3317475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3687875" y="52755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3687875" y="19237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3687875" y="33174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5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704625" y="278000"/>
            <a:ext cx="33138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Achievements">
  <p:cSld name="CUSTOM_18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375" y="5252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2" name="Google Shape;202;p21"/>
          <p:cNvCxnSpPr/>
          <p:nvPr/>
        </p:nvCxnSpPr>
        <p:spPr>
          <a:xfrm>
            <a:off x="-5675" y="15729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>
            <p:ph idx="2" type="title"/>
          </p:nvPr>
        </p:nvSpPr>
        <p:spPr>
          <a:xfrm>
            <a:off x="129375" y="15751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3" type="title"/>
          </p:nvPr>
        </p:nvSpPr>
        <p:spPr>
          <a:xfrm>
            <a:off x="129375" y="26227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5" name="Google Shape;205;p21"/>
          <p:cNvCxnSpPr/>
          <p:nvPr/>
        </p:nvCxnSpPr>
        <p:spPr>
          <a:xfrm>
            <a:off x="-5675" y="36683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3686104" y="5275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4" type="subTitle"/>
          </p:nvPr>
        </p:nvSpPr>
        <p:spPr>
          <a:xfrm>
            <a:off x="3686104" y="15728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5" type="subTitle"/>
          </p:nvPr>
        </p:nvSpPr>
        <p:spPr>
          <a:xfrm>
            <a:off x="3686104" y="26227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6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0" name="Google Shape;210;p2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3" name="Google Shape;213;p21"/>
          <p:cNvCxnSpPr/>
          <p:nvPr/>
        </p:nvCxnSpPr>
        <p:spPr>
          <a:xfrm>
            <a:off x="-11400" y="5252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-5700" y="26206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>
            <p:ph idx="9" type="title"/>
          </p:nvPr>
        </p:nvSpPr>
        <p:spPr>
          <a:xfrm>
            <a:off x="125700" y="36727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3" type="subTitle"/>
          </p:nvPr>
        </p:nvSpPr>
        <p:spPr>
          <a:xfrm>
            <a:off x="3684200" y="36727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4" type="subTitle"/>
          </p:nvPr>
        </p:nvSpPr>
        <p:spPr>
          <a:xfrm>
            <a:off x="6628933" y="5242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15" type="subTitle"/>
          </p:nvPr>
        </p:nvSpPr>
        <p:spPr>
          <a:xfrm>
            <a:off x="6628933" y="15694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6" type="subTitle"/>
          </p:nvPr>
        </p:nvSpPr>
        <p:spPr>
          <a:xfrm>
            <a:off x="6628933" y="26194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17" type="subTitle"/>
          </p:nvPr>
        </p:nvSpPr>
        <p:spPr>
          <a:xfrm>
            <a:off x="6627326" y="36693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s">
  <p:cSld name="CUSTOM_13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2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129375" y="851075"/>
            <a:ext cx="39813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28" name="Google Shape;228;p22"/>
          <p:cNvSpPr txBox="1"/>
          <p:nvPr>
            <p:ph idx="4" type="subTitle"/>
          </p:nvPr>
        </p:nvSpPr>
        <p:spPr>
          <a:xfrm>
            <a:off x="5704625" y="125600"/>
            <a:ext cx="33138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u="sng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5" type="subTitle"/>
          </p:nvPr>
        </p:nvSpPr>
        <p:spPr>
          <a:xfrm>
            <a:off x="5704625" y="727050"/>
            <a:ext cx="3313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4"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133150" y="506600"/>
            <a:ext cx="41052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3"/>
          <p:cNvSpPr txBox="1"/>
          <p:nvPr>
            <p:ph idx="4" type="body"/>
          </p:nvPr>
        </p:nvSpPr>
        <p:spPr>
          <a:xfrm>
            <a:off x="5823300" y="36118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5" type="body"/>
          </p:nvPr>
        </p:nvSpPr>
        <p:spPr>
          <a:xfrm>
            <a:off x="5823300" y="29594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atement">
  <p:cSld name="CUSTOM_17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125700" y="655300"/>
            <a:ext cx="88998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6508650" y="3276875"/>
            <a:ext cx="25026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243" name="Google Shape;243;p2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2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2642425" y="1096825"/>
            <a:ext cx="3859200" cy="2408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3" name="Google Shape;23;p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25700" y="2780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25700" y="3507625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6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5" name="Google Shape;295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3" name="Google Shape;313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4" name="Google Shape;314;p3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3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3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3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3" name="Google Shape;323;p4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>
  <p:cSld name="CUSTOM_1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6" name="Google Shape;336;p4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5" name="Google Shape;345;p4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4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4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4" name="Google Shape;354;p4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4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4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4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 type="twoColTx">
  <p:cSld name="TITLE_AND_TWO_COLUMNS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922700" y="1089300"/>
            <a:ext cx="7306800" cy="24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nton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1845375" y="3298800"/>
            <a:ext cx="1468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439350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30425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 txBox="1"/>
          <p:nvPr>
            <p:ph idx="4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ONE_COLUMN_TEX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>
            <p:ph idx="2" type="pic"/>
          </p:nvPr>
        </p:nvSpPr>
        <p:spPr>
          <a:xfrm>
            <a:off x="3182100" y="0"/>
            <a:ext cx="5961900" cy="47112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251400" y="1855525"/>
            <a:ext cx="22653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51400" y="927750"/>
            <a:ext cx="22653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CUSTOM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3" type="pic"/>
          </p:nvPr>
        </p:nvSpPr>
        <p:spPr>
          <a:xfrm>
            <a:off x="125700" y="125600"/>
            <a:ext cx="8892600" cy="4585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>
            <p:ph idx="2" type="pic"/>
          </p:nvPr>
        </p:nvSpPr>
        <p:spPr>
          <a:xfrm>
            <a:off x="125700" y="2041425"/>
            <a:ext cx="55815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/>
          <p:nvPr>
            <p:ph idx="3" type="pic"/>
          </p:nvPr>
        </p:nvSpPr>
        <p:spPr>
          <a:xfrm>
            <a:off x="5827725" y="2041425"/>
            <a:ext cx="31932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/>
          <p:nvPr>
            <p:ph idx="4" type="pic"/>
          </p:nvPr>
        </p:nvSpPr>
        <p:spPr>
          <a:xfrm>
            <a:off x="120525" y="125600"/>
            <a:ext cx="3193200" cy="1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/>
          <p:nvPr>
            <p:ph idx="5" type="pic"/>
          </p:nvPr>
        </p:nvSpPr>
        <p:spPr>
          <a:xfrm>
            <a:off x="3436750" y="125600"/>
            <a:ext cx="5581500" cy="1789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2" name="Google Shape;62;p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chart">
  <p:cSld name="CUSTOM_2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25700" y="522600"/>
            <a:ext cx="38403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ton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25700" y="2455838"/>
            <a:ext cx="30822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25700" y="3501075"/>
            <a:ext cx="306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0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700" y="404350"/>
            <a:ext cx="7306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700" y="3046200"/>
            <a:ext cx="7970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E46962"/>
          </p15:clr>
        </p15:guide>
        <p15:guide id="2" pos="581">
          <p15:clr>
            <a:srgbClr val="E46962"/>
          </p15:clr>
        </p15:guide>
        <p15:guide id="3" pos="660">
          <p15:clr>
            <a:srgbClr val="E46962"/>
          </p15:clr>
        </p15:guide>
        <p15:guide id="4" pos="1083">
          <p15:clr>
            <a:srgbClr val="E46962"/>
          </p15:clr>
        </p15:guide>
        <p15:guide id="5" pos="1162">
          <p15:clr>
            <a:srgbClr val="E46962"/>
          </p15:clr>
        </p15:guide>
        <p15:guide id="6" pos="1585">
          <p15:clr>
            <a:srgbClr val="E46962"/>
          </p15:clr>
        </p15:guide>
        <p15:guide id="7" pos="1664">
          <p15:clr>
            <a:srgbClr val="E46962"/>
          </p15:clr>
        </p15:guide>
        <p15:guide id="8" pos="2087">
          <p15:clr>
            <a:srgbClr val="E46962"/>
          </p15:clr>
        </p15:guide>
        <p15:guide id="9" pos="2167">
          <p15:clr>
            <a:srgbClr val="E46962"/>
          </p15:clr>
        </p15:guide>
        <p15:guide id="10" pos="2589">
          <p15:clr>
            <a:srgbClr val="E46962"/>
          </p15:clr>
        </p15:guide>
        <p15:guide id="11" pos="2669">
          <p15:clr>
            <a:srgbClr val="E46962"/>
          </p15:clr>
        </p15:guide>
        <p15:guide id="12" pos="3091">
          <p15:clr>
            <a:srgbClr val="E46962"/>
          </p15:clr>
        </p15:guide>
        <p15:guide id="13" pos="3171">
          <p15:clr>
            <a:srgbClr val="E46962"/>
          </p15:clr>
        </p15:guide>
        <p15:guide id="14" pos="79">
          <p15:clr>
            <a:srgbClr val="E46962"/>
          </p15:clr>
        </p15:guide>
        <p15:guide id="15" pos="5681">
          <p15:clr>
            <a:srgbClr val="E46962"/>
          </p15:clr>
        </p15:guide>
        <p15:guide id="16" pos="5602">
          <p15:clr>
            <a:srgbClr val="E46962"/>
          </p15:clr>
        </p15:guide>
        <p15:guide id="17" pos="3593">
          <p15:clr>
            <a:srgbClr val="E46962"/>
          </p15:clr>
        </p15:guide>
        <p15:guide id="18" pos="3673">
          <p15:clr>
            <a:srgbClr val="E46962"/>
          </p15:clr>
        </p15:guide>
        <p15:guide id="19" pos="4096">
          <p15:clr>
            <a:srgbClr val="E46962"/>
          </p15:clr>
        </p15:guide>
        <p15:guide id="20" pos="4175">
          <p15:clr>
            <a:srgbClr val="E46962"/>
          </p15:clr>
        </p15:guide>
        <p15:guide id="21" pos="4598">
          <p15:clr>
            <a:srgbClr val="E46962"/>
          </p15:clr>
        </p15:guide>
        <p15:guide id="22" pos="4677">
          <p15:clr>
            <a:srgbClr val="E46962"/>
          </p15:clr>
        </p15:guide>
        <p15:guide id="23" pos="5100">
          <p15:clr>
            <a:srgbClr val="E46962"/>
          </p15:clr>
        </p15:guide>
        <p15:guide id="24" pos="5184">
          <p15:clr>
            <a:srgbClr val="E46962"/>
          </p15:clr>
        </p15:guide>
        <p15:guide id="25" orient="horz" pos="79">
          <p15:clr>
            <a:srgbClr val="E46962"/>
          </p15:clr>
        </p15:guide>
        <p15:guide id="26" orient="horz" pos="3161">
          <p15:clr>
            <a:srgbClr val="E46962"/>
          </p15:clr>
        </p15:guide>
        <p15:guide id="27" orient="horz" pos="29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al view of a basketball court with three players." id="374" name="Google Shape;374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225" l="0" r="0" t="3772"/>
          <a:stretch/>
        </p:blipFill>
        <p:spPr>
          <a:xfrm>
            <a:off x="0" y="0"/>
            <a:ext cx="9144003" cy="5143500"/>
          </a:xfrm>
          <a:prstGeom prst="rect">
            <a:avLst/>
          </a:prstGeom>
        </p:spPr>
      </p:pic>
      <p:sp>
        <p:nvSpPr>
          <p:cNvPr id="375" name="Google Shape;375;p46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FG% for NBA Players</a:t>
            </a:r>
            <a:endParaRPr/>
          </a:p>
        </p:txBody>
      </p:sp>
      <p:sp>
        <p:nvSpPr>
          <p:cNvPr id="376" name="Google Shape;376;p46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04/12/2025</a:t>
            </a:r>
            <a:endParaRPr/>
          </a:p>
        </p:txBody>
      </p:sp>
      <p:sp>
        <p:nvSpPr>
          <p:cNvPr id="377" name="Google Shape;377;p46"/>
          <p:cNvSpPr txBox="1"/>
          <p:nvPr>
            <p:ph idx="4" type="subTitle"/>
          </p:nvPr>
        </p:nvSpPr>
        <p:spPr>
          <a:xfrm>
            <a:off x="5830275" y="1256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Divakarla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311700" y="35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Dataset Metrics:</a:t>
            </a:r>
            <a:endParaRPr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1200 Unique Players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30 Unique Teams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7 Seasons of Data (2018-2024)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84" name="Google Shape;384;p47" title="Screenshot 2025-04-12 at 3.22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326" y="1532479"/>
            <a:ext cx="5192600" cy="303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11700" y="38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Predict FG%</a:t>
            </a:r>
            <a:endParaRPr/>
          </a:p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Assign Season Weights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Later seasons weighted more heavily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Reflects emphasis on recent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Compute weighted averages for players on: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Shot Distance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Shot Location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% of Shots that are 3Pointers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Compute weighted FG% (target variable)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Build and train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Filter out players with &lt; 50 FGA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 RandomForestRegressor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311700" y="3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96" name="Google Shape;396;p49" title="Screenshot 2025-04-12 at 3.47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66" y="1248175"/>
            <a:ext cx="580785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Proposal">
  <a:themeElements>
    <a:clrScheme name="Simple Light">
      <a:dk1>
        <a:srgbClr val="000000"/>
      </a:dk1>
      <a:lt1>
        <a:srgbClr val="FFFFFF"/>
      </a:lt1>
      <a:dk2>
        <a:srgbClr val="FCEB00"/>
      </a:dk2>
      <a:lt2>
        <a:srgbClr val="000000"/>
      </a:lt2>
      <a:accent1>
        <a:srgbClr val="D9D9D9"/>
      </a:accent1>
      <a:accent2>
        <a:srgbClr val="999999"/>
      </a:accent2>
      <a:accent3>
        <a:srgbClr val="525252"/>
      </a:accent3>
      <a:accent4>
        <a:srgbClr val="EFEFEF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