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1" r:id="rId15"/>
    <p:sldId id="272" r:id="rId16"/>
    <p:sldId id="270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6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Coding Lovers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85" y="1949715"/>
            <a:ext cx="2476500" cy="11715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Created By :Vivek</a:t>
            </a:r>
            <a:endParaRPr lang="en-IN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842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DA26-5B87-4631-B5E8-7568953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AB5A-055D-4439-BC67-9A24E55C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completed stage 1 of learning go now we are going to solve few problems using go</a:t>
            </a:r>
          </a:p>
          <a:p>
            <a:r>
              <a:rPr lang="en-IN" dirty="0"/>
              <a:t>Print current date</a:t>
            </a:r>
          </a:p>
          <a:p>
            <a:r>
              <a:rPr lang="en-IN" dirty="0"/>
              <a:t>Print Square root of any number</a:t>
            </a:r>
          </a:p>
          <a:p>
            <a:r>
              <a:rPr lang="en-IN" dirty="0"/>
              <a:t>Print a random number</a:t>
            </a:r>
          </a:p>
          <a:p>
            <a:r>
              <a:rPr lang="en-IN" dirty="0"/>
              <a:t>Calculate area of circle</a:t>
            </a:r>
          </a:p>
        </p:txBody>
      </p:sp>
    </p:spTree>
    <p:extLst>
      <p:ext uri="{BB962C8B-B14F-4D97-AF65-F5344CB8AC3E}">
        <p14:creationId xmlns:p14="http://schemas.microsoft.com/office/powerpoint/2010/main" val="252757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5DCB-EBC8-4792-80F7-25E7834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solve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E235-CFEC-4426-800D-1BA8424F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writing the code first we need to check if any inbuilt go package exist for our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60605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4182-EF4D-46F4-8577-0EC440CF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A8BD-2784-456F-958D-D0A60015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Boolean data type is bool(true , false)</a:t>
            </a:r>
          </a:p>
          <a:p>
            <a:r>
              <a:rPr lang="en-US" dirty="0"/>
              <a:t>For String data type is string</a:t>
            </a:r>
          </a:p>
          <a:p>
            <a:r>
              <a:rPr lang="en-US" dirty="0"/>
              <a:t>For Integer data type is int(size is 32 bits or 64bits depends on system)</a:t>
            </a:r>
          </a:p>
          <a:p>
            <a:r>
              <a:rPr lang="en-US" dirty="0"/>
              <a:t>For Float float32,float64</a:t>
            </a:r>
          </a:p>
          <a:p>
            <a:r>
              <a:rPr lang="en-US" dirty="0"/>
              <a:t>These are most commonly used data types </a:t>
            </a:r>
          </a:p>
          <a:p>
            <a:r>
              <a:rPr lang="en-US" dirty="0"/>
              <a:t>Integer has many flavors like int8,int16,int32,int64</a:t>
            </a:r>
          </a:p>
          <a:p>
            <a:r>
              <a:rPr lang="en-US" dirty="0"/>
              <a:t>Generally we use int for Integer datatype, other flavors we use when we have any specific reason to use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7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CF7-2727-4578-A120-AE5EF762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FE66-4AAD-4B26-82CF-E3F76BC6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var keyword for declaring the </a:t>
            </a:r>
            <a:r>
              <a:rPr lang="en-IN" b="1" dirty="0"/>
              <a:t>variable</a:t>
            </a:r>
          </a:p>
          <a:p>
            <a:r>
              <a:rPr lang="en-IN" dirty="0"/>
              <a:t>We can declare single or multiple </a:t>
            </a:r>
            <a:r>
              <a:rPr lang="en-IN" b="1" dirty="0"/>
              <a:t>variable</a:t>
            </a:r>
            <a:r>
              <a:rPr lang="en-IN" dirty="0"/>
              <a:t> using var keyword i.e. var </a:t>
            </a:r>
            <a:r>
              <a:rPr lang="en-IN" dirty="0" err="1"/>
              <a:t>x,y,z</a:t>
            </a:r>
            <a:r>
              <a:rPr lang="en-IN" dirty="0"/>
              <a:t> int</a:t>
            </a:r>
          </a:p>
          <a:p>
            <a:r>
              <a:rPr lang="en-IN" dirty="0"/>
              <a:t>If we initialize the variable with value ,we do not need to tell the type </a:t>
            </a:r>
            <a:r>
              <a:rPr lang="en-IN" b="1" dirty="0"/>
              <a:t>explicitly</a:t>
            </a:r>
          </a:p>
          <a:p>
            <a:r>
              <a:rPr lang="en-IN" dirty="0"/>
              <a:t>We can initialize multiple </a:t>
            </a:r>
            <a:r>
              <a:rPr lang="en-IN" b="1" dirty="0"/>
              <a:t>variable</a:t>
            </a:r>
            <a:r>
              <a:rPr lang="en-IN" dirty="0"/>
              <a:t> same time</a:t>
            </a:r>
          </a:p>
          <a:p>
            <a:r>
              <a:rPr lang="en-IN" dirty="0"/>
              <a:t>We can use := shorthand syntax for declaring and initializing the </a:t>
            </a:r>
            <a:r>
              <a:rPr lang="en-IN" b="1" dirty="0"/>
              <a:t>variable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69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CF7-2727-4578-A120-AE5EF762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Constant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FE66-4AAD-4B26-82CF-E3F76BC6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Constant</a:t>
            </a:r>
            <a:r>
              <a:rPr lang="en-IN" dirty="0"/>
              <a:t> is similar to </a:t>
            </a:r>
            <a:r>
              <a:rPr lang="en-IN" b="1" dirty="0"/>
              <a:t>Variable</a:t>
            </a:r>
            <a:r>
              <a:rPr lang="en-IN" dirty="0"/>
              <a:t> but we use </a:t>
            </a:r>
            <a:r>
              <a:rPr lang="en-IN" b="1" dirty="0" err="1"/>
              <a:t>const</a:t>
            </a:r>
            <a:r>
              <a:rPr lang="en-IN" dirty="0"/>
              <a:t> keyword</a:t>
            </a:r>
          </a:p>
          <a:p>
            <a:r>
              <a:rPr lang="en-IN" dirty="0"/>
              <a:t>We can not initialize </a:t>
            </a:r>
            <a:r>
              <a:rPr lang="en-IN" b="1" dirty="0"/>
              <a:t>constant</a:t>
            </a:r>
            <a:r>
              <a:rPr lang="en-IN" dirty="0"/>
              <a:t> using shorthand :=</a:t>
            </a:r>
          </a:p>
          <a:p>
            <a:r>
              <a:rPr lang="en-IN" dirty="0"/>
              <a:t>In Go </a:t>
            </a:r>
            <a:r>
              <a:rPr lang="en-IN" b="1" dirty="0"/>
              <a:t>variable</a:t>
            </a:r>
            <a:r>
              <a:rPr lang="en-IN" dirty="0"/>
              <a:t> and </a:t>
            </a:r>
            <a:r>
              <a:rPr lang="en-IN" b="1" dirty="0"/>
              <a:t>constant</a:t>
            </a:r>
            <a:r>
              <a:rPr lang="en-IN" dirty="0"/>
              <a:t> may be local or global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52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Common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Mostly Operators in go are similar to other programming languages</a:t>
            </a:r>
          </a:p>
          <a:p>
            <a:r>
              <a:rPr lang="en-IN" dirty="0"/>
              <a:t>Arithmetic Operator: +,-,*,/,%,++(post),--(post)</a:t>
            </a:r>
          </a:p>
          <a:p>
            <a:r>
              <a:rPr lang="en-IN" dirty="0"/>
              <a:t>Relational Operator:==,!=,&gt;,&lt;,&gt;=,&lt;=</a:t>
            </a:r>
          </a:p>
          <a:p>
            <a:r>
              <a:rPr lang="en-IN" dirty="0"/>
              <a:t>Logical Operator: &amp;&amp;,||,!</a:t>
            </a:r>
          </a:p>
          <a:p>
            <a:r>
              <a:rPr lang="en-IN" dirty="0"/>
              <a:t>Bitwise Operator: &amp;,|,^</a:t>
            </a:r>
          </a:p>
          <a:p>
            <a:r>
              <a:rPr lang="en-IN" dirty="0"/>
              <a:t>Assignment Operator: +=,-=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31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IF-ELSE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If else is similar to other languages only small difference we do not use condition within the () means optional</a:t>
            </a:r>
          </a:p>
          <a:p>
            <a:r>
              <a:rPr lang="en-IN" dirty="0"/>
              <a:t>To understand if-else we will check if a number is even or not</a:t>
            </a:r>
          </a:p>
        </p:txBody>
      </p:sp>
    </p:spTree>
    <p:extLst>
      <p:ext uri="{BB962C8B-B14F-4D97-AF65-F5344CB8AC3E}">
        <p14:creationId xmlns:p14="http://schemas.microsoft.com/office/powerpoint/2010/main" val="38173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93F8-B7B6-4CDF-B536-45702CF9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Problem(IF-ELSE)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9224-6561-44E3-BF4C-843E0843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student gets 75 or more marks print distinction(D) ,if less than 75 and greater than or equal to 60 print first(F) , if less than 60 and greater than or equal to 45 print second(S) , if less than 45 and greater than or equal to 33 print third(T), if less than 33 print fail(Fa).</a:t>
            </a:r>
          </a:p>
        </p:txBody>
      </p:sp>
    </p:spTree>
    <p:extLst>
      <p:ext uri="{BB962C8B-B14F-4D97-AF65-F5344CB8AC3E}">
        <p14:creationId xmlns:p14="http://schemas.microsoft.com/office/powerpoint/2010/main" val="245005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switch case statements are similar to other programing languages like C,C++ and Java</a:t>
            </a:r>
          </a:p>
          <a:p>
            <a:r>
              <a:rPr lang="en-US" dirty="0"/>
              <a:t>Switch case statements are alternate way of writing if-else</a:t>
            </a:r>
          </a:p>
          <a:p>
            <a:r>
              <a:rPr lang="en-US" dirty="0"/>
              <a:t>You do not need to provide break statement after each case (Required in other programming Languages)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711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Go Quickstart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0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8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1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Array/Slice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16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4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D522-7D4B-4344-A029-C16103AD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1CEB-5F3E-42E6-8AA6-9D1F6CBA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3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8421-B99F-42B4-9882-5CB1E50E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Value/Reference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FAD9-C4BC-49E4-AFE9-F9D7AB71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02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3E9B-BAAE-4967-A5DA-A8C4BB11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A19F-D92D-41F1-8552-FC741913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3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B018-EC0C-472B-9502-E9744300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E75D-70BF-4B0B-9E07-2AF9045A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61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54C-0ABA-4065-A7E8-84FECB14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File Read/Write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382C-3D67-425D-A2E3-0816B15B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3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2449-97F8-4EC2-B083-DCAD15B7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GO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E037-C99E-4490-A45D-58E091A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8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53E-17D1-446B-B43A-08FA6A24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FB5A-921E-4CF1-AC57-EF9A569A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is an open source programming language that makes it easy to build simple, reliable, and efficient software.</a:t>
            </a:r>
          </a:p>
          <a:p>
            <a:r>
              <a:rPr lang="en-US" dirty="0"/>
              <a:t>Go is designed at Google by Robert </a:t>
            </a:r>
            <a:r>
              <a:rPr lang="en-US" dirty="0" err="1"/>
              <a:t>Griesemer,Rob</a:t>
            </a:r>
            <a:r>
              <a:rPr lang="en-US" dirty="0"/>
              <a:t> Pike and Ken </a:t>
            </a:r>
            <a:r>
              <a:rPr lang="en-US" dirty="0" err="1"/>
              <a:t>Thompson,syntactically</a:t>
            </a:r>
            <a:r>
              <a:rPr lang="en-US" dirty="0"/>
              <a:t> similar to C with extra features like memory </a:t>
            </a:r>
            <a:r>
              <a:rPr lang="en-US" dirty="0" err="1"/>
              <a:t>safety,garbage</a:t>
            </a:r>
            <a:r>
              <a:rPr lang="en-US" dirty="0"/>
              <a:t> collection and efficient concurrency for modern processors</a:t>
            </a:r>
          </a:p>
        </p:txBody>
      </p:sp>
    </p:spTree>
    <p:extLst>
      <p:ext uri="{BB962C8B-B14F-4D97-AF65-F5344CB8AC3E}">
        <p14:creationId xmlns:p14="http://schemas.microsoft.com/office/powerpoint/2010/main" val="3810792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Thanks for watching Coding Lovers</a:t>
            </a:r>
            <a:br>
              <a:rPr lang="en-IN" dirty="0"/>
            </a:br>
            <a:r>
              <a:rPr lang="en-IN" sz="2400" dirty="0"/>
              <a:t>Like and Subscribe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55" y="857761"/>
            <a:ext cx="2476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AFD-4C94-4DB2-82BB-99899B05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58C7-CAA5-43C9-949B-9456400A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cover go setup on windows machine.</a:t>
            </a:r>
          </a:p>
          <a:p>
            <a:r>
              <a:rPr lang="en-US" dirty="0"/>
              <a:t>Install VS code for </a:t>
            </a:r>
            <a:r>
              <a:rPr lang="en-US" dirty="0" err="1"/>
              <a:t>golang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4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9E75-2D71-4EBA-B9DD-7DE01E8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EB36-9D71-4173-8375-5CB50EA0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go </a:t>
            </a:r>
            <a:r>
              <a:rPr lang="en-US" dirty="0" err="1"/>
              <a:t>sdk</a:t>
            </a:r>
            <a:r>
              <a:rPr lang="en-US" dirty="0"/>
              <a:t> from https://golang.org/dl/</a:t>
            </a:r>
          </a:p>
          <a:p>
            <a:r>
              <a:rPr lang="en-US" dirty="0"/>
              <a:t>Download VS code from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 HUB LINK https://github.com/vivekdubeydeveloper/goquickstart</a:t>
            </a:r>
          </a:p>
        </p:txBody>
      </p:sp>
    </p:spTree>
    <p:extLst>
      <p:ext uri="{BB962C8B-B14F-4D97-AF65-F5344CB8AC3E}">
        <p14:creationId xmlns:p14="http://schemas.microsoft.com/office/powerpoint/2010/main" val="16105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185-2545-42AB-9055-7137E16E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Go Program Without VS Code(IDE)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CD67-CFD0-4692-BB63-80FA513F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try to understand some basic concepts of </a:t>
            </a:r>
            <a:r>
              <a:rPr lang="en-US" dirty="0" err="1"/>
              <a:t>golang</a:t>
            </a:r>
            <a:endParaRPr lang="en-US" dirty="0"/>
          </a:p>
          <a:p>
            <a:r>
              <a:rPr lang="en-US" dirty="0"/>
              <a:t>we need to understand 2 go environment variables GOROOT and GOPATH</a:t>
            </a:r>
          </a:p>
          <a:p>
            <a:r>
              <a:rPr lang="en-US" dirty="0"/>
              <a:t>GOROOT where go SDK is install</a:t>
            </a:r>
          </a:p>
          <a:p>
            <a:r>
              <a:rPr lang="en-US" dirty="0"/>
              <a:t>GOPATH is the path of your project</a:t>
            </a:r>
          </a:p>
          <a:p>
            <a:r>
              <a:rPr lang="en-US" dirty="0"/>
              <a:t>Type </a:t>
            </a:r>
            <a:r>
              <a:rPr lang="en-US" dirty="0">
                <a:highlight>
                  <a:srgbClr val="FFFF00"/>
                </a:highlight>
              </a:rPr>
              <a:t>go env</a:t>
            </a:r>
            <a:r>
              <a:rPr lang="en-US" dirty="0"/>
              <a:t> on command prompt will display the list of go environment variables</a:t>
            </a:r>
          </a:p>
          <a:p>
            <a:r>
              <a:rPr lang="en-US" dirty="0"/>
              <a:t>We need to verify that GOROOT and GOPATH are correct</a:t>
            </a:r>
          </a:p>
          <a:p>
            <a:r>
              <a:rPr lang="en-US" dirty="0"/>
              <a:t>For setting temporary GOPATH on windows set GOPATH=&lt;path&gt;</a:t>
            </a:r>
          </a:p>
          <a:p>
            <a:r>
              <a:rPr lang="en-US" dirty="0">
                <a:highlight>
                  <a:srgbClr val="00FF00"/>
                </a:highlight>
              </a:rPr>
              <a:t>For running go code type command go run &lt;filename&gt; from source code folder 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type command go build/go install from source code folder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in different folder type command go build –o ../bin from source code folder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9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0B3F-E80F-4A43-9301-BF1F9898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First Go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AE18-4BD1-44AB-925A-0C4030B8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which contains main method would be in package main</a:t>
            </a:r>
          </a:p>
          <a:p>
            <a:r>
              <a:rPr lang="en-US" dirty="0"/>
              <a:t>In case of main method </a:t>
            </a:r>
            <a:r>
              <a:rPr lang="en-US" dirty="0" err="1"/>
              <a:t>src</a:t>
            </a:r>
            <a:r>
              <a:rPr lang="en-US" dirty="0"/>
              <a:t> folder name would not be main file package name for example if main file is within </a:t>
            </a:r>
            <a:r>
              <a:rPr lang="en-US" dirty="0" err="1"/>
              <a:t>src</a:t>
            </a:r>
            <a:r>
              <a:rPr lang="en-US" dirty="0"/>
              <a:t>/hello package, package name would not be hello it would be main. It is different from some other programming languages like java</a:t>
            </a:r>
          </a:p>
          <a:p>
            <a:r>
              <a:rPr lang="en-IN" dirty="0"/>
              <a:t>Similar to other programming languages go has inbuilt packages which help us in performing most common activities for example </a:t>
            </a:r>
            <a:r>
              <a:rPr lang="en-IN" dirty="0" err="1"/>
              <a:t>fmt</a:t>
            </a:r>
            <a:r>
              <a:rPr lang="en-IN" dirty="0"/>
              <a:t> package help in printing the string on console syntax </a:t>
            </a:r>
            <a:r>
              <a:rPr lang="en-IN" dirty="0" err="1"/>
              <a:t>fmt.Println</a:t>
            </a:r>
            <a:r>
              <a:rPr lang="en-IN" dirty="0"/>
              <a:t>(“Hello”)</a:t>
            </a:r>
          </a:p>
        </p:txBody>
      </p:sp>
    </p:spTree>
    <p:extLst>
      <p:ext uri="{BB962C8B-B14F-4D97-AF65-F5344CB8AC3E}">
        <p14:creationId xmlns:p14="http://schemas.microsoft.com/office/powerpoint/2010/main" val="336372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0A77-9E22-4FB7-8729-E53C36B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Code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4C4-5745-4C6D-A9AA-B8D26F50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would be first statement of the go program</a:t>
            </a:r>
          </a:p>
          <a:p>
            <a:r>
              <a:rPr lang="en-US" dirty="0"/>
              <a:t>Import would be second statement if any package required</a:t>
            </a:r>
          </a:p>
          <a:p>
            <a:r>
              <a:rPr lang="en-US" dirty="0"/>
              <a:t>After import we can write the function generally main function</a:t>
            </a:r>
          </a:p>
          <a:p>
            <a:r>
              <a:rPr lang="en-US" dirty="0"/>
              <a:t>Go main function  is different from some other programming languages like C,C++,Java it does not take any command line arguments, but there exist a different way to read command line arguments which we will discuss later in this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65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164E-91E0-44E3-99CB-B1C63017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GO Program With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0019-4A6B-4A37-91CF-B1881630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standard go folder structure</a:t>
            </a:r>
          </a:p>
          <a:p>
            <a:r>
              <a:rPr lang="en-IN" dirty="0"/>
              <a:t>Open Folder in VS code </a:t>
            </a:r>
          </a:p>
          <a:p>
            <a:r>
              <a:rPr lang="en-IN" dirty="0"/>
              <a:t>Type code</a:t>
            </a:r>
          </a:p>
          <a:p>
            <a:r>
              <a:rPr lang="en-IN" dirty="0"/>
              <a:t>Open Terminal</a:t>
            </a:r>
          </a:p>
          <a:p>
            <a:r>
              <a:rPr lang="en-IN" dirty="0"/>
              <a:t>Run the code</a:t>
            </a:r>
          </a:p>
        </p:txBody>
      </p:sp>
    </p:spTree>
    <p:extLst>
      <p:ext uri="{BB962C8B-B14F-4D97-AF65-F5344CB8AC3E}">
        <p14:creationId xmlns:p14="http://schemas.microsoft.com/office/powerpoint/2010/main" val="1646019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1186</TotalTime>
  <Words>921</Words>
  <Application>Microsoft Office PowerPoint</Application>
  <PresentationFormat>Widescreen</PresentationFormat>
  <Paragraphs>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Coding Lovers</vt:lpstr>
      <vt:lpstr>Go Quickstart</vt:lpstr>
      <vt:lpstr>About Go</vt:lpstr>
      <vt:lpstr>Agenda</vt:lpstr>
      <vt:lpstr>Resources</vt:lpstr>
      <vt:lpstr>First Go Program Without VS Code(IDE)</vt:lpstr>
      <vt:lpstr>Explore First Go Program</vt:lpstr>
      <vt:lpstr>Go Code Structure</vt:lpstr>
      <vt:lpstr>First GO Program With VS Code</vt:lpstr>
      <vt:lpstr>Solve the Problems</vt:lpstr>
      <vt:lpstr>How to solve the problems</vt:lpstr>
      <vt:lpstr>Go Basic Data Types</vt:lpstr>
      <vt:lpstr>Go Variables</vt:lpstr>
      <vt:lpstr>Go Constant</vt:lpstr>
      <vt:lpstr>GO Common Operators</vt:lpstr>
      <vt:lpstr>GO IF-ELSE</vt:lpstr>
      <vt:lpstr>Problem(IF-ELSE)</vt:lpstr>
      <vt:lpstr>Switch Case</vt:lpstr>
      <vt:lpstr>GO Loops</vt:lpstr>
      <vt:lpstr>User Input</vt:lpstr>
      <vt:lpstr>Command Line Parameters</vt:lpstr>
      <vt:lpstr>Go Array/Slice</vt:lpstr>
      <vt:lpstr>Go Function</vt:lpstr>
      <vt:lpstr>Go Pointer</vt:lpstr>
      <vt:lpstr>Call by Value/Reference</vt:lpstr>
      <vt:lpstr>Go Structure</vt:lpstr>
      <vt:lpstr>Go Interface</vt:lpstr>
      <vt:lpstr>Go File Read/Write</vt:lpstr>
      <vt:lpstr>Small GO Project</vt:lpstr>
      <vt:lpstr>Thanks for watching Coding Lovers Like and Subscribe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Quickstart</dc:title>
  <dc:creator>Vivek Dubey</dc:creator>
  <cp:lastModifiedBy>Vivek Dubey</cp:lastModifiedBy>
  <cp:revision>121</cp:revision>
  <dcterms:created xsi:type="dcterms:W3CDTF">2020-04-25T18:33:53Z</dcterms:created>
  <dcterms:modified xsi:type="dcterms:W3CDTF">2020-04-30T13:03:44Z</dcterms:modified>
</cp:coreProperties>
</file>