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Coding Lovers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85" y="1949715"/>
            <a:ext cx="2476500" cy="11715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Go Quickstart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53E-17D1-446B-B43A-08FA6A2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B5A-921E-4CF1-AC57-EF9A569A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an open source programming language that makes it easy to build simple, reliable, and efficient software.</a:t>
            </a:r>
          </a:p>
          <a:p>
            <a:r>
              <a:rPr lang="en-US" dirty="0"/>
              <a:t>Go is designed at Google by Rob Pike and Ken </a:t>
            </a:r>
            <a:r>
              <a:rPr lang="en-US" dirty="0" err="1"/>
              <a:t>Thompson,syntactically</a:t>
            </a:r>
            <a:r>
              <a:rPr lang="en-US" dirty="0"/>
              <a:t> similar to C with extra features like memory </a:t>
            </a:r>
            <a:r>
              <a:rPr lang="en-US" dirty="0" err="1"/>
              <a:t>safety,garbage</a:t>
            </a:r>
            <a:r>
              <a:rPr lang="en-US" dirty="0"/>
              <a:t> collection and efficient concurrency for modern processors</a:t>
            </a:r>
          </a:p>
        </p:txBody>
      </p:sp>
    </p:spTree>
    <p:extLst>
      <p:ext uri="{BB962C8B-B14F-4D97-AF65-F5344CB8AC3E}">
        <p14:creationId xmlns:p14="http://schemas.microsoft.com/office/powerpoint/2010/main" val="38107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E75-2D71-4EBA-B9DD-7DE01E8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EB36-9D71-4173-8375-5CB50EA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go </a:t>
            </a:r>
            <a:r>
              <a:rPr lang="en-US" dirty="0" err="1"/>
              <a:t>sdk</a:t>
            </a:r>
            <a:r>
              <a:rPr lang="en-US" dirty="0"/>
              <a:t> from https://golang.org/dl/</a:t>
            </a:r>
          </a:p>
          <a:p>
            <a:r>
              <a:rPr lang="en-US" dirty="0"/>
              <a:t>Download VS code from 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161054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84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Coding Lovers</vt:lpstr>
      <vt:lpstr>Go Quickstart</vt:lpstr>
      <vt:lpstr>About Go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Quickstart</dc:title>
  <dc:creator>Vivek Dubey</dc:creator>
  <cp:lastModifiedBy>Vivek Dubey</cp:lastModifiedBy>
  <cp:revision>7</cp:revision>
  <dcterms:created xsi:type="dcterms:W3CDTF">2020-04-25T18:33:53Z</dcterms:created>
  <dcterms:modified xsi:type="dcterms:W3CDTF">2020-04-26T08:07:19Z</dcterms:modified>
</cp:coreProperties>
</file>