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Coding Lovers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85" y="1949715"/>
            <a:ext cx="2476500" cy="11715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Created By :Vivek</a:t>
            </a:r>
            <a:endParaRPr lang="en-IN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842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DA26-5B87-4631-B5E8-7568953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AB5A-055D-4439-BC67-9A24E55C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completed stage 1 of learning go now we are going to solve few problems using go</a:t>
            </a:r>
          </a:p>
          <a:p>
            <a:r>
              <a:rPr lang="en-IN" dirty="0"/>
              <a:t>Print current date</a:t>
            </a:r>
          </a:p>
          <a:p>
            <a:r>
              <a:rPr lang="en-IN" dirty="0"/>
              <a:t>Print Square root of any number</a:t>
            </a:r>
          </a:p>
          <a:p>
            <a:r>
              <a:rPr lang="en-IN" dirty="0"/>
              <a:t>Print a random number</a:t>
            </a:r>
          </a:p>
          <a:p>
            <a:r>
              <a:rPr lang="en-IN" dirty="0"/>
              <a:t>Calculate area of circle</a:t>
            </a:r>
          </a:p>
        </p:txBody>
      </p:sp>
    </p:spTree>
    <p:extLst>
      <p:ext uri="{BB962C8B-B14F-4D97-AF65-F5344CB8AC3E}">
        <p14:creationId xmlns:p14="http://schemas.microsoft.com/office/powerpoint/2010/main" val="252757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5DCB-EBC8-4792-80F7-25E7834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solve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E235-CFEC-4426-800D-1BA8424F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</a:t>
            </a:r>
            <a:r>
              <a:rPr lang="en-IN"/>
              <a:t>writing code the </a:t>
            </a:r>
            <a:r>
              <a:rPr lang="en-IN" dirty="0"/>
              <a:t>first we need to check if any inbuilt go package exist for our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60605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4182-EF4D-46F4-8577-0EC440CF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Data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A8BD-2784-456F-958D-D0A60015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Boolean data type bool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7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Thanks for watching Coding Lovers</a:t>
            </a:r>
            <a:br>
              <a:rPr lang="en-IN" dirty="0"/>
            </a:br>
            <a:r>
              <a:rPr lang="en-IN" sz="2400" dirty="0"/>
              <a:t>Like and Subscribe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55" y="857761"/>
            <a:ext cx="2476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Go Quickstart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2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53E-17D1-446B-B43A-08FA6A24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FB5A-921E-4CF1-AC57-EF9A569A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is an open source programming language that makes it easy to build simple, reliable, and efficient software.</a:t>
            </a:r>
          </a:p>
          <a:p>
            <a:r>
              <a:rPr lang="en-US" dirty="0"/>
              <a:t>Go is designed at Google by Robert </a:t>
            </a:r>
            <a:r>
              <a:rPr lang="en-US" dirty="0" err="1"/>
              <a:t>Griesemer,Rob</a:t>
            </a:r>
            <a:r>
              <a:rPr lang="en-US" dirty="0"/>
              <a:t> Pike and Ken </a:t>
            </a:r>
            <a:r>
              <a:rPr lang="en-US" dirty="0" err="1"/>
              <a:t>Thompson,syntactically</a:t>
            </a:r>
            <a:r>
              <a:rPr lang="en-US" dirty="0"/>
              <a:t> similar to C with extra features like memory </a:t>
            </a:r>
            <a:r>
              <a:rPr lang="en-US" dirty="0" err="1"/>
              <a:t>safety,garbage</a:t>
            </a:r>
            <a:r>
              <a:rPr lang="en-US" dirty="0"/>
              <a:t> collection and efficient concurrency for modern processors</a:t>
            </a:r>
          </a:p>
        </p:txBody>
      </p:sp>
    </p:spTree>
    <p:extLst>
      <p:ext uri="{BB962C8B-B14F-4D97-AF65-F5344CB8AC3E}">
        <p14:creationId xmlns:p14="http://schemas.microsoft.com/office/powerpoint/2010/main" val="38107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AFD-4C94-4DB2-82BB-99899B05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58C7-CAA5-43C9-949B-9456400A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cover go setup on windows machine.</a:t>
            </a:r>
          </a:p>
          <a:p>
            <a:r>
              <a:rPr lang="en-US" dirty="0"/>
              <a:t>Install VS code for </a:t>
            </a:r>
            <a:r>
              <a:rPr lang="en-US" dirty="0" err="1"/>
              <a:t>golang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48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9E75-2D71-4EBA-B9DD-7DE01E85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EB36-9D71-4173-8375-5CB50EA0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go </a:t>
            </a:r>
            <a:r>
              <a:rPr lang="en-US" dirty="0" err="1"/>
              <a:t>sdk</a:t>
            </a:r>
            <a:r>
              <a:rPr lang="en-US" dirty="0"/>
              <a:t> from https://golang.org/dl/</a:t>
            </a:r>
          </a:p>
          <a:p>
            <a:r>
              <a:rPr lang="en-US" dirty="0"/>
              <a:t>Download VS code from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 HUB LINK https://github.com/vivekdubeydeveloper/goquickstart</a:t>
            </a:r>
          </a:p>
        </p:txBody>
      </p:sp>
    </p:spTree>
    <p:extLst>
      <p:ext uri="{BB962C8B-B14F-4D97-AF65-F5344CB8AC3E}">
        <p14:creationId xmlns:p14="http://schemas.microsoft.com/office/powerpoint/2010/main" val="16105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9185-2545-42AB-9055-7137E16E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Go Program Without VS Code(IDE)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CD67-CFD0-4692-BB63-80FA513F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try to understand some basic concepts of </a:t>
            </a:r>
            <a:r>
              <a:rPr lang="en-US" dirty="0" err="1"/>
              <a:t>golang</a:t>
            </a:r>
            <a:endParaRPr lang="en-US" dirty="0"/>
          </a:p>
          <a:p>
            <a:r>
              <a:rPr lang="en-US" dirty="0"/>
              <a:t>we need to understand 2 go environment variables GOROOT and GOPATH</a:t>
            </a:r>
          </a:p>
          <a:p>
            <a:r>
              <a:rPr lang="en-US" dirty="0"/>
              <a:t>GOROOT where go SDK is install</a:t>
            </a:r>
          </a:p>
          <a:p>
            <a:r>
              <a:rPr lang="en-US" dirty="0"/>
              <a:t>GOPATH is the path of your project</a:t>
            </a:r>
          </a:p>
          <a:p>
            <a:r>
              <a:rPr lang="en-US" dirty="0"/>
              <a:t>Type </a:t>
            </a:r>
            <a:r>
              <a:rPr lang="en-US" dirty="0">
                <a:highlight>
                  <a:srgbClr val="FFFF00"/>
                </a:highlight>
              </a:rPr>
              <a:t>go env</a:t>
            </a:r>
            <a:r>
              <a:rPr lang="en-US" dirty="0"/>
              <a:t> on command prompt will display the list of go environment variables</a:t>
            </a:r>
          </a:p>
          <a:p>
            <a:r>
              <a:rPr lang="en-US" dirty="0"/>
              <a:t>We need to verify that GOROOT and GOPATH are correct</a:t>
            </a:r>
          </a:p>
          <a:p>
            <a:r>
              <a:rPr lang="en-US" dirty="0"/>
              <a:t>For setting temporary GOPATH on windows set GOPATH=&lt;path&gt;</a:t>
            </a:r>
          </a:p>
          <a:p>
            <a:r>
              <a:rPr lang="en-US" dirty="0">
                <a:highlight>
                  <a:srgbClr val="00FF00"/>
                </a:highlight>
              </a:rPr>
              <a:t>For running go code type command go run &lt;filename&gt; from source code folder </a:t>
            </a:r>
          </a:p>
          <a:p>
            <a:r>
              <a:rPr lang="en-US" dirty="0">
                <a:highlight>
                  <a:srgbClr val="00FF00"/>
                </a:highlight>
              </a:rPr>
              <a:t>For building go code type command go build/go install from source code folder</a:t>
            </a:r>
          </a:p>
          <a:p>
            <a:r>
              <a:rPr lang="en-US" dirty="0">
                <a:highlight>
                  <a:srgbClr val="00FF00"/>
                </a:highlight>
              </a:rPr>
              <a:t>For building go code in different folder type command go build –o ../bin from source code folder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698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0B3F-E80F-4A43-9301-BF1F9898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First Go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AE18-4BD1-44AB-925A-0C4030B8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which contains main method would be in package main</a:t>
            </a:r>
          </a:p>
          <a:p>
            <a:r>
              <a:rPr lang="en-US" dirty="0"/>
              <a:t>In case of main method </a:t>
            </a:r>
            <a:r>
              <a:rPr lang="en-US" dirty="0" err="1"/>
              <a:t>src</a:t>
            </a:r>
            <a:r>
              <a:rPr lang="en-US" dirty="0"/>
              <a:t> folder name would not be main file package name for example if main file is within </a:t>
            </a:r>
            <a:r>
              <a:rPr lang="en-US" dirty="0" err="1"/>
              <a:t>src</a:t>
            </a:r>
            <a:r>
              <a:rPr lang="en-US" dirty="0"/>
              <a:t>/hello package, package name would not be hello it would be main. It is different from some other programming languages like java</a:t>
            </a:r>
          </a:p>
          <a:p>
            <a:r>
              <a:rPr lang="en-IN" dirty="0"/>
              <a:t>Similar to other programming languages go has inbuilt packages which help us in performing most common activities for example </a:t>
            </a:r>
            <a:r>
              <a:rPr lang="en-IN" dirty="0" err="1"/>
              <a:t>fmt</a:t>
            </a:r>
            <a:r>
              <a:rPr lang="en-IN" dirty="0"/>
              <a:t> package help in printing the string on console syntax </a:t>
            </a:r>
            <a:r>
              <a:rPr lang="en-IN" dirty="0" err="1"/>
              <a:t>fmt.Println</a:t>
            </a:r>
            <a:r>
              <a:rPr lang="en-IN" dirty="0"/>
              <a:t>(“Hello”)</a:t>
            </a:r>
          </a:p>
        </p:txBody>
      </p:sp>
    </p:spTree>
    <p:extLst>
      <p:ext uri="{BB962C8B-B14F-4D97-AF65-F5344CB8AC3E}">
        <p14:creationId xmlns:p14="http://schemas.microsoft.com/office/powerpoint/2010/main" val="336372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0A77-9E22-4FB7-8729-E53C36B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Code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4C4-5745-4C6D-A9AA-B8D26F50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would be first statement of the go program</a:t>
            </a:r>
          </a:p>
          <a:p>
            <a:r>
              <a:rPr lang="en-US" dirty="0"/>
              <a:t>Import would be second statement if any package required</a:t>
            </a:r>
          </a:p>
          <a:p>
            <a:r>
              <a:rPr lang="en-US" dirty="0"/>
              <a:t>After import we can write the function generally main function</a:t>
            </a:r>
          </a:p>
          <a:p>
            <a:r>
              <a:rPr lang="en-US" dirty="0"/>
              <a:t>Go main function  is different from some other programming languages like C,C++,Java it does not take any command line arguments, but there exist a different way to read command line arguments which we will discuss later in this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65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164E-91E0-44E3-99CB-B1C63017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GO Program With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0019-4A6B-4A37-91CF-B1881630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standard go folder structure</a:t>
            </a:r>
          </a:p>
          <a:p>
            <a:r>
              <a:rPr lang="en-IN" dirty="0"/>
              <a:t>Open Folder in VS code </a:t>
            </a:r>
          </a:p>
          <a:p>
            <a:r>
              <a:rPr lang="en-IN" dirty="0"/>
              <a:t>Type code</a:t>
            </a:r>
          </a:p>
          <a:p>
            <a:r>
              <a:rPr lang="en-IN" dirty="0"/>
              <a:t>Open Terminal</a:t>
            </a:r>
          </a:p>
          <a:p>
            <a:r>
              <a:rPr lang="en-IN" dirty="0"/>
              <a:t>Run the code</a:t>
            </a:r>
          </a:p>
        </p:txBody>
      </p:sp>
    </p:spTree>
    <p:extLst>
      <p:ext uri="{BB962C8B-B14F-4D97-AF65-F5344CB8AC3E}">
        <p14:creationId xmlns:p14="http://schemas.microsoft.com/office/powerpoint/2010/main" val="1646019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523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Coding Lovers</vt:lpstr>
      <vt:lpstr>Go Quickstart</vt:lpstr>
      <vt:lpstr>About Go</vt:lpstr>
      <vt:lpstr>Agenda</vt:lpstr>
      <vt:lpstr>Resources</vt:lpstr>
      <vt:lpstr>First Go Program Without VS Code(IDE)</vt:lpstr>
      <vt:lpstr>Explore First Go Program</vt:lpstr>
      <vt:lpstr>Go Code Structure</vt:lpstr>
      <vt:lpstr>First GO Program With VS Code</vt:lpstr>
      <vt:lpstr>Solve the Problems</vt:lpstr>
      <vt:lpstr>How to solve the problems</vt:lpstr>
      <vt:lpstr>Go Data Type</vt:lpstr>
      <vt:lpstr>Thanks for watching Coding Lovers Like and Subscribe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Quickstart</dc:title>
  <dc:creator>Vivek Dubey</dc:creator>
  <cp:lastModifiedBy>Vivek Dubey</cp:lastModifiedBy>
  <cp:revision>67</cp:revision>
  <dcterms:created xsi:type="dcterms:W3CDTF">2020-04-25T18:33:53Z</dcterms:created>
  <dcterms:modified xsi:type="dcterms:W3CDTF">2020-04-28T13:32:32Z</dcterms:modified>
</cp:coreProperties>
</file>