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87" r:id="rId25"/>
    <p:sldId id="288" r:id="rId26"/>
    <p:sldId id="279" r:id="rId27"/>
    <p:sldId id="280" r:id="rId28"/>
    <p:sldId id="281" r:id="rId29"/>
    <p:sldId id="282" r:id="rId30"/>
    <p:sldId id="283" r:id="rId31"/>
    <p:sldId id="284" r:id="rId32"/>
    <p:sldId id="285" r:id="rId33"/>
    <p:sldId id="26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Till now in the course, we have taken hard coded input in the program i.e. n:=2, which is not the real world scenario. We will learn how to take input from the user</a:t>
            </a:r>
          </a:p>
          <a:p>
            <a:r>
              <a:rPr lang="en-IN" dirty="0"/>
              <a:t>There are many inbuilt functions for reading the user input i.e. </a:t>
            </a:r>
            <a:r>
              <a:rPr lang="en-IN" dirty="0" err="1"/>
              <a:t>Scanf</a:t>
            </a:r>
            <a:r>
              <a:rPr lang="en-IN" dirty="0"/>
              <a:t> ,</a:t>
            </a:r>
            <a:r>
              <a:rPr lang="en-IN" dirty="0" err="1"/>
              <a:t>Scanln</a:t>
            </a:r>
            <a:endParaRPr lang="en-IN" dirty="0"/>
          </a:p>
          <a:p>
            <a:r>
              <a:rPr lang="en-IN" dirty="0"/>
              <a:t>We are taking 3 approaches to read the user input in this tutorial</a:t>
            </a:r>
          </a:p>
          <a:p>
            <a:r>
              <a:rPr lang="en-IN" dirty="0" err="1"/>
              <a:t>Scanf</a:t>
            </a:r>
            <a:r>
              <a:rPr lang="en-IN" dirty="0"/>
              <a:t> </a:t>
            </a:r>
          </a:p>
          <a:p>
            <a:r>
              <a:rPr lang="en-IN" dirty="0" err="1"/>
              <a:t>Scanln</a:t>
            </a:r>
            <a:r>
              <a:rPr lang="en-IN" dirty="0"/>
              <a:t> </a:t>
            </a:r>
          </a:p>
          <a:p>
            <a:r>
              <a:rPr lang="en-IN" dirty="0"/>
              <a:t>Scanner</a:t>
            </a:r>
          </a:p>
          <a:p>
            <a:endParaRPr lang="en-IN" dirty="0"/>
          </a:p>
          <a:p>
            <a:endParaRPr lang="en-IN" dirty="0"/>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US" dirty="0"/>
          </a:p>
          <a:p>
            <a:r>
              <a:rPr lang="en-US" dirty="0"/>
              <a:t>Command line parameter reading in go is different from other programming languages like c and  </a:t>
            </a:r>
            <a:r>
              <a:rPr lang="en-US" dirty="0" err="1"/>
              <a:t>c++</a:t>
            </a:r>
            <a:endParaRPr lang="en-US" dirty="0"/>
          </a:p>
          <a:p>
            <a:r>
              <a:rPr lang="en-US" dirty="0"/>
              <a:t>For reading command line parameter we use </a:t>
            </a:r>
            <a:r>
              <a:rPr lang="en-US" dirty="0" err="1"/>
              <a:t>os</a:t>
            </a:r>
            <a:r>
              <a:rPr lang="en-US" dirty="0"/>
              <a:t> package</a:t>
            </a:r>
          </a:p>
          <a:p>
            <a:r>
              <a:rPr lang="en-US" dirty="0" err="1"/>
              <a:t>os.Args</a:t>
            </a:r>
            <a:r>
              <a:rPr lang="en-US" dirty="0"/>
              <a:t> returns array of command line parameters</a:t>
            </a:r>
          </a:p>
          <a:p>
            <a:r>
              <a:rPr lang="en-US" dirty="0"/>
              <a:t>First parameter is path of program</a:t>
            </a:r>
          </a:p>
          <a:p>
            <a:r>
              <a:rPr lang="en-US" dirty="0"/>
              <a:t>From second parameter, all the parameter are our inputs</a:t>
            </a:r>
            <a:endParaRPr lang="en-IN" dirty="0"/>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Array in go is similar to other programming languages</a:t>
            </a:r>
          </a:p>
          <a:p>
            <a:r>
              <a:rPr lang="en-IN" dirty="0"/>
              <a:t>Array is way to represent group of data(same type) by a single variable</a:t>
            </a:r>
          </a:p>
          <a:p>
            <a:r>
              <a:rPr lang="en-IN" dirty="0"/>
              <a:t>We can declare array using 2 approaches </a:t>
            </a:r>
          </a:p>
          <a:p>
            <a:r>
              <a:rPr lang="en-IN" dirty="0"/>
              <a:t>First approach is var [3] int</a:t>
            </a:r>
          </a:p>
          <a:p>
            <a:r>
              <a:rPr lang="en-IN" dirty="0"/>
              <a:t>Using shorthand operator x:=[3]int{1,2,3}</a:t>
            </a:r>
          </a:p>
          <a:p>
            <a:r>
              <a:rPr lang="en-IN" dirty="0"/>
              <a:t>If we do not want to provide the size of array we can use ellipsis […] i.e. x:=[…]int{1,2,3,4}</a:t>
            </a:r>
          </a:p>
          <a:p>
            <a:r>
              <a:rPr lang="en-IN" dirty="0"/>
              <a:t>In go array is value type not reference type</a:t>
            </a:r>
          </a:p>
          <a:p>
            <a:r>
              <a:rPr lang="en-IN" dirty="0"/>
              <a:t>If two array contains similar type of value we can compare using == operator</a:t>
            </a:r>
          </a:p>
          <a:p>
            <a:r>
              <a:rPr lang="en-IN" dirty="0"/>
              <a:t>For iterating array we can use range form of for loop</a:t>
            </a:r>
          </a:p>
          <a:p>
            <a:pPr marL="0" indent="0">
              <a:buNone/>
            </a:pPr>
            <a:endParaRPr lang="en-IN" dirty="0"/>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Slice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17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Map</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5164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7542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8023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950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443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5611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113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941</TotalTime>
  <Words>1373</Words>
  <Application>Microsoft Office PowerPoint</Application>
  <PresentationFormat>Widescreen</PresentationFormat>
  <Paragraphs>130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Array</vt:lpstr>
      <vt:lpstr>Slice</vt:lpstr>
      <vt:lpstr>Map</vt:lpstr>
      <vt:lpstr>Go Function</vt:lpstr>
      <vt:lpstr>Go Pointer</vt:lpstr>
      <vt:lpstr>Call by Value/Reference</vt:lpstr>
      <vt:lpstr>Go Structure</vt:lpstr>
      <vt:lpstr>Go Interface</vt:lpstr>
      <vt:lpstr>Go File Read/Write</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 Dubey</cp:lastModifiedBy>
  <cp:revision>39</cp:revision>
  <dcterms:created xsi:type="dcterms:W3CDTF">2020-05-08T08:11:39Z</dcterms:created>
  <dcterms:modified xsi:type="dcterms:W3CDTF">2020-05-14T18:06:26Z</dcterms:modified>
</cp:coreProperties>
</file>