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13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8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3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7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2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3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4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7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8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2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63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4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5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6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7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8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4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5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3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4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7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8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9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0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9478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98006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4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6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44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5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0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5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7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2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4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5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Summarise Cases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7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288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89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1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2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3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5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296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297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298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299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0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1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02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3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4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5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306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307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308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309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10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311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312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317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318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319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0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1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322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323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Group Cases</a:t>
            </a:r>
          </a:p>
        </p:txBody>
      </p:sp>
      <p:sp>
        <p:nvSpPr>
          <p:cNvPr id="324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Cases</a:t>
            </a:r>
          </a:p>
        </p:txBody>
      </p:sp>
      <p:sp>
        <p:nvSpPr>
          <p:cNvPr id="325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326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327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328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329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2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333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334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335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337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338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Variables</a:t>
            </a:r>
          </a:p>
        </p:txBody>
      </p:sp>
      <p:sp>
        <p:nvSpPr>
          <p:cNvPr id="339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340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341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342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343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345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346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47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350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1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3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4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6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7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359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0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1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2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3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4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5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6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68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0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2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3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4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5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9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0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1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2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38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39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1759740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FFA941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Transformation with dplyr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t>: : </a:t>
            </a:r>
            <a:r>
              <a:rPr sz="3300"/>
              <a:t>CHEAT SHEET</a:t>
            </a:r>
            <a:r>
              <a:t> 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393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4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398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9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03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4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406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08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42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1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2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431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432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433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434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5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436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437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439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440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441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Row Names</a:t>
            </a:r>
          </a:p>
        </p:txBody>
      </p:sp>
      <p:sp>
        <p:nvSpPr>
          <p:cNvPr id="442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444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44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6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sp>
        <p:nvSpPr>
          <p:cNvPr id="447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448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9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450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451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2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453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454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455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456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457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8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9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460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461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462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463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464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5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6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467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8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9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0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71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472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47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74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76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78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87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479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80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481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2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83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484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485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6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88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501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495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96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497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98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9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500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502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50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0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513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4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515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517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18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