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62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0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51" y="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13-06-2020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5400" dirty="0"/>
              <a:t>Braille Translator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4138651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buFont typeface="Arial" pitchFamily="34" charset="0"/>
              <a:buChar char="•"/>
            </a:pPr>
            <a:r>
              <a:rPr lang="en-US" dirty="0"/>
              <a:t>Sharma Vivek Gautam(19116068)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Pobbati Surendra(19116048)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Tanikonda Bhoomika(19116079)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Mitanshu Gupta(19116042)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	Simulation Results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EED1422D-8276-497E-A913-A8EB3626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85520"/>
            <a:ext cx="7802880" cy="42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03B77142-FE2D-49AB-A2FB-7131E8CB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5234410"/>
            <a:ext cx="5374640" cy="133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Braille translator can potentially be helpful tool for visually impaired people to overcome the challenges faced by them through effective communication.</a:t>
            </a:r>
            <a:endParaRPr lang="en-IN" dirty="0"/>
          </a:p>
          <a:p>
            <a:r>
              <a:rPr lang="en-US" dirty="0"/>
              <a:t>We have effectively learned the basics of Verilog modeling language by completing this project.</a:t>
            </a:r>
            <a:endParaRPr lang="en-IN" dirty="0"/>
          </a:p>
          <a:p>
            <a:r>
              <a:rPr lang="en-US" dirty="0"/>
              <a:t>We tried using various procedures and with each successive procedure, we have managed to build up a hierarchy and reduce the complexity of design of our project.</a:t>
            </a:r>
            <a:endParaRPr lang="en-IN" dirty="0"/>
          </a:p>
          <a:p>
            <a:r>
              <a:rPr lang="en-US" dirty="0"/>
              <a:t>To make this braille translator, we have created Verilog modules as the building block to convert braille notation into ASCII value.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Architecture of the 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691" t="23778" r="32801" b="11002"/>
          <a:stretch>
            <a:fillRect/>
          </a:stretch>
        </p:blipFill>
        <p:spPr bwMode="auto">
          <a:xfrm>
            <a:off x="777239" y="1090749"/>
            <a:ext cx="7086600" cy="446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5153" y="5656747"/>
            <a:ext cx="85057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Block Diagram of Braille Translator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Architecture of the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983" t="31837" r="38403" b="9011"/>
          <a:stretch>
            <a:fillRect/>
          </a:stretch>
        </p:blipFill>
        <p:spPr bwMode="auto">
          <a:xfrm>
            <a:off x="1608268" y="1358537"/>
            <a:ext cx="5674659" cy="41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89805" y="5357839"/>
            <a:ext cx="6941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Unit inside Braille to BCD convertor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Flowchart of main.v file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282700" y="1397000"/>
            <a:ext cx="6070600" cy="4521994"/>
            <a:chOff x="812800" y="1333500"/>
            <a:chExt cx="6070600" cy="4521994"/>
          </a:xfrm>
        </p:grpSpPr>
        <p:sp>
          <p:nvSpPr>
            <p:cNvPr id="4" name="Rectangle 3"/>
            <p:cNvSpPr/>
            <p:nvPr/>
          </p:nvSpPr>
          <p:spPr>
            <a:xfrm>
              <a:off x="812800" y="1333500"/>
              <a:ext cx="17145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mux2to1.v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12800" y="3581400"/>
              <a:ext cx="17145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mux16to1.v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" y="4711700"/>
              <a:ext cx="17145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mux32to1.v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" y="2463800"/>
              <a:ext cx="17145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mux4to1.v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405986" y="2180219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405986" y="3297819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1405986" y="4428120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2510886" y="4974219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1339850" y="3270250"/>
              <a:ext cx="34163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2501900" y="1562100"/>
              <a:ext cx="5461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152900" y="16002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bcdx3.v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65600" y="21209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bcdx2.v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65600" y="26289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bcdx1.v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78300" y="31242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bcdx0.v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8300" y="36195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bcdy3.v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91000" y="41402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bcdy2.v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91000" y="46482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bcdy1.v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03700" y="5143500"/>
              <a:ext cx="1054100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bcdy0.v</a:t>
              </a:r>
            </a:p>
          </p:txBody>
        </p:sp>
        <p:cxnSp>
          <p:nvCxnSpPr>
            <p:cNvPr id="40" name="Straight Connector 39"/>
            <p:cNvCxnSpPr>
              <a:stCxn id="6" idx="2"/>
            </p:cNvCxnSpPr>
            <p:nvPr/>
          </p:nvCxnSpPr>
          <p:spPr>
            <a:xfrm rot="5400000">
              <a:off x="1406525" y="5553075"/>
              <a:ext cx="5207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51000" y="5829300"/>
              <a:ext cx="203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1631950" y="3816350"/>
              <a:ext cx="40767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23" idx="1"/>
            </p:cNvCxnSpPr>
            <p:nvPr/>
          </p:nvCxnSpPr>
          <p:spPr>
            <a:xfrm flipV="1">
              <a:off x="3657600" y="17780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3670300" y="22860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670300" y="28194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657600" y="33147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670300" y="38100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3683000" y="4305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695700" y="4813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5700" y="5321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207000" y="1765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207000" y="22860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207000" y="2781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232400" y="3289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232400" y="3797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32400" y="43053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245100" y="47879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245100" y="52959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24300" y="3543300"/>
              <a:ext cx="3581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715000" y="3505200"/>
              <a:ext cx="4953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68"/>
            <p:cNvSpPr/>
            <p:nvPr/>
          </p:nvSpPr>
          <p:spPr>
            <a:xfrm>
              <a:off x="6223000" y="3225800"/>
              <a:ext cx="660400" cy="558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Flowchart of main.v file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76400" y="1147717"/>
            <a:ext cx="4229100" cy="5240383"/>
            <a:chOff x="1358900" y="1084217"/>
            <a:chExt cx="4229100" cy="5240383"/>
          </a:xfrm>
        </p:grpSpPr>
        <p:sp>
          <p:nvSpPr>
            <p:cNvPr id="4" name="Oval 3"/>
            <p:cNvSpPr/>
            <p:nvPr/>
          </p:nvSpPr>
          <p:spPr>
            <a:xfrm>
              <a:off x="2899955" y="1084217"/>
              <a:ext cx="2090060" cy="705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14" name="Straight Arrow Connector 13"/>
            <p:cNvCxnSpPr>
              <a:stCxn id="4" idx="4"/>
            </p:cNvCxnSpPr>
            <p:nvPr/>
          </p:nvCxnSpPr>
          <p:spPr>
            <a:xfrm rot="5400000">
              <a:off x="3679286" y="2053218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/>
            <p:cNvSpPr/>
            <p:nvPr/>
          </p:nvSpPr>
          <p:spPr>
            <a:xfrm>
              <a:off x="2476500" y="2336800"/>
              <a:ext cx="2921000" cy="647700"/>
            </a:xfrm>
            <a:prstGeom prst="parallelogram">
              <a:avLst>
                <a:gd name="adj" fmla="val 720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A,B,C,D,E,F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679286" y="3247021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65400" y="3517900"/>
              <a:ext cx="279400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braille_to_bcd_decoder.v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679286" y="4351918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311400" y="4635500"/>
              <a:ext cx="3276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bcd_to_7_segment_decoder.v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028286" y="3805818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Connector 23"/>
            <p:cNvSpPr/>
            <p:nvPr/>
          </p:nvSpPr>
          <p:spPr>
            <a:xfrm>
              <a:off x="1358900" y="3556000"/>
              <a:ext cx="660400" cy="558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3679286" y="5494919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3606800" y="5765800"/>
              <a:ext cx="660400" cy="558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Flowchart of main.v file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0700" y="1511300"/>
            <a:ext cx="8108350" cy="3631111"/>
            <a:chOff x="177800" y="1092200"/>
            <a:chExt cx="8108350" cy="3631111"/>
          </a:xfrm>
        </p:grpSpPr>
        <p:sp>
          <p:nvSpPr>
            <p:cNvPr id="4" name="Flowchart: Connector 3"/>
            <p:cNvSpPr/>
            <p:nvPr/>
          </p:nvSpPr>
          <p:spPr>
            <a:xfrm>
              <a:off x="3708400" y="1092200"/>
              <a:ext cx="660400" cy="558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>
              <a:off x="3755486" y="1900819"/>
              <a:ext cx="529307" cy="20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/>
            <p:cNvSpPr/>
            <p:nvPr/>
          </p:nvSpPr>
          <p:spPr>
            <a:xfrm>
              <a:off x="177800" y="2476500"/>
              <a:ext cx="2235200" cy="647700"/>
            </a:xfrm>
            <a:prstGeom prst="parallelogram">
              <a:avLst>
                <a:gd name="adj" fmla="val 720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 a,b,c,d,e,f,g</a:t>
              </a: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778500" y="2476500"/>
              <a:ext cx="2082800" cy="647700"/>
            </a:xfrm>
            <a:prstGeom prst="parallelogram">
              <a:avLst>
                <a:gd name="adj" fmla="val 720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 a,b,c,d,e,f,g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148540" y="2311757"/>
              <a:ext cx="286914" cy="6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82700" y="2171700"/>
              <a:ext cx="553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6673040" y="2311757"/>
              <a:ext cx="286914" cy="6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100" y="1803400"/>
              <a:ext cx="2909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for x in 7 segment led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6600" y="1803400"/>
              <a:ext cx="3739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for y in another 7 segment led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938055" y="4017917"/>
              <a:ext cx="2090060" cy="705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Stop</a:t>
              </a:r>
            </a:p>
          </p:txBody>
        </p:sp>
        <p:cxnSp>
          <p:nvCxnSpPr>
            <p:cNvPr id="18" name="Straight Connector 17"/>
            <p:cNvCxnSpPr>
              <a:stCxn id="6" idx="4"/>
            </p:cNvCxnSpPr>
            <p:nvPr/>
          </p:nvCxnSpPr>
          <p:spPr>
            <a:xfrm rot="5400000">
              <a:off x="673100" y="3733800"/>
              <a:ext cx="12319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159500" y="3721100"/>
              <a:ext cx="12319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2"/>
            </p:cNvCxnSpPr>
            <p:nvPr/>
          </p:nvCxnSpPr>
          <p:spPr>
            <a:xfrm>
              <a:off x="1270000" y="4356100"/>
              <a:ext cx="1668055" cy="14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6" idx="6"/>
            </p:cNvCxnSpPr>
            <p:nvPr/>
          </p:nvCxnSpPr>
          <p:spPr>
            <a:xfrm rot="10800000" flipV="1">
              <a:off x="5028116" y="4343400"/>
              <a:ext cx="1753685" cy="272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Major 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300" dirty="0"/>
              <a:t>To convert six variables which form the dots of braille cells i.e. braille code to ASCII values, initially we used K-map and designed it in behavioral form but to change it into structural form, the very first difficulty we face to get the architectural design of our project.</a:t>
            </a:r>
          </a:p>
          <a:p>
            <a:r>
              <a:rPr lang="en-US" sz="2300" dirty="0"/>
              <a:t>Thereafter, we came up with an idea of using multiplexer to reduce the complexity of our program.</a:t>
            </a:r>
          </a:p>
          <a:p>
            <a:r>
              <a:rPr lang="en-US" sz="2300" dirty="0"/>
              <a:t>While coding our module, we got different type of errors. One of them is such as “invalid port expression error”.</a:t>
            </a:r>
          </a:p>
          <a:p>
            <a:r>
              <a:rPr lang="en-US" sz="2300" dirty="0"/>
              <a:t>Initially, we instantiated all the 4 to 1 multiplexers in same module which is not a good practice. So, we change the code in separate modules and created higher order multiplexers to make code much easier to understand than earlier.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	Simulation Results</a:t>
            </a:r>
          </a:p>
        </p:txBody>
      </p:sp>
      <p:sp>
        <p:nvSpPr>
          <p:cNvPr id="3074" name="AutoShape 2" descr="blob:https://web.whatsapp.com/68bc8501-f950-4e17-a07a-f2990699ca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6" name="AutoShape 4" descr="blob:https://web.whatsapp.com/68bc8501-f950-4e17-a07a-f2990699ca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8" name="AutoShape 6" descr="blob:https://web.whatsapp.com/68bc8501-f950-4e17-a07a-f2990699ca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6E737-1CB4-42E5-9F41-0DA53857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35" y="12164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8">
            <a:extLst>
              <a:ext uri="{FF2B5EF4-FFF2-40B4-BE49-F238E27FC236}">
                <a16:creationId xmlns:a16="http://schemas.microsoft.com/office/drawing/2014/main" id="{FD072728-540F-4AF1-B96F-0DBD99C8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7" y="1111542"/>
            <a:ext cx="7331978" cy="425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704E50-EBAE-4384-9935-B57C4ED0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35" y="2525469"/>
            <a:ext cx="56605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Inputs and outputs in wave form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		Simulation Results</a:t>
            </a:r>
          </a:p>
        </p:txBody>
      </p:sp>
      <p:pic>
        <p:nvPicPr>
          <p:cNvPr id="2051" name="Picture 10">
            <a:extLst>
              <a:ext uri="{FF2B5EF4-FFF2-40B4-BE49-F238E27FC236}">
                <a16:creationId xmlns:a16="http://schemas.microsoft.com/office/drawing/2014/main" id="{C909CD94-AB83-4742-BD4B-6B885A57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86590"/>
            <a:ext cx="6756399" cy="43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CE35A27-F862-4695-B54A-57436280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68E3C9-5946-437F-B8B4-EBB74883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000" y="14220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E4AB7C-D40F-42BA-AE31-14581E30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AC52F-426C-46D0-857A-D140497A490F}"/>
              </a:ext>
            </a:extLst>
          </p:cNvPr>
          <p:cNvSpPr/>
          <p:nvPr/>
        </p:nvSpPr>
        <p:spPr>
          <a:xfrm>
            <a:off x="499280" y="1310958"/>
            <a:ext cx="7457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/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Braille inputs and outputs on 7  segment displays (in ASCII form)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348</TotalTime>
  <Words>449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Demi</vt:lpstr>
      <vt:lpstr>IITR_PPT_Template</vt:lpstr>
      <vt:lpstr>Braille Translator</vt:lpstr>
      <vt:lpstr> Architecture of the Design</vt:lpstr>
      <vt:lpstr> Architecture of the Design</vt:lpstr>
      <vt:lpstr> Flowchart of main.v file</vt:lpstr>
      <vt:lpstr> Flowchart of main.v file</vt:lpstr>
      <vt:lpstr> Flowchart of main.v file</vt:lpstr>
      <vt:lpstr>Major Challenges Faced</vt:lpstr>
      <vt:lpstr>  Simulation Results</vt:lpstr>
      <vt:lpstr>  Simulation Results</vt:lpstr>
      <vt:lpstr>  Simulation Results</vt:lpstr>
      <vt:lpstr>Summary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BHOOMIKA</cp:lastModifiedBy>
  <cp:revision>87</cp:revision>
  <dcterms:created xsi:type="dcterms:W3CDTF">2015-07-18T13:17:54Z</dcterms:created>
  <dcterms:modified xsi:type="dcterms:W3CDTF">2020-06-13T16:59:55Z</dcterms:modified>
  <cp:version>v1</cp:version>
</cp:coreProperties>
</file>