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7" r:id="rId3"/>
    <p:sldId id="259" r:id="rId4"/>
    <p:sldId id="258" r:id="rId5"/>
    <p:sldId id="272" r:id="rId6"/>
    <p:sldId id="270" r:id="rId7"/>
    <p:sldId id="260" r:id="rId8"/>
    <p:sldId id="261" r:id="rId9"/>
    <p:sldId id="262" r:id="rId10"/>
    <p:sldId id="264" r:id="rId11"/>
    <p:sldId id="266" r:id="rId12"/>
    <p:sldId id="267" r:id="rId13"/>
    <p:sldId id="273" r:id="rId14"/>
    <p:sldId id="274" r:id="rId15"/>
    <p:sldId id="269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DA51D3-3ABF-40E8-B371-5C112052B139}" type="doc">
      <dgm:prSet loTypeId="urn:microsoft.com/office/officeart/2005/8/layout/process4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16C85EDB-9DCA-40EF-AAA9-A8D0CD5A96CB}">
      <dgm:prSet phldrT="[Text]"/>
      <dgm:spPr>
        <a:noFill/>
        <a:ln>
          <a:solidFill>
            <a:srgbClr val="FF0000"/>
          </a:solidFill>
        </a:ln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Create a Service </a:t>
          </a:r>
        </a:p>
      </dgm:t>
    </dgm:pt>
    <dgm:pt modelId="{196DDD92-BAEA-411B-8678-2CCF4C5DC763}" type="parTrans" cxnId="{95608A74-E7E6-467C-B888-2BB01A7E1B41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AE9D9D80-9601-43A2-A1FB-647EDED629B6}" type="sibTrans" cxnId="{95608A74-E7E6-467C-B888-2BB01A7E1B41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A32103DC-EFD4-4EAA-A28D-C7974E57E105}">
      <dgm:prSet phldrT="[Text]"/>
      <dgm:spPr>
        <a:noFill/>
        <a:ln>
          <a:solidFill>
            <a:srgbClr val="FF0000"/>
          </a:solidFill>
        </a:ln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Provide the Service</a:t>
          </a:r>
        </a:p>
      </dgm:t>
    </dgm:pt>
    <dgm:pt modelId="{A303429A-F5AA-49E7-B055-81064D8382AD}" type="parTrans" cxnId="{0E6C5FBA-BFE1-4744-A40C-ADAD790E8106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5A56BD35-591D-41CE-979D-A8A684CF4BC5}" type="sibTrans" cxnId="{0E6C5FBA-BFE1-4744-A40C-ADAD790E8106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CA5785D4-940A-4A39-BA9A-EA10E70AE04B}">
      <dgm:prSet phldrT="[Text]"/>
      <dgm:spPr>
        <a:noFill/>
        <a:ln>
          <a:solidFill>
            <a:srgbClr val="FF0000"/>
          </a:solidFill>
        </a:ln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Inject the Service</a:t>
          </a:r>
        </a:p>
      </dgm:t>
    </dgm:pt>
    <dgm:pt modelId="{5AF1600B-CDB0-4880-8B07-A2AAA98125B4}" type="parTrans" cxnId="{0061C4B4-A223-448B-899A-263E20EBAFC5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0732D995-34DB-4DC3-8023-CB7D0F46A3B0}" type="sibTrans" cxnId="{0061C4B4-A223-448B-899A-263E20EBAFC5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A8D3689F-B39B-4DC7-B124-05744F8466BD}">
      <dgm:prSet phldrT="[Text]"/>
      <dgm:spPr>
        <a:noFill/>
        <a:ln>
          <a:solidFill>
            <a:srgbClr val="FF0000"/>
          </a:solidFill>
        </a:ln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Use the Service</a:t>
          </a:r>
        </a:p>
      </dgm:t>
    </dgm:pt>
    <dgm:pt modelId="{FACCC63F-8629-4A1E-81B7-E4F0A407B6FA}" type="parTrans" cxnId="{6176E0E2-DEB9-4399-9785-F49957E8CDB9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BA3BA51A-5881-448E-9D19-A4BEBAA673E9}" type="sibTrans" cxnId="{6176E0E2-DEB9-4399-9785-F49957E8CDB9}">
      <dgm:prSet/>
      <dgm:spPr/>
      <dgm:t>
        <a:bodyPr/>
        <a:lstStyle/>
        <a:p>
          <a:endParaRPr lang="en-IN">
            <a:solidFill>
              <a:srgbClr val="FF0000"/>
            </a:solidFill>
          </a:endParaRPr>
        </a:p>
      </dgm:t>
    </dgm:pt>
    <dgm:pt modelId="{9095FCE2-64DD-4D6E-AD2F-FB1C9BA1C142}" type="pres">
      <dgm:prSet presAssocID="{03DA51D3-3ABF-40E8-B371-5C112052B139}" presName="Name0" presStyleCnt="0">
        <dgm:presLayoutVars>
          <dgm:dir/>
          <dgm:animLvl val="lvl"/>
          <dgm:resizeHandles val="exact"/>
        </dgm:presLayoutVars>
      </dgm:prSet>
      <dgm:spPr/>
    </dgm:pt>
    <dgm:pt modelId="{EDACEC39-15BC-44E8-A2F4-9D936FF6B3D1}" type="pres">
      <dgm:prSet presAssocID="{A8D3689F-B39B-4DC7-B124-05744F8466BD}" presName="boxAndChildren" presStyleCnt="0"/>
      <dgm:spPr/>
    </dgm:pt>
    <dgm:pt modelId="{C019B6F1-35F2-4530-8563-D0BEDB7245D4}" type="pres">
      <dgm:prSet presAssocID="{A8D3689F-B39B-4DC7-B124-05744F8466BD}" presName="parentTextBox" presStyleLbl="node1" presStyleIdx="0" presStyleCnt="4"/>
      <dgm:spPr/>
    </dgm:pt>
    <dgm:pt modelId="{99AF8B7A-14E6-42EA-B48A-F23E1091E38C}" type="pres">
      <dgm:prSet presAssocID="{0732D995-34DB-4DC3-8023-CB7D0F46A3B0}" presName="sp" presStyleCnt="0"/>
      <dgm:spPr/>
    </dgm:pt>
    <dgm:pt modelId="{EC1AE344-DC8F-422F-8D4D-6CB56C023921}" type="pres">
      <dgm:prSet presAssocID="{CA5785D4-940A-4A39-BA9A-EA10E70AE04B}" presName="arrowAndChildren" presStyleCnt="0"/>
      <dgm:spPr/>
    </dgm:pt>
    <dgm:pt modelId="{09C50BC0-3528-4FB7-94D1-F85B804D2780}" type="pres">
      <dgm:prSet presAssocID="{CA5785D4-940A-4A39-BA9A-EA10E70AE04B}" presName="parentTextArrow" presStyleLbl="node1" presStyleIdx="1" presStyleCnt="4"/>
      <dgm:spPr/>
    </dgm:pt>
    <dgm:pt modelId="{1E96DBB9-A1B4-4B10-95BA-99350CABBCF8}" type="pres">
      <dgm:prSet presAssocID="{5A56BD35-591D-41CE-979D-A8A684CF4BC5}" presName="sp" presStyleCnt="0"/>
      <dgm:spPr/>
    </dgm:pt>
    <dgm:pt modelId="{5C0EBE5A-DAE5-4820-BF7B-81C696DE9857}" type="pres">
      <dgm:prSet presAssocID="{A32103DC-EFD4-4EAA-A28D-C7974E57E105}" presName="arrowAndChildren" presStyleCnt="0"/>
      <dgm:spPr/>
    </dgm:pt>
    <dgm:pt modelId="{840577F7-C4D6-4D3A-AA9F-B71BABFBA249}" type="pres">
      <dgm:prSet presAssocID="{A32103DC-EFD4-4EAA-A28D-C7974E57E105}" presName="parentTextArrow" presStyleLbl="node1" presStyleIdx="2" presStyleCnt="4"/>
      <dgm:spPr/>
    </dgm:pt>
    <dgm:pt modelId="{D848661B-B0DA-467F-8B71-599E4AB86667}" type="pres">
      <dgm:prSet presAssocID="{AE9D9D80-9601-43A2-A1FB-647EDED629B6}" presName="sp" presStyleCnt="0"/>
      <dgm:spPr/>
    </dgm:pt>
    <dgm:pt modelId="{F4A8D449-4B22-44F3-806A-98F7A4A8B91B}" type="pres">
      <dgm:prSet presAssocID="{16C85EDB-9DCA-40EF-AAA9-A8D0CD5A96CB}" presName="arrowAndChildren" presStyleCnt="0"/>
      <dgm:spPr/>
    </dgm:pt>
    <dgm:pt modelId="{2E521047-0C5D-4C94-B959-D7285E778291}" type="pres">
      <dgm:prSet presAssocID="{16C85EDB-9DCA-40EF-AAA9-A8D0CD5A96CB}" presName="parentTextArrow" presStyleLbl="node1" presStyleIdx="3" presStyleCnt="4" custLinFactNeighborX="15261" custLinFactNeighborY="-18564"/>
      <dgm:spPr/>
    </dgm:pt>
  </dgm:ptLst>
  <dgm:cxnLst>
    <dgm:cxn modelId="{9E49A634-D566-4C99-B22C-426DFE28BB78}" type="presOf" srcId="{A8D3689F-B39B-4DC7-B124-05744F8466BD}" destId="{C019B6F1-35F2-4530-8563-D0BEDB7245D4}" srcOrd="0" destOrd="0" presId="urn:microsoft.com/office/officeart/2005/8/layout/process4"/>
    <dgm:cxn modelId="{95608A74-E7E6-467C-B888-2BB01A7E1B41}" srcId="{03DA51D3-3ABF-40E8-B371-5C112052B139}" destId="{16C85EDB-9DCA-40EF-AAA9-A8D0CD5A96CB}" srcOrd="0" destOrd="0" parTransId="{196DDD92-BAEA-411B-8678-2CCF4C5DC763}" sibTransId="{AE9D9D80-9601-43A2-A1FB-647EDED629B6}"/>
    <dgm:cxn modelId="{D93F5E75-85A8-4CE4-94B2-C7CBA318DC91}" type="presOf" srcId="{CA5785D4-940A-4A39-BA9A-EA10E70AE04B}" destId="{09C50BC0-3528-4FB7-94D1-F85B804D2780}" srcOrd="0" destOrd="0" presId="urn:microsoft.com/office/officeart/2005/8/layout/process4"/>
    <dgm:cxn modelId="{7A3EC88E-62C2-487B-A85B-E6BF50DCAC1B}" type="presOf" srcId="{A32103DC-EFD4-4EAA-A28D-C7974E57E105}" destId="{840577F7-C4D6-4D3A-AA9F-B71BABFBA249}" srcOrd="0" destOrd="0" presId="urn:microsoft.com/office/officeart/2005/8/layout/process4"/>
    <dgm:cxn modelId="{0061C4B4-A223-448B-899A-263E20EBAFC5}" srcId="{03DA51D3-3ABF-40E8-B371-5C112052B139}" destId="{CA5785D4-940A-4A39-BA9A-EA10E70AE04B}" srcOrd="2" destOrd="0" parTransId="{5AF1600B-CDB0-4880-8B07-A2AAA98125B4}" sibTransId="{0732D995-34DB-4DC3-8023-CB7D0F46A3B0}"/>
    <dgm:cxn modelId="{0E6C5FBA-BFE1-4744-A40C-ADAD790E8106}" srcId="{03DA51D3-3ABF-40E8-B371-5C112052B139}" destId="{A32103DC-EFD4-4EAA-A28D-C7974E57E105}" srcOrd="1" destOrd="0" parTransId="{A303429A-F5AA-49E7-B055-81064D8382AD}" sibTransId="{5A56BD35-591D-41CE-979D-A8A684CF4BC5}"/>
    <dgm:cxn modelId="{1BA9C4E2-7689-4402-B710-7BF8F22431A8}" type="presOf" srcId="{16C85EDB-9DCA-40EF-AAA9-A8D0CD5A96CB}" destId="{2E521047-0C5D-4C94-B959-D7285E778291}" srcOrd="0" destOrd="0" presId="urn:microsoft.com/office/officeart/2005/8/layout/process4"/>
    <dgm:cxn modelId="{6176E0E2-DEB9-4399-9785-F49957E8CDB9}" srcId="{03DA51D3-3ABF-40E8-B371-5C112052B139}" destId="{A8D3689F-B39B-4DC7-B124-05744F8466BD}" srcOrd="3" destOrd="0" parTransId="{FACCC63F-8629-4A1E-81B7-E4F0A407B6FA}" sibTransId="{BA3BA51A-5881-448E-9D19-A4BEBAA673E9}"/>
    <dgm:cxn modelId="{B31B21F4-3D5A-4789-AD13-A23BC2F2B1A0}" type="presOf" srcId="{03DA51D3-3ABF-40E8-B371-5C112052B139}" destId="{9095FCE2-64DD-4D6E-AD2F-FB1C9BA1C142}" srcOrd="0" destOrd="0" presId="urn:microsoft.com/office/officeart/2005/8/layout/process4"/>
    <dgm:cxn modelId="{B20721A0-2FD7-4F2E-9AC8-EDDE5A771CF2}" type="presParOf" srcId="{9095FCE2-64DD-4D6E-AD2F-FB1C9BA1C142}" destId="{EDACEC39-15BC-44E8-A2F4-9D936FF6B3D1}" srcOrd="0" destOrd="0" presId="urn:microsoft.com/office/officeart/2005/8/layout/process4"/>
    <dgm:cxn modelId="{CADD7BEC-973E-46A0-9C7C-A043F27DBF01}" type="presParOf" srcId="{EDACEC39-15BC-44E8-A2F4-9D936FF6B3D1}" destId="{C019B6F1-35F2-4530-8563-D0BEDB7245D4}" srcOrd="0" destOrd="0" presId="urn:microsoft.com/office/officeart/2005/8/layout/process4"/>
    <dgm:cxn modelId="{CEFAC046-7E36-40E3-A221-B72CB3478BA9}" type="presParOf" srcId="{9095FCE2-64DD-4D6E-AD2F-FB1C9BA1C142}" destId="{99AF8B7A-14E6-42EA-B48A-F23E1091E38C}" srcOrd="1" destOrd="0" presId="urn:microsoft.com/office/officeart/2005/8/layout/process4"/>
    <dgm:cxn modelId="{2E3DAA3C-E00E-4433-9DB2-566D2D2F7724}" type="presParOf" srcId="{9095FCE2-64DD-4D6E-AD2F-FB1C9BA1C142}" destId="{EC1AE344-DC8F-422F-8D4D-6CB56C023921}" srcOrd="2" destOrd="0" presId="urn:microsoft.com/office/officeart/2005/8/layout/process4"/>
    <dgm:cxn modelId="{94280F73-989C-460F-A8A1-01A5130A3032}" type="presParOf" srcId="{EC1AE344-DC8F-422F-8D4D-6CB56C023921}" destId="{09C50BC0-3528-4FB7-94D1-F85B804D2780}" srcOrd="0" destOrd="0" presId="urn:microsoft.com/office/officeart/2005/8/layout/process4"/>
    <dgm:cxn modelId="{2684341D-8B2E-4A09-BA4A-9E55627B719E}" type="presParOf" srcId="{9095FCE2-64DD-4D6E-AD2F-FB1C9BA1C142}" destId="{1E96DBB9-A1B4-4B10-95BA-99350CABBCF8}" srcOrd="3" destOrd="0" presId="urn:microsoft.com/office/officeart/2005/8/layout/process4"/>
    <dgm:cxn modelId="{F8227590-5F9E-4971-910F-F0AEAEF51EDF}" type="presParOf" srcId="{9095FCE2-64DD-4D6E-AD2F-FB1C9BA1C142}" destId="{5C0EBE5A-DAE5-4820-BF7B-81C696DE9857}" srcOrd="4" destOrd="0" presId="urn:microsoft.com/office/officeart/2005/8/layout/process4"/>
    <dgm:cxn modelId="{4539BD1D-9AAE-4C1D-9F38-713EC589E5B3}" type="presParOf" srcId="{5C0EBE5A-DAE5-4820-BF7B-81C696DE9857}" destId="{840577F7-C4D6-4D3A-AA9F-B71BABFBA249}" srcOrd="0" destOrd="0" presId="urn:microsoft.com/office/officeart/2005/8/layout/process4"/>
    <dgm:cxn modelId="{5D1D4235-67FF-4AD7-93F9-ABAE67AF4E4C}" type="presParOf" srcId="{9095FCE2-64DD-4D6E-AD2F-FB1C9BA1C142}" destId="{D848661B-B0DA-467F-8B71-599E4AB86667}" srcOrd="5" destOrd="0" presId="urn:microsoft.com/office/officeart/2005/8/layout/process4"/>
    <dgm:cxn modelId="{3C093E35-4D82-4B8A-B5BC-C0DBA1A5BDEB}" type="presParOf" srcId="{9095FCE2-64DD-4D6E-AD2F-FB1C9BA1C142}" destId="{F4A8D449-4B22-44F3-806A-98F7A4A8B91B}" srcOrd="6" destOrd="0" presId="urn:microsoft.com/office/officeart/2005/8/layout/process4"/>
    <dgm:cxn modelId="{3EFF022D-4BAA-4F20-82E6-6875C68A3F58}" type="presParOf" srcId="{F4A8D449-4B22-44F3-806A-98F7A4A8B91B}" destId="{2E521047-0C5D-4C94-B959-D7285E77829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4BF6E1-6542-4C34-AE61-FCF0326C343D}" type="doc">
      <dgm:prSet loTypeId="urn:microsoft.com/office/officeart/2005/8/layout/defaul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2D6537E0-822C-4C5C-9E92-AE5A282C7B42}">
      <dgm:prSet phldrT="[Text]"/>
      <dgm:spPr/>
      <dgm:t>
        <a:bodyPr/>
        <a:lstStyle/>
        <a:p>
          <a:r>
            <a:rPr lang="en-IN" dirty="0"/>
            <a:t>root</a:t>
          </a:r>
        </a:p>
      </dgm:t>
    </dgm:pt>
    <dgm:pt modelId="{0E67AADC-D712-4EB6-9507-B39F3E2AB4F5}" type="parTrans" cxnId="{DD59F580-F444-4DA3-B5B7-AB81EF899068}">
      <dgm:prSet/>
      <dgm:spPr/>
      <dgm:t>
        <a:bodyPr/>
        <a:lstStyle/>
        <a:p>
          <a:endParaRPr lang="en-IN"/>
        </a:p>
      </dgm:t>
    </dgm:pt>
    <dgm:pt modelId="{29896B4A-48B1-46FC-862B-64218488CBE8}" type="sibTrans" cxnId="{DD59F580-F444-4DA3-B5B7-AB81EF899068}">
      <dgm:prSet/>
      <dgm:spPr/>
      <dgm:t>
        <a:bodyPr/>
        <a:lstStyle/>
        <a:p>
          <a:endParaRPr lang="en-IN"/>
        </a:p>
      </dgm:t>
    </dgm:pt>
    <dgm:pt modelId="{46E94734-5CD2-479A-B736-D3268518C676}">
      <dgm:prSet phldrT="[Text]"/>
      <dgm:spPr/>
      <dgm:t>
        <a:bodyPr/>
        <a:lstStyle/>
        <a:p>
          <a:r>
            <a:rPr lang="en-IN" dirty="0"/>
            <a:t>any</a:t>
          </a:r>
        </a:p>
      </dgm:t>
    </dgm:pt>
    <dgm:pt modelId="{772058F8-EFCD-4D0E-A475-84781B4B8B9B}" type="parTrans" cxnId="{D2511703-FB3F-4819-B8CE-96D2EF7AA7DA}">
      <dgm:prSet/>
      <dgm:spPr/>
      <dgm:t>
        <a:bodyPr/>
        <a:lstStyle/>
        <a:p>
          <a:endParaRPr lang="en-IN"/>
        </a:p>
      </dgm:t>
    </dgm:pt>
    <dgm:pt modelId="{08FF75E2-AC3E-4575-876E-44B3ECD2F821}" type="sibTrans" cxnId="{D2511703-FB3F-4819-B8CE-96D2EF7AA7DA}">
      <dgm:prSet/>
      <dgm:spPr/>
      <dgm:t>
        <a:bodyPr/>
        <a:lstStyle/>
        <a:p>
          <a:endParaRPr lang="en-IN"/>
        </a:p>
      </dgm:t>
    </dgm:pt>
    <dgm:pt modelId="{65CA2F91-4BCC-440A-862A-2AC2B13B0F5C}">
      <dgm:prSet phldrT="[Text]"/>
      <dgm:spPr/>
      <dgm:t>
        <a:bodyPr/>
        <a:lstStyle/>
        <a:p>
          <a:r>
            <a:rPr lang="en-IN" dirty="0"/>
            <a:t>module</a:t>
          </a:r>
        </a:p>
      </dgm:t>
    </dgm:pt>
    <dgm:pt modelId="{2FD97845-75B6-4394-B6ED-BD8297BD6965}" type="parTrans" cxnId="{CCDD1B9C-41F2-412E-81BD-2A322197B2C4}">
      <dgm:prSet/>
      <dgm:spPr/>
      <dgm:t>
        <a:bodyPr/>
        <a:lstStyle/>
        <a:p>
          <a:endParaRPr lang="en-IN"/>
        </a:p>
      </dgm:t>
    </dgm:pt>
    <dgm:pt modelId="{89E9CFC9-9F97-4E2F-9015-3DEAF0421E2B}" type="sibTrans" cxnId="{CCDD1B9C-41F2-412E-81BD-2A322197B2C4}">
      <dgm:prSet/>
      <dgm:spPr/>
      <dgm:t>
        <a:bodyPr/>
        <a:lstStyle/>
        <a:p>
          <a:endParaRPr lang="en-IN"/>
        </a:p>
      </dgm:t>
    </dgm:pt>
    <dgm:pt modelId="{CAD5EACD-542F-48AA-8442-494E74CF6EFD}">
      <dgm:prSet phldrT="[Text]"/>
      <dgm:spPr/>
      <dgm:t>
        <a:bodyPr/>
        <a:lstStyle/>
        <a:p>
          <a:r>
            <a:rPr lang="en-IN" dirty="0"/>
            <a:t>platform</a:t>
          </a:r>
        </a:p>
      </dgm:t>
    </dgm:pt>
    <dgm:pt modelId="{12CB1F0B-32C0-4488-9E5C-83E36EFA6EEB}" type="parTrans" cxnId="{8014B976-3463-4C6D-AF36-963B8779BDCD}">
      <dgm:prSet/>
      <dgm:spPr/>
      <dgm:t>
        <a:bodyPr/>
        <a:lstStyle/>
        <a:p>
          <a:endParaRPr lang="en-IN"/>
        </a:p>
      </dgm:t>
    </dgm:pt>
    <dgm:pt modelId="{6ABB7EAB-A51E-4FDC-B7A1-93842AEDBC5C}" type="sibTrans" cxnId="{8014B976-3463-4C6D-AF36-963B8779BDCD}">
      <dgm:prSet/>
      <dgm:spPr/>
      <dgm:t>
        <a:bodyPr/>
        <a:lstStyle/>
        <a:p>
          <a:endParaRPr lang="en-IN"/>
        </a:p>
      </dgm:t>
    </dgm:pt>
    <dgm:pt modelId="{BEA38885-3EBE-43A9-B6EF-856BA49E04C8}" type="pres">
      <dgm:prSet presAssocID="{334BF6E1-6542-4C34-AE61-FCF0326C343D}" presName="diagram" presStyleCnt="0">
        <dgm:presLayoutVars>
          <dgm:dir/>
          <dgm:resizeHandles val="exact"/>
        </dgm:presLayoutVars>
      </dgm:prSet>
      <dgm:spPr/>
    </dgm:pt>
    <dgm:pt modelId="{B8D3EACA-017F-4047-B04A-34FDA2AFC582}" type="pres">
      <dgm:prSet presAssocID="{2D6537E0-822C-4C5C-9E92-AE5A282C7B42}" presName="node" presStyleLbl="node1" presStyleIdx="0" presStyleCnt="4">
        <dgm:presLayoutVars>
          <dgm:bulletEnabled val="1"/>
        </dgm:presLayoutVars>
      </dgm:prSet>
      <dgm:spPr/>
    </dgm:pt>
    <dgm:pt modelId="{0D608B57-B753-4420-BDE5-3957A01CA5C1}" type="pres">
      <dgm:prSet presAssocID="{29896B4A-48B1-46FC-862B-64218488CBE8}" presName="sibTrans" presStyleCnt="0"/>
      <dgm:spPr/>
    </dgm:pt>
    <dgm:pt modelId="{B8598E6C-643E-4A81-AC1C-036EEDBC2A87}" type="pres">
      <dgm:prSet presAssocID="{46E94734-5CD2-479A-B736-D3268518C676}" presName="node" presStyleLbl="node1" presStyleIdx="1" presStyleCnt="4">
        <dgm:presLayoutVars>
          <dgm:bulletEnabled val="1"/>
        </dgm:presLayoutVars>
      </dgm:prSet>
      <dgm:spPr/>
    </dgm:pt>
    <dgm:pt modelId="{6FB4DB33-2FF6-4D95-92B3-C36E886332B6}" type="pres">
      <dgm:prSet presAssocID="{08FF75E2-AC3E-4575-876E-44B3ECD2F821}" presName="sibTrans" presStyleCnt="0"/>
      <dgm:spPr/>
    </dgm:pt>
    <dgm:pt modelId="{85DCC6C4-3C94-43E2-BB44-8C9A10223A32}" type="pres">
      <dgm:prSet presAssocID="{65CA2F91-4BCC-440A-862A-2AC2B13B0F5C}" presName="node" presStyleLbl="node1" presStyleIdx="2" presStyleCnt="4">
        <dgm:presLayoutVars>
          <dgm:bulletEnabled val="1"/>
        </dgm:presLayoutVars>
      </dgm:prSet>
      <dgm:spPr/>
    </dgm:pt>
    <dgm:pt modelId="{1E9F1C0E-A41E-4083-B6BF-E687B5DEAE6D}" type="pres">
      <dgm:prSet presAssocID="{89E9CFC9-9F97-4E2F-9015-3DEAF0421E2B}" presName="sibTrans" presStyleCnt="0"/>
      <dgm:spPr/>
    </dgm:pt>
    <dgm:pt modelId="{93685AFA-111C-4BC3-BE59-5732E295781A}" type="pres">
      <dgm:prSet presAssocID="{CAD5EACD-542F-48AA-8442-494E74CF6EFD}" presName="node" presStyleLbl="node1" presStyleIdx="3" presStyleCnt="4">
        <dgm:presLayoutVars>
          <dgm:bulletEnabled val="1"/>
        </dgm:presLayoutVars>
      </dgm:prSet>
      <dgm:spPr/>
    </dgm:pt>
  </dgm:ptLst>
  <dgm:cxnLst>
    <dgm:cxn modelId="{D2511703-FB3F-4819-B8CE-96D2EF7AA7DA}" srcId="{334BF6E1-6542-4C34-AE61-FCF0326C343D}" destId="{46E94734-5CD2-479A-B736-D3268518C676}" srcOrd="1" destOrd="0" parTransId="{772058F8-EFCD-4D0E-A475-84781B4B8B9B}" sibTransId="{08FF75E2-AC3E-4575-876E-44B3ECD2F821}"/>
    <dgm:cxn modelId="{976A3B3F-9445-4099-A95E-5E6495B61622}" type="presOf" srcId="{65CA2F91-4BCC-440A-862A-2AC2B13B0F5C}" destId="{85DCC6C4-3C94-43E2-BB44-8C9A10223A32}" srcOrd="0" destOrd="0" presId="urn:microsoft.com/office/officeart/2005/8/layout/default"/>
    <dgm:cxn modelId="{1C191F67-24C7-4A19-9194-CC14CA78A0CF}" type="presOf" srcId="{CAD5EACD-542F-48AA-8442-494E74CF6EFD}" destId="{93685AFA-111C-4BC3-BE59-5732E295781A}" srcOrd="0" destOrd="0" presId="urn:microsoft.com/office/officeart/2005/8/layout/default"/>
    <dgm:cxn modelId="{8014B976-3463-4C6D-AF36-963B8779BDCD}" srcId="{334BF6E1-6542-4C34-AE61-FCF0326C343D}" destId="{CAD5EACD-542F-48AA-8442-494E74CF6EFD}" srcOrd="3" destOrd="0" parTransId="{12CB1F0B-32C0-4488-9E5C-83E36EFA6EEB}" sibTransId="{6ABB7EAB-A51E-4FDC-B7A1-93842AEDBC5C}"/>
    <dgm:cxn modelId="{DD59F580-F444-4DA3-B5B7-AB81EF899068}" srcId="{334BF6E1-6542-4C34-AE61-FCF0326C343D}" destId="{2D6537E0-822C-4C5C-9E92-AE5A282C7B42}" srcOrd="0" destOrd="0" parTransId="{0E67AADC-D712-4EB6-9507-B39F3E2AB4F5}" sibTransId="{29896B4A-48B1-46FC-862B-64218488CBE8}"/>
    <dgm:cxn modelId="{DD602D99-AAD5-4D49-9A47-517AF257E55E}" type="presOf" srcId="{334BF6E1-6542-4C34-AE61-FCF0326C343D}" destId="{BEA38885-3EBE-43A9-B6EF-856BA49E04C8}" srcOrd="0" destOrd="0" presId="urn:microsoft.com/office/officeart/2005/8/layout/default"/>
    <dgm:cxn modelId="{CCDD1B9C-41F2-412E-81BD-2A322197B2C4}" srcId="{334BF6E1-6542-4C34-AE61-FCF0326C343D}" destId="{65CA2F91-4BCC-440A-862A-2AC2B13B0F5C}" srcOrd="2" destOrd="0" parTransId="{2FD97845-75B6-4394-B6ED-BD8297BD6965}" sibTransId="{89E9CFC9-9F97-4E2F-9015-3DEAF0421E2B}"/>
    <dgm:cxn modelId="{22AE32C8-8BF1-4505-862D-B6FC1BC21DAB}" type="presOf" srcId="{46E94734-5CD2-479A-B736-D3268518C676}" destId="{B8598E6C-643E-4A81-AC1C-036EEDBC2A87}" srcOrd="0" destOrd="0" presId="urn:microsoft.com/office/officeart/2005/8/layout/default"/>
    <dgm:cxn modelId="{FF210EE4-FC24-41CB-8763-3C6350CD487F}" type="presOf" srcId="{2D6537E0-822C-4C5C-9E92-AE5A282C7B42}" destId="{B8D3EACA-017F-4047-B04A-34FDA2AFC582}" srcOrd="0" destOrd="0" presId="urn:microsoft.com/office/officeart/2005/8/layout/default"/>
    <dgm:cxn modelId="{0C11DFF8-8FBF-4B15-83FF-F4DE6CD55001}" type="presParOf" srcId="{BEA38885-3EBE-43A9-B6EF-856BA49E04C8}" destId="{B8D3EACA-017F-4047-B04A-34FDA2AFC582}" srcOrd="0" destOrd="0" presId="urn:microsoft.com/office/officeart/2005/8/layout/default"/>
    <dgm:cxn modelId="{1B5FA600-1501-4BDD-B81D-F528125E019F}" type="presParOf" srcId="{BEA38885-3EBE-43A9-B6EF-856BA49E04C8}" destId="{0D608B57-B753-4420-BDE5-3957A01CA5C1}" srcOrd="1" destOrd="0" presId="urn:microsoft.com/office/officeart/2005/8/layout/default"/>
    <dgm:cxn modelId="{066D3F44-4121-447E-95AC-F8A32FD12193}" type="presParOf" srcId="{BEA38885-3EBE-43A9-B6EF-856BA49E04C8}" destId="{B8598E6C-643E-4A81-AC1C-036EEDBC2A87}" srcOrd="2" destOrd="0" presId="urn:microsoft.com/office/officeart/2005/8/layout/default"/>
    <dgm:cxn modelId="{89451F8C-397E-4773-B4B2-B7A5AF2D3169}" type="presParOf" srcId="{BEA38885-3EBE-43A9-B6EF-856BA49E04C8}" destId="{6FB4DB33-2FF6-4D95-92B3-C36E886332B6}" srcOrd="3" destOrd="0" presId="urn:microsoft.com/office/officeart/2005/8/layout/default"/>
    <dgm:cxn modelId="{7838E31F-E0D6-4DBA-B992-3A3352535D50}" type="presParOf" srcId="{BEA38885-3EBE-43A9-B6EF-856BA49E04C8}" destId="{85DCC6C4-3C94-43E2-BB44-8C9A10223A32}" srcOrd="4" destOrd="0" presId="urn:microsoft.com/office/officeart/2005/8/layout/default"/>
    <dgm:cxn modelId="{3138CD8B-9852-4F23-BFCC-EF649A374F16}" type="presParOf" srcId="{BEA38885-3EBE-43A9-B6EF-856BA49E04C8}" destId="{1E9F1C0E-A41E-4083-B6BF-E687B5DEAE6D}" srcOrd="5" destOrd="0" presId="urn:microsoft.com/office/officeart/2005/8/layout/default"/>
    <dgm:cxn modelId="{2877A97C-78B1-4218-BED3-8FBDC23745F0}" type="presParOf" srcId="{BEA38885-3EBE-43A9-B6EF-856BA49E04C8}" destId="{93685AFA-111C-4BC3-BE59-5732E295781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4BF6E1-6542-4C34-AE61-FCF0326C343D}" type="doc">
      <dgm:prSet loTypeId="urn:microsoft.com/office/officeart/2005/8/layout/defaul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2D6537E0-822C-4C5C-9E92-AE5A282C7B42}">
      <dgm:prSet phldrT="[Text]" custT="1"/>
      <dgm:spPr/>
      <dgm:t>
        <a:bodyPr/>
        <a:lstStyle/>
        <a:p>
          <a:r>
            <a:rPr lang="en-IN" sz="4500" dirty="0">
              <a:solidFill>
                <a:schemeClr val="tx1"/>
              </a:solidFill>
            </a:rPr>
            <a:t>root </a:t>
          </a:r>
          <a:r>
            <a:rPr lang="en-IN" sz="2400" dirty="0">
              <a:solidFill>
                <a:srgbClr val="FF0000"/>
              </a:solidFill>
            </a:rPr>
            <a:t>v6</a:t>
          </a:r>
        </a:p>
      </dgm:t>
    </dgm:pt>
    <dgm:pt modelId="{0E67AADC-D712-4EB6-9507-B39F3E2AB4F5}" type="parTrans" cxnId="{DD59F580-F444-4DA3-B5B7-AB81EF899068}">
      <dgm:prSet/>
      <dgm:spPr/>
      <dgm:t>
        <a:bodyPr/>
        <a:lstStyle/>
        <a:p>
          <a:endParaRPr lang="en-IN"/>
        </a:p>
      </dgm:t>
    </dgm:pt>
    <dgm:pt modelId="{29896B4A-48B1-46FC-862B-64218488CBE8}" type="sibTrans" cxnId="{DD59F580-F444-4DA3-B5B7-AB81EF899068}">
      <dgm:prSet/>
      <dgm:spPr/>
      <dgm:t>
        <a:bodyPr/>
        <a:lstStyle/>
        <a:p>
          <a:endParaRPr lang="en-IN"/>
        </a:p>
      </dgm:t>
    </dgm:pt>
    <dgm:pt modelId="{46E94734-5CD2-479A-B736-D3268518C676}">
      <dgm:prSet phldrT="[Text]" custT="1"/>
      <dgm:spPr/>
      <dgm:t>
        <a:bodyPr/>
        <a:lstStyle/>
        <a:p>
          <a:r>
            <a:rPr lang="en-IN" sz="4500" dirty="0"/>
            <a:t>any </a:t>
          </a:r>
          <a:r>
            <a:rPr lang="en-IN" sz="2400" dirty="0">
              <a:solidFill>
                <a:srgbClr val="FF0000"/>
              </a:solidFill>
            </a:rPr>
            <a:t>v9</a:t>
          </a:r>
          <a:endParaRPr lang="en-IN" sz="4500" dirty="0"/>
        </a:p>
      </dgm:t>
    </dgm:pt>
    <dgm:pt modelId="{772058F8-EFCD-4D0E-A475-84781B4B8B9B}" type="parTrans" cxnId="{D2511703-FB3F-4819-B8CE-96D2EF7AA7DA}">
      <dgm:prSet/>
      <dgm:spPr/>
      <dgm:t>
        <a:bodyPr/>
        <a:lstStyle/>
        <a:p>
          <a:endParaRPr lang="en-IN"/>
        </a:p>
      </dgm:t>
    </dgm:pt>
    <dgm:pt modelId="{08FF75E2-AC3E-4575-876E-44B3ECD2F821}" type="sibTrans" cxnId="{D2511703-FB3F-4819-B8CE-96D2EF7AA7DA}">
      <dgm:prSet/>
      <dgm:spPr/>
      <dgm:t>
        <a:bodyPr/>
        <a:lstStyle/>
        <a:p>
          <a:endParaRPr lang="en-IN"/>
        </a:p>
      </dgm:t>
    </dgm:pt>
    <dgm:pt modelId="{65CA2F91-4BCC-440A-862A-2AC2B13B0F5C}">
      <dgm:prSet phldrT="[Text]" custT="1"/>
      <dgm:spPr/>
      <dgm:t>
        <a:bodyPr/>
        <a:lstStyle/>
        <a:p>
          <a:r>
            <a:rPr lang="en-IN" sz="4000" dirty="0"/>
            <a:t>module </a:t>
          </a:r>
          <a:r>
            <a:rPr lang="en-IN" sz="2400" dirty="0">
              <a:solidFill>
                <a:srgbClr val="FF0000"/>
              </a:solidFill>
            </a:rPr>
            <a:t>v6</a:t>
          </a:r>
        </a:p>
      </dgm:t>
    </dgm:pt>
    <dgm:pt modelId="{2FD97845-75B6-4394-B6ED-BD8297BD6965}" type="parTrans" cxnId="{CCDD1B9C-41F2-412E-81BD-2A322197B2C4}">
      <dgm:prSet/>
      <dgm:spPr/>
      <dgm:t>
        <a:bodyPr/>
        <a:lstStyle/>
        <a:p>
          <a:endParaRPr lang="en-IN"/>
        </a:p>
      </dgm:t>
    </dgm:pt>
    <dgm:pt modelId="{89E9CFC9-9F97-4E2F-9015-3DEAF0421E2B}" type="sibTrans" cxnId="{CCDD1B9C-41F2-412E-81BD-2A322197B2C4}">
      <dgm:prSet/>
      <dgm:spPr/>
      <dgm:t>
        <a:bodyPr/>
        <a:lstStyle/>
        <a:p>
          <a:endParaRPr lang="en-IN"/>
        </a:p>
      </dgm:t>
    </dgm:pt>
    <dgm:pt modelId="{CAD5EACD-542F-48AA-8442-494E74CF6EFD}">
      <dgm:prSet phldrT="[Text]" custT="1"/>
      <dgm:spPr/>
      <dgm:t>
        <a:bodyPr/>
        <a:lstStyle/>
        <a:p>
          <a:r>
            <a:rPr lang="en-IN" sz="4000" dirty="0"/>
            <a:t>platform </a:t>
          </a:r>
          <a:r>
            <a:rPr lang="en-IN" sz="2400" dirty="0">
              <a:solidFill>
                <a:srgbClr val="FF0000"/>
              </a:solidFill>
            </a:rPr>
            <a:t>v9</a:t>
          </a:r>
        </a:p>
      </dgm:t>
    </dgm:pt>
    <dgm:pt modelId="{12CB1F0B-32C0-4488-9E5C-83E36EFA6EEB}" type="parTrans" cxnId="{8014B976-3463-4C6D-AF36-963B8779BDCD}">
      <dgm:prSet/>
      <dgm:spPr/>
      <dgm:t>
        <a:bodyPr/>
        <a:lstStyle/>
        <a:p>
          <a:endParaRPr lang="en-IN"/>
        </a:p>
      </dgm:t>
    </dgm:pt>
    <dgm:pt modelId="{6ABB7EAB-A51E-4FDC-B7A1-93842AEDBC5C}" type="sibTrans" cxnId="{8014B976-3463-4C6D-AF36-963B8779BDCD}">
      <dgm:prSet/>
      <dgm:spPr/>
      <dgm:t>
        <a:bodyPr/>
        <a:lstStyle/>
        <a:p>
          <a:endParaRPr lang="en-IN"/>
        </a:p>
      </dgm:t>
    </dgm:pt>
    <dgm:pt modelId="{BEA38885-3EBE-43A9-B6EF-856BA49E04C8}" type="pres">
      <dgm:prSet presAssocID="{334BF6E1-6542-4C34-AE61-FCF0326C343D}" presName="diagram" presStyleCnt="0">
        <dgm:presLayoutVars>
          <dgm:dir/>
          <dgm:resizeHandles val="exact"/>
        </dgm:presLayoutVars>
      </dgm:prSet>
      <dgm:spPr/>
    </dgm:pt>
    <dgm:pt modelId="{B8D3EACA-017F-4047-B04A-34FDA2AFC582}" type="pres">
      <dgm:prSet presAssocID="{2D6537E0-822C-4C5C-9E92-AE5A282C7B42}" presName="node" presStyleLbl="node1" presStyleIdx="0" presStyleCnt="4">
        <dgm:presLayoutVars>
          <dgm:bulletEnabled val="1"/>
        </dgm:presLayoutVars>
      </dgm:prSet>
      <dgm:spPr/>
    </dgm:pt>
    <dgm:pt modelId="{0D608B57-B753-4420-BDE5-3957A01CA5C1}" type="pres">
      <dgm:prSet presAssocID="{29896B4A-48B1-46FC-862B-64218488CBE8}" presName="sibTrans" presStyleCnt="0"/>
      <dgm:spPr/>
    </dgm:pt>
    <dgm:pt modelId="{B8598E6C-643E-4A81-AC1C-036EEDBC2A87}" type="pres">
      <dgm:prSet presAssocID="{46E94734-5CD2-479A-B736-D3268518C676}" presName="node" presStyleLbl="node1" presStyleIdx="1" presStyleCnt="4">
        <dgm:presLayoutVars>
          <dgm:bulletEnabled val="1"/>
        </dgm:presLayoutVars>
      </dgm:prSet>
      <dgm:spPr/>
    </dgm:pt>
    <dgm:pt modelId="{6FB4DB33-2FF6-4D95-92B3-C36E886332B6}" type="pres">
      <dgm:prSet presAssocID="{08FF75E2-AC3E-4575-876E-44B3ECD2F821}" presName="sibTrans" presStyleCnt="0"/>
      <dgm:spPr/>
    </dgm:pt>
    <dgm:pt modelId="{85DCC6C4-3C94-43E2-BB44-8C9A10223A32}" type="pres">
      <dgm:prSet presAssocID="{65CA2F91-4BCC-440A-862A-2AC2B13B0F5C}" presName="node" presStyleLbl="node1" presStyleIdx="2" presStyleCnt="4">
        <dgm:presLayoutVars>
          <dgm:bulletEnabled val="1"/>
        </dgm:presLayoutVars>
      </dgm:prSet>
      <dgm:spPr/>
    </dgm:pt>
    <dgm:pt modelId="{1E9F1C0E-A41E-4083-B6BF-E687B5DEAE6D}" type="pres">
      <dgm:prSet presAssocID="{89E9CFC9-9F97-4E2F-9015-3DEAF0421E2B}" presName="sibTrans" presStyleCnt="0"/>
      <dgm:spPr/>
    </dgm:pt>
    <dgm:pt modelId="{93685AFA-111C-4BC3-BE59-5732E295781A}" type="pres">
      <dgm:prSet presAssocID="{CAD5EACD-542F-48AA-8442-494E74CF6EFD}" presName="node" presStyleLbl="node1" presStyleIdx="3" presStyleCnt="4">
        <dgm:presLayoutVars>
          <dgm:bulletEnabled val="1"/>
        </dgm:presLayoutVars>
      </dgm:prSet>
      <dgm:spPr/>
    </dgm:pt>
  </dgm:ptLst>
  <dgm:cxnLst>
    <dgm:cxn modelId="{D2511703-FB3F-4819-B8CE-96D2EF7AA7DA}" srcId="{334BF6E1-6542-4C34-AE61-FCF0326C343D}" destId="{46E94734-5CD2-479A-B736-D3268518C676}" srcOrd="1" destOrd="0" parTransId="{772058F8-EFCD-4D0E-A475-84781B4B8B9B}" sibTransId="{08FF75E2-AC3E-4575-876E-44B3ECD2F821}"/>
    <dgm:cxn modelId="{976A3B3F-9445-4099-A95E-5E6495B61622}" type="presOf" srcId="{65CA2F91-4BCC-440A-862A-2AC2B13B0F5C}" destId="{85DCC6C4-3C94-43E2-BB44-8C9A10223A32}" srcOrd="0" destOrd="0" presId="urn:microsoft.com/office/officeart/2005/8/layout/default"/>
    <dgm:cxn modelId="{1C191F67-24C7-4A19-9194-CC14CA78A0CF}" type="presOf" srcId="{CAD5EACD-542F-48AA-8442-494E74CF6EFD}" destId="{93685AFA-111C-4BC3-BE59-5732E295781A}" srcOrd="0" destOrd="0" presId="urn:microsoft.com/office/officeart/2005/8/layout/default"/>
    <dgm:cxn modelId="{8014B976-3463-4C6D-AF36-963B8779BDCD}" srcId="{334BF6E1-6542-4C34-AE61-FCF0326C343D}" destId="{CAD5EACD-542F-48AA-8442-494E74CF6EFD}" srcOrd="3" destOrd="0" parTransId="{12CB1F0B-32C0-4488-9E5C-83E36EFA6EEB}" sibTransId="{6ABB7EAB-A51E-4FDC-B7A1-93842AEDBC5C}"/>
    <dgm:cxn modelId="{DD59F580-F444-4DA3-B5B7-AB81EF899068}" srcId="{334BF6E1-6542-4C34-AE61-FCF0326C343D}" destId="{2D6537E0-822C-4C5C-9E92-AE5A282C7B42}" srcOrd="0" destOrd="0" parTransId="{0E67AADC-D712-4EB6-9507-B39F3E2AB4F5}" sibTransId="{29896B4A-48B1-46FC-862B-64218488CBE8}"/>
    <dgm:cxn modelId="{DD602D99-AAD5-4D49-9A47-517AF257E55E}" type="presOf" srcId="{334BF6E1-6542-4C34-AE61-FCF0326C343D}" destId="{BEA38885-3EBE-43A9-B6EF-856BA49E04C8}" srcOrd="0" destOrd="0" presId="urn:microsoft.com/office/officeart/2005/8/layout/default"/>
    <dgm:cxn modelId="{CCDD1B9C-41F2-412E-81BD-2A322197B2C4}" srcId="{334BF6E1-6542-4C34-AE61-FCF0326C343D}" destId="{65CA2F91-4BCC-440A-862A-2AC2B13B0F5C}" srcOrd="2" destOrd="0" parTransId="{2FD97845-75B6-4394-B6ED-BD8297BD6965}" sibTransId="{89E9CFC9-9F97-4E2F-9015-3DEAF0421E2B}"/>
    <dgm:cxn modelId="{22AE32C8-8BF1-4505-862D-B6FC1BC21DAB}" type="presOf" srcId="{46E94734-5CD2-479A-B736-D3268518C676}" destId="{B8598E6C-643E-4A81-AC1C-036EEDBC2A87}" srcOrd="0" destOrd="0" presId="urn:microsoft.com/office/officeart/2005/8/layout/default"/>
    <dgm:cxn modelId="{FF210EE4-FC24-41CB-8763-3C6350CD487F}" type="presOf" srcId="{2D6537E0-822C-4C5C-9E92-AE5A282C7B42}" destId="{B8D3EACA-017F-4047-B04A-34FDA2AFC582}" srcOrd="0" destOrd="0" presId="urn:microsoft.com/office/officeart/2005/8/layout/default"/>
    <dgm:cxn modelId="{0C11DFF8-8FBF-4B15-83FF-F4DE6CD55001}" type="presParOf" srcId="{BEA38885-3EBE-43A9-B6EF-856BA49E04C8}" destId="{B8D3EACA-017F-4047-B04A-34FDA2AFC582}" srcOrd="0" destOrd="0" presId="urn:microsoft.com/office/officeart/2005/8/layout/default"/>
    <dgm:cxn modelId="{1B5FA600-1501-4BDD-B81D-F528125E019F}" type="presParOf" srcId="{BEA38885-3EBE-43A9-B6EF-856BA49E04C8}" destId="{0D608B57-B753-4420-BDE5-3957A01CA5C1}" srcOrd="1" destOrd="0" presId="urn:microsoft.com/office/officeart/2005/8/layout/default"/>
    <dgm:cxn modelId="{066D3F44-4121-447E-95AC-F8A32FD12193}" type="presParOf" srcId="{BEA38885-3EBE-43A9-B6EF-856BA49E04C8}" destId="{B8598E6C-643E-4A81-AC1C-036EEDBC2A87}" srcOrd="2" destOrd="0" presId="urn:microsoft.com/office/officeart/2005/8/layout/default"/>
    <dgm:cxn modelId="{89451F8C-397E-4773-B4B2-B7A5AF2D3169}" type="presParOf" srcId="{BEA38885-3EBE-43A9-B6EF-856BA49E04C8}" destId="{6FB4DB33-2FF6-4D95-92B3-C36E886332B6}" srcOrd="3" destOrd="0" presId="urn:microsoft.com/office/officeart/2005/8/layout/default"/>
    <dgm:cxn modelId="{7838E31F-E0D6-4DBA-B992-3A3352535D50}" type="presParOf" srcId="{BEA38885-3EBE-43A9-B6EF-856BA49E04C8}" destId="{85DCC6C4-3C94-43E2-BB44-8C9A10223A32}" srcOrd="4" destOrd="0" presId="urn:microsoft.com/office/officeart/2005/8/layout/default"/>
    <dgm:cxn modelId="{3138CD8B-9852-4F23-BFCC-EF649A374F16}" type="presParOf" srcId="{BEA38885-3EBE-43A9-B6EF-856BA49E04C8}" destId="{1E9F1C0E-A41E-4083-B6BF-E687B5DEAE6D}" srcOrd="5" destOrd="0" presId="urn:microsoft.com/office/officeart/2005/8/layout/default"/>
    <dgm:cxn modelId="{2877A97C-78B1-4218-BED3-8FBDC23745F0}" type="presParOf" srcId="{BEA38885-3EBE-43A9-B6EF-856BA49E04C8}" destId="{93685AFA-111C-4BC3-BE59-5732E295781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4BF6E1-6542-4C34-AE61-FCF0326C343D}" type="doc">
      <dgm:prSet loTypeId="urn:microsoft.com/office/officeart/2005/8/layout/defaul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2D6537E0-822C-4C5C-9E92-AE5A282C7B42}">
      <dgm:prSet phldrT="[Text]"/>
      <dgm:spPr/>
      <dgm:t>
        <a:bodyPr/>
        <a:lstStyle/>
        <a:p>
          <a:r>
            <a:rPr lang="en-IN" dirty="0" err="1"/>
            <a:t>useClass</a:t>
          </a:r>
          <a:endParaRPr lang="en-IN" dirty="0"/>
        </a:p>
      </dgm:t>
    </dgm:pt>
    <dgm:pt modelId="{0E67AADC-D712-4EB6-9507-B39F3E2AB4F5}" type="parTrans" cxnId="{DD59F580-F444-4DA3-B5B7-AB81EF899068}">
      <dgm:prSet/>
      <dgm:spPr/>
      <dgm:t>
        <a:bodyPr/>
        <a:lstStyle/>
        <a:p>
          <a:endParaRPr lang="en-IN"/>
        </a:p>
      </dgm:t>
    </dgm:pt>
    <dgm:pt modelId="{29896B4A-48B1-46FC-862B-64218488CBE8}" type="sibTrans" cxnId="{DD59F580-F444-4DA3-B5B7-AB81EF899068}">
      <dgm:prSet/>
      <dgm:spPr/>
      <dgm:t>
        <a:bodyPr/>
        <a:lstStyle/>
        <a:p>
          <a:endParaRPr lang="en-IN"/>
        </a:p>
      </dgm:t>
    </dgm:pt>
    <dgm:pt modelId="{46E94734-5CD2-479A-B736-D3268518C676}">
      <dgm:prSet phldrT="[Text]"/>
      <dgm:spPr/>
      <dgm:t>
        <a:bodyPr/>
        <a:lstStyle/>
        <a:p>
          <a:r>
            <a:rPr lang="en-IN" dirty="0" err="1"/>
            <a:t>useExisting</a:t>
          </a:r>
          <a:endParaRPr lang="en-IN" dirty="0"/>
        </a:p>
      </dgm:t>
    </dgm:pt>
    <dgm:pt modelId="{772058F8-EFCD-4D0E-A475-84781B4B8B9B}" type="parTrans" cxnId="{D2511703-FB3F-4819-B8CE-96D2EF7AA7DA}">
      <dgm:prSet/>
      <dgm:spPr/>
      <dgm:t>
        <a:bodyPr/>
        <a:lstStyle/>
        <a:p>
          <a:endParaRPr lang="en-IN"/>
        </a:p>
      </dgm:t>
    </dgm:pt>
    <dgm:pt modelId="{08FF75E2-AC3E-4575-876E-44B3ECD2F821}" type="sibTrans" cxnId="{D2511703-FB3F-4819-B8CE-96D2EF7AA7DA}">
      <dgm:prSet/>
      <dgm:spPr/>
      <dgm:t>
        <a:bodyPr/>
        <a:lstStyle/>
        <a:p>
          <a:endParaRPr lang="en-IN"/>
        </a:p>
      </dgm:t>
    </dgm:pt>
    <dgm:pt modelId="{65CA2F91-4BCC-440A-862A-2AC2B13B0F5C}">
      <dgm:prSet phldrT="[Text]"/>
      <dgm:spPr/>
      <dgm:t>
        <a:bodyPr/>
        <a:lstStyle/>
        <a:p>
          <a:r>
            <a:rPr lang="en-IN" dirty="0" err="1"/>
            <a:t>useFactory</a:t>
          </a:r>
          <a:endParaRPr lang="en-IN" dirty="0"/>
        </a:p>
      </dgm:t>
    </dgm:pt>
    <dgm:pt modelId="{2FD97845-75B6-4394-B6ED-BD8297BD6965}" type="parTrans" cxnId="{CCDD1B9C-41F2-412E-81BD-2A322197B2C4}">
      <dgm:prSet/>
      <dgm:spPr/>
      <dgm:t>
        <a:bodyPr/>
        <a:lstStyle/>
        <a:p>
          <a:endParaRPr lang="en-IN"/>
        </a:p>
      </dgm:t>
    </dgm:pt>
    <dgm:pt modelId="{89E9CFC9-9F97-4E2F-9015-3DEAF0421E2B}" type="sibTrans" cxnId="{CCDD1B9C-41F2-412E-81BD-2A322197B2C4}">
      <dgm:prSet/>
      <dgm:spPr/>
      <dgm:t>
        <a:bodyPr/>
        <a:lstStyle/>
        <a:p>
          <a:endParaRPr lang="en-IN"/>
        </a:p>
      </dgm:t>
    </dgm:pt>
    <dgm:pt modelId="{CAD5EACD-542F-48AA-8442-494E74CF6EFD}">
      <dgm:prSet phldrT="[Text]"/>
      <dgm:spPr/>
      <dgm:t>
        <a:bodyPr/>
        <a:lstStyle/>
        <a:p>
          <a:r>
            <a:rPr lang="en-IN" dirty="0" err="1"/>
            <a:t>useValue</a:t>
          </a:r>
          <a:endParaRPr lang="en-IN" dirty="0"/>
        </a:p>
      </dgm:t>
    </dgm:pt>
    <dgm:pt modelId="{12CB1F0B-32C0-4488-9E5C-83E36EFA6EEB}" type="parTrans" cxnId="{8014B976-3463-4C6D-AF36-963B8779BDCD}">
      <dgm:prSet/>
      <dgm:spPr/>
      <dgm:t>
        <a:bodyPr/>
        <a:lstStyle/>
        <a:p>
          <a:endParaRPr lang="en-IN"/>
        </a:p>
      </dgm:t>
    </dgm:pt>
    <dgm:pt modelId="{6ABB7EAB-A51E-4FDC-B7A1-93842AEDBC5C}" type="sibTrans" cxnId="{8014B976-3463-4C6D-AF36-963B8779BDCD}">
      <dgm:prSet/>
      <dgm:spPr/>
      <dgm:t>
        <a:bodyPr/>
        <a:lstStyle/>
        <a:p>
          <a:endParaRPr lang="en-IN"/>
        </a:p>
      </dgm:t>
    </dgm:pt>
    <dgm:pt modelId="{BEA38885-3EBE-43A9-B6EF-856BA49E04C8}" type="pres">
      <dgm:prSet presAssocID="{334BF6E1-6542-4C34-AE61-FCF0326C343D}" presName="diagram" presStyleCnt="0">
        <dgm:presLayoutVars>
          <dgm:dir/>
          <dgm:resizeHandles val="exact"/>
        </dgm:presLayoutVars>
      </dgm:prSet>
      <dgm:spPr/>
    </dgm:pt>
    <dgm:pt modelId="{B8D3EACA-017F-4047-B04A-34FDA2AFC582}" type="pres">
      <dgm:prSet presAssocID="{2D6537E0-822C-4C5C-9E92-AE5A282C7B42}" presName="node" presStyleLbl="node1" presStyleIdx="0" presStyleCnt="4">
        <dgm:presLayoutVars>
          <dgm:bulletEnabled val="1"/>
        </dgm:presLayoutVars>
      </dgm:prSet>
      <dgm:spPr/>
    </dgm:pt>
    <dgm:pt modelId="{0D608B57-B753-4420-BDE5-3957A01CA5C1}" type="pres">
      <dgm:prSet presAssocID="{29896B4A-48B1-46FC-862B-64218488CBE8}" presName="sibTrans" presStyleCnt="0"/>
      <dgm:spPr/>
    </dgm:pt>
    <dgm:pt modelId="{B8598E6C-643E-4A81-AC1C-036EEDBC2A87}" type="pres">
      <dgm:prSet presAssocID="{46E94734-5CD2-479A-B736-D3268518C676}" presName="node" presStyleLbl="node1" presStyleIdx="1" presStyleCnt="4">
        <dgm:presLayoutVars>
          <dgm:bulletEnabled val="1"/>
        </dgm:presLayoutVars>
      </dgm:prSet>
      <dgm:spPr/>
    </dgm:pt>
    <dgm:pt modelId="{6FB4DB33-2FF6-4D95-92B3-C36E886332B6}" type="pres">
      <dgm:prSet presAssocID="{08FF75E2-AC3E-4575-876E-44B3ECD2F821}" presName="sibTrans" presStyleCnt="0"/>
      <dgm:spPr/>
    </dgm:pt>
    <dgm:pt modelId="{85DCC6C4-3C94-43E2-BB44-8C9A10223A32}" type="pres">
      <dgm:prSet presAssocID="{65CA2F91-4BCC-440A-862A-2AC2B13B0F5C}" presName="node" presStyleLbl="node1" presStyleIdx="2" presStyleCnt="4">
        <dgm:presLayoutVars>
          <dgm:bulletEnabled val="1"/>
        </dgm:presLayoutVars>
      </dgm:prSet>
      <dgm:spPr/>
    </dgm:pt>
    <dgm:pt modelId="{1E9F1C0E-A41E-4083-B6BF-E687B5DEAE6D}" type="pres">
      <dgm:prSet presAssocID="{89E9CFC9-9F97-4E2F-9015-3DEAF0421E2B}" presName="sibTrans" presStyleCnt="0"/>
      <dgm:spPr/>
    </dgm:pt>
    <dgm:pt modelId="{93685AFA-111C-4BC3-BE59-5732E295781A}" type="pres">
      <dgm:prSet presAssocID="{CAD5EACD-542F-48AA-8442-494E74CF6EFD}" presName="node" presStyleLbl="node1" presStyleIdx="3" presStyleCnt="4">
        <dgm:presLayoutVars>
          <dgm:bulletEnabled val="1"/>
        </dgm:presLayoutVars>
      </dgm:prSet>
      <dgm:spPr/>
    </dgm:pt>
  </dgm:ptLst>
  <dgm:cxnLst>
    <dgm:cxn modelId="{D2511703-FB3F-4819-B8CE-96D2EF7AA7DA}" srcId="{334BF6E1-6542-4C34-AE61-FCF0326C343D}" destId="{46E94734-5CD2-479A-B736-D3268518C676}" srcOrd="1" destOrd="0" parTransId="{772058F8-EFCD-4D0E-A475-84781B4B8B9B}" sibTransId="{08FF75E2-AC3E-4575-876E-44B3ECD2F821}"/>
    <dgm:cxn modelId="{976A3B3F-9445-4099-A95E-5E6495B61622}" type="presOf" srcId="{65CA2F91-4BCC-440A-862A-2AC2B13B0F5C}" destId="{85DCC6C4-3C94-43E2-BB44-8C9A10223A32}" srcOrd="0" destOrd="0" presId="urn:microsoft.com/office/officeart/2005/8/layout/default"/>
    <dgm:cxn modelId="{1C191F67-24C7-4A19-9194-CC14CA78A0CF}" type="presOf" srcId="{CAD5EACD-542F-48AA-8442-494E74CF6EFD}" destId="{93685AFA-111C-4BC3-BE59-5732E295781A}" srcOrd="0" destOrd="0" presId="urn:microsoft.com/office/officeart/2005/8/layout/default"/>
    <dgm:cxn modelId="{8014B976-3463-4C6D-AF36-963B8779BDCD}" srcId="{334BF6E1-6542-4C34-AE61-FCF0326C343D}" destId="{CAD5EACD-542F-48AA-8442-494E74CF6EFD}" srcOrd="3" destOrd="0" parTransId="{12CB1F0B-32C0-4488-9E5C-83E36EFA6EEB}" sibTransId="{6ABB7EAB-A51E-4FDC-B7A1-93842AEDBC5C}"/>
    <dgm:cxn modelId="{DD59F580-F444-4DA3-B5B7-AB81EF899068}" srcId="{334BF6E1-6542-4C34-AE61-FCF0326C343D}" destId="{2D6537E0-822C-4C5C-9E92-AE5A282C7B42}" srcOrd="0" destOrd="0" parTransId="{0E67AADC-D712-4EB6-9507-B39F3E2AB4F5}" sibTransId="{29896B4A-48B1-46FC-862B-64218488CBE8}"/>
    <dgm:cxn modelId="{DD602D99-AAD5-4D49-9A47-517AF257E55E}" type="presOf" srcId="{334BF6E1-6542-4C34-AE61-FCF0326C343D}" destId="{BEA38885-3EBE-43A9-B6EF-856BA49E04C8}" srcOrd="0" destOrd="0" presId="urn:microsoft.com/office/officeart/2005/8/layout/default"/>
    <dgm:cxn modelId="{CCDD1B9C-41F2-412E-81BD-2A322197B2C4}" srcId="{334BF6E1-6542-4C34-AE61-FCF0326C343D}" destId="{65CA2F91-4BCC-440A-862A-2AC2B13B0F5C}" srcOrd="2" destOrd="0" parTransId="{2FD97845-75B6-4394-B6ED-BD8297BD6965}" sibTransId="{89E9CFC9-9F97-4E2F-9015-3DEAF0421E2B}"/>
    <dgm:cxn modelId="{22AE32C8-8BF1-4505-862D-B6FC1BC21DAB}" type="presOf" srcId="{46E94734-5CD2-479A-B736-D3268518C676}" destId="{B8598E6C-643E-4A81-AC1C-036EEDBC2A87}" srcOrd="0" destOrd="0" presId="urn:microsoft.com/office/officeart/2005/8/layout/default"/>
    <dgm:cxn modelId="{FF210EE4-FC24-41CB-8763-3C6350CD487F}" type="presOf" srcId="{2D6537E0-822C-4C5C-9E92-AE5A282C7B42}" destId="{B8D3EACA-017F-4047-B04A-34FDA2AFC582}" srcOrd="0" destOrd="0" presId="urn:microsoft.com/office/officeart/2005/8/layout/default"/>
    <dgm:cxn modelId="{0C11DFF8-8FBF-4B15-83FF-F4DE6CD55001}" type="presParOf" srcId="{BEA38885-3EBE-43A9-B6EF-856BA49E04C8}" destId="{B8D3EACA-017F-4047-B04A-34FDA2AFC582}" srcOrd="0" destOrd="0" presId="urn:microsoft.com/office/officeart/2005/8/layout/default"/>
    <dgm:cxn modelId="{1B5FA600-1501-4BDD-B81D-F528125E019F}" type="presParOf" srcId="{BEA38885-3EBE-43A9-B6EF-856BA49E04C8}" destId="{0D608B57-B753-4420-BDE5-3957A01CA5C1}" srcOrd="1" destOrd="0" presId="urn:microsoft.com/office/officeart/2005/8/layout/default"/>
    <dgm:cxn modelId="{066D3F44-4121-447E-95AC-F8A32FD12193}" type="presParOf" srcId="{BEA38885-3EBE-43A9-B6EF-856BA49E04C8}" destId="{B8598E6C-643E-4A81-AC1C-036EEDBC2A87}" srcOrd="2" destOrd="0" presId="urn:microsoft.com/office/officeart/2005/8/layout/default"/>
    <dgm:cxn modelId="{89451F8C-397E-4773-B4B2-B7A5AF2D3169}" type="presParOf" srcId="{BEA38885-3EBE-43A9-B6EF-856BA49E04C8}" destId="{6FB4DB33-2FF6-4D95-92B3-C36E886332B6}" srcOrd="3" destOrd="0" presId="urn:microsoft.com/office/officeart/2005/8/layout/default"/>
    <dgm:cxn modelId="{7838E31F-E0D6-4DBA-B992-3A3352535D50}" type="presParOf" srcId="{BEA38885-3EBE-43A9-B6EF-856BA49E04C8}" destId="{85DCC6C4-3C94-43E2-BB44-8C9A10223A32}" srcOrd="4" destOrd="0" presId="urn:microsoft.com/office/officeart/2005/8/layout/default"/>
    <dgm:cxn modelId="{3138CD8B-9852-4F23-BFCC-EF649A374F16}" type="presParOf" srcId="{BEA38885-3EBE-43A9-B6EF-856BA49E04C8}" destId="{1E9F1C0E-A41E-4083-B6BF-E687B5DEAE6D}" srcOrd="5" destOrd="0" presId="urn:microsoft.com/office/officeart/2005/8/layout/default"/>
    <dgm:cxn modelId="{2877A97C-78B1-4218-BED3-8FBDC23745F0}" type="presParOf" srcId="{BEA38885-3EBE-43A9-B6EF-856BA49E04C8}" destId="{93685AFA-111C-4BC3-BE59-5732E295781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7DF3648-C41F-445F-A4B7-B9E92981B883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F0C15BF3-1D3F-4371-9466-3FCDD0DCD50A}">
      <dgm:prSet phldrT="[Text]"/>
      <dgm:spPr/>
      <dgm:t>
        <a:bodyPr/>
        <a:lstStyle/>
        <a:p>
          <a:r>
            <a:rPr lang="en-US" dirty="0"/>
            <a:t>Create a Service </a:t>
          </a:r>
          <a:endParaRPr lang="en-IN" dirty="0"/>
        </a:p>
      </dgm:t>
    </dgm:pt>
    <dgm:pt modelId="{4D27E087-0A7F-4430-95DF-EC63F4547163}" type="parTrans" cxnId="{54D99972-B680-4466-A365-F9C56762C029}">
      <dgm:prSet/>
      <dgm:spPr/>
      <dgm:t>
        <a:bodyPr/>
        <a:lstStyle/>
        <a:p>
          <a:endParaRPr lang="en-IN"/>
        </a:p>
      </dgm:t>
    </dgm:pt>
    <dgm:pt modelId="{F986514D-6D04-44AB-B629-55E5E969280F}" type="sibTrans" cxnId="{54D99972-B680-4466-A365-F9C56762C029}">
      <dgm:prSet/>
      <dgm:spPr/>
      <dgm:t>
        <a:bodyPr/>
        <a:lstStyle/>
        <a:p>
          <a:endParaRPr lang="en-IN"/>
        </a:p>
      </dgm:t>
    </dgm:pt>
    <dgm:pt modelId="{3DEBE084-273C-4382-AC3C-E649325D27C8}">
      <dgm:prSet phldrT="[Text]"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ng g s app</a:t>
          </a:r>
          <a:endParaRPr lang="en-IN" b="1" dirty="0">
            <a:solidFill>
              <a:srgbClr val="FF0000"/>
            </a:solidFill>
          </a:endParaRPr>
        </a:p>
      </dgm:t>
    </dgm:pt>
    <dgm:pt modelId="{E53A5B08-1BA9-45FB-B11A-BDD31C7A1A04}" type="parTrans" cxnId="{0505B3DB-EB9A-4D16-B826-11B57E625C4F}">
      <dgm:prSet/>
      <dgm:spPr/>
      <dgm:t>
        <a:bodyPr/>
        <a:lstStyle/>
        <a:p>
          <a:endParaRPr lang="en-IN"/>
        </a:p>
      </dgm:t>
    </dgm:pt>
    <dgm:pt modelId="{2E147696-88B0-4936-A91E-9EB9B007DF38}" type="sibTrans" cxnId="{0505B3DB-EB9A-4D16-B826-11B57E625C4F}">
      <dgm:prSet/>
      <dgm:spPr/>
      <dgm:t>
        <a:bodyPr/>
        <a:lstStyle/>
        <a:p>
          <a:endParaRPr lang="en-IN"/>
        </a:p>
      </dgm:t>
    </dgm:pt>
    <dgm:pt modelId="{528C3CCA-CDDD-4C4F-9EF2-F789DC7BBF47}">
      <dgm:prSet phldrT="[Text]"/>
      <dgm:spPr/>
      <dgm:t>
        <a:bodyPr/>
        <a:lstStyle/>
        <a:p>
          <a:r>
            <a:rPr lang="en-US" dirty="0"/>
            <a:t>Provide the Service</a:t>
          </a:r>
          <a:endParaRPr lang="en-IN" dirty="0"/>
        </a:p>
      </dgm:t>
    </dgm:pt>
    <dgm:pt modelId="{C379E8C8-2CC5-4D4F-8E1E-371205E55FF5}" type="parTrans" cxnId="{21311246-53BF-4DF5-AFF7-D264B3A53FBF}">
      <dgm:prSet/>
      <dgm:spPr/>
      <dgm:t>
        <a:bodyPr/>
        <a:lstStyle/>
        <a:p>
          <a:endParaRPr lang="en-IN"/>
        </a:p>
      </dgm:t>
    </dgm:pt>
    <dgm:pt modelId="{C0F57B78-3BBC-4FFC-A543-4E65596F633E}" type="sibTrans" cxnId="{21311246-53BF-4DF5-AFF7-D264B3A53FBF}">
      <dgm:prSet/>
      <dgm:spPr/>
      <dgm:t>
        <a:bodyPr/>
        <a:lstStyle/>
        <a:p>
          <a:endParaRPr lang="en-IN"/>
        </a:p>
      </dgm:t>
    </dgm:pt>
    <dgm:pt modelId="{45BFCD01-33F9-4B30-BCEA-034FB6B72EAA}">
      <dgm:prSet phldrT="[Text]"/>
      <dgm:spPr/>
      <dgm:t>
        <a:bodyPr/>
        <a:lstStyle/>
        <a:p>
          <a:r>
            <a:rPr lang="en-US" b="1" dirty="0">
              <a:solidFill>
                <a:schemeClr val="accent4"/>
              </a:solidFill>
            </a:rPr>
            <a:t>providers: [{provide:AppService,useClass:AppService}]</a:t>
          </a:r>
          <a:endParaRPr lang="en-IN" b="1" dirty="0">
            <a:solidFill>
              <a:schemeClr val="accent4"/>
            </a:solidFill>
          </a:endParaRPr>
        </a:p>
      </dgm:t>
    </dgm:pt>
    <dgm:pt modelId="{0DA25C49-6D87-42AA-9D5F-21D814DEEFCE}" type="parTrans" cxnId="{A4878762-6288-42E0-9210-4C535D33CB4C}">
      <dgm:prSet/>
      <dgm:spPr/>
      <dgm:t>
        <a:bodyPr/>
        <a:lstStyle/>
        <a:p>
          <a:endParaRPr lang="en-IN"/>
        </a:p>
      </dgm:t>
    </dgm:pt>
    <dgm:pt modelId="{4295FB57-6472-4587-99B4-FA58EC045832}" type="sibTrans" cxnId="{A4878762-6288-42E0-9210-4C535D33CB4C}">
      <dgm:prSet/>
      <dgm:spPr/>
      <dgm:t>
        <a:bodyPr/>
        <a:lstStyle/>
        <a:p>
          <a:endParaRPr lang="en-IN"/>
        </a:p>
      </dgm:t>
    </dgm:pt>
    <dgm:pt modelId="{A3E802EE-91AC-4E76-BFA0-2A270CAE16DC}">
      <dgm:prSet phldrT="[Text]"/>
      <dgm:spPr/>
      <dgm:t>
        <a:bodyPr/>
        <a:lstStyle/>
        <a:p>
          <a:r>
            <a:rPr lang="en-US" dirty="0"/>
            <a:t>Inject the Service</a:t>
          </a:r>
          <a:endParaRPr lang="en-IN" dirty="0"/>
        </a:p>
      </dgm:t>
    </dgm:pt>
    <dgm:pt modelId="{9BD26530-A055-4922-8E2C-84D7E92A9C56}" type="parTrans" cxnId="{E3487E55-59D9-4967-871A-1E23D28053F6}">
      <dgm:prSet/>
      <dgm:spPr/>
      <dgm:t>
        <a:bodyPr/>
        <a:lstStyle/>
        <a:p>
          <a:endParaRPr lang="en-IN"/>
        </a:p>
      </dgm:t>
    </dgm:pt>
    <dgm:pt modelId="{B3AA9B99-4BFA-474F-9052-928EC708D696}" type="sibTrans" cxnId="{E3487E55-59D9-4967-871A-1E23D28053F6}">
      <dgm:prSet/>
      <dgm:spPr/>
      <dgm:t>
        <a:bodyPr/>
        <a:lstStyle/>
        <a:p>
          <a:endParaRPr lang="en-IN"/>
        </a:p>
      </dgm:t>
    </dgm:pt>
    <dgm:pt modelId="{6A07E3C9-EE52-4A2E-9284-D4E0820E3202}">
      <dgm:prSet phldrT="[Text]"/>
      <dgm:spPr/>
      <dgm:t>
        <a:bodyPr/>
        <a:lstStyle/>
        <a:p>
          <a:r>
            <a:rPr lang="en-IN" b="1" dirty="0">
              <a:solidFill>
                <a:srgbClr val="00B050"/>
              </a:solidFill>
            </a:rPr>
            <a:t>constructor(private </a:t>
          </a:r>
          <a:r>
            <a:rPr lang="en-IN" b="1" dirty="0" err="1">
              <a:solidFill>
                <a:srgbClr val="00B050"/>
              </a:solidFill>
            </a:rPr>
            <a:t>appservice:AppService</a:t>
          </a:r>
          <a:r>
            <a:rPr lang="en-IN" b="1" dirty="0">
              <a:solidFill>
                <a:srgbClr val="00B050"/>
              </a:solidFill>
            </a:rPr>
            <a:t>){}</a:t>
          </a:r>
        </a:p>
      </dgm:t>
    </dgm:pt>
    <dgm:pt modelId="{B0DBE360-B36E-4B44-9BB2-B50E36444512}" type="parTrans" cxnId="{E64AA3B8-896C-4E33-AC2B-D446DC85AF84}">
      <dgm:prSet/>
      <dgm:spPr/>
      <dgm:t>
        <a:bodyPr/>
        <a:lstStyle/>
        <a:p>
          <a:endParaRPr lang="en-IN"/>
        </a:p>
      </dgm:t>
    </dgm:pt>
    <dgm:pt modelId="{286ABE2C-FC10-4CD4-A45B-569AF608A9B0}" type="sibTrans" cxnId="{E64AA3B8-896C-4E33-AC2B-D446DC85AF84}">
      <dgm:prSet/>
      <dgm:spPr/>
      <dgm:t>
        <a:bodyPr/>
        <a:lstStyle/>
        <a:p>
          <a:endParaRPr lang="en-IN"/>
        </a:p>
      </dgm:t>
    </dgm:pt>
    <dgm:pt modelId="{8B7FE8C4-C2E3-4E59-BAD8-D58E7F63AF18}">
      <dgm:prSet phldrT="[Text]"/>
      <dgm:spPr/>
      <dgm:t>
        <a:bodyPr/>
        <a:lstStyle/>
        <a:p>
          <a:r>
            <a:rPr lang="en-US" dirty="0"/>
            <a:t>Use the Service </a:t>
          </a:r>
          <a:endParaRPr lang="en-IN" dirty="0"/>
        </a:p>
      </dgm:t>
    </dgm:pt>
    <dgm:pt modelId="{53D90C8D-CB85-48CA-9E21-EA8A67AC51B4}" type="parTrans" cxnId="{BC5747C5-85B6-4C34-B769-D5E6C4D3BD9B}">
      <dgm:prSet/>
      <dgm:spPr/>
      <dgm:t>
        <a:bodyPr/>
        <a:lstStyle/>
        <a:p>
          <a:endParaRPr lang="en-IN"/>
        </a:p>
      </dgm:t>
    </dgm:pt>
    <dgm:pt modelId="{9DABCE50-68FF-488C-A6F4-C346A21F8A98}" type="sibTrans" cxnId="{BC5747C5-85B6-4C34-B769-D5E6C4D3BD9B}">
      <dgm:prSet/>
      <dgm:spPr/>
      <dgm:t>
        <a:bodyPr/>
        <a:lstStyle/>
        <a:p>
          <a:endParaRPr lang="en-IN"/>
        </a:p>
      </dgm:t>
    </dgm:pt>
    <dgm:pt modelId="{FD5179AA-78F2-44E5-BF7F-7CD3247B3FD7}">
      <dgm:prSet phldrT="[Text]"/>
      <dgm:spPr/>
      <dgm:t>
        <a:bodyPr/>
        <a:lstStyle/>
        <a:p>
          <a:r>
            <a:rPr lang="en-US" b="1" dirty="0" err="1">
              <a:solidFill>
                <a:srgbClr val="7030A0"/>
              </a:solidFill>
            </a:rPr>
            <a:t>appservice.getData</a:t>
          </a:r>
          <a:r>
            <a:rPr lang="en-US" b="1" dirty="0">
              <a:solidFill>
                <a:srgbClr val="7030A0"/>
              </a:solidFill>
            </a:rPr>
            <a:t>().subscribe((data)=&gt;console.log(data))</a:t>
          </a:r>
          <a:endParaRPr lang="en-IN" b="1" dirty="0">
            <a:solidFill>
              <a:srgbClr val="7030A0"/>
            </a:solidFill>
          </a:endParaRPr>
        </a:p>
      </dgm:t>
    </dgm:pt>
    <dgm:pt modelId="{BF384306-C2AF-49E4-99A4-ADAD0B289D3E}" type="parTrans" cxnId="{993FF869-2233-43F6-B210-DBAC9D6E9716}">
      <dgm:prSet/>
      <dgm:spPr/>
      <dgm:t>
        <a:bodyPr/>
        <a:lstStyle/>
        <a:p>
          <a:endParaRPr lang="en-IN"/>
        </a:p>
      </dgm:t>
    </dgm:pt>
    <dgm:pt modelId="{6C213B65-CE96-4C1D-A578-5759C28D11C5}" type="sibTrans" cxnId="{993FF869-2233-43F6-B210-DBAC9D6E9716}">
      <dgm:prSet/>
      <dgm:spPr/>
      <dgm:t>
        <a:bodyPr/>
        <a:lstStyle/>
        <a:p>
          <a:endParaRPr lang="en-IN"/>
        </a:p>
      </dgm:t>
    </dgm:pt>
    <dgm:pt modelId="{A1098392-9D03-430C-87A3-4E6E638298A4}" type="pres">
      <dgm:prSet presAssocID="{37DF3648-C41F-445F-A4B7-B9E92981B883}" presName="Name0" presStyleCnt="0">
        <dgm:presLayoutVars>
          <dgm:chMax val="7"/>
          <dgm:chPref val="7"/>
          <dgm:dir/>
        </dgm:presLayoutVars>
      </dgm:prSet>
      <dgm:spPr/>
    </dgm:pt>
    <dgm:pt modelId="{5BFE94F0-B3D7-4D38-A5F6-657A4545D20D}" type="pres">
      <dgm:prSet presAssocID="{37DF3648-C41F-445F-A4B7-B9E92981B883}" presName="Name1" presStyleCnt="0"/>
      <dgm:spPr/>
    </dgm:pt>
    <dgm:pt modelId="{A88208AF-5051-43FF-A886-2B3FD7B39B5F}" type="pres">
      <dgm:prSet presAssocID="{37DF3648-C41F-445F-A4B7-B9E92981B883}" presName="cycle" presStyleCnt="0"/>
      <dgm:spPr/>
    </dgm:pt>
    <dgm:pt modelId="{AB166359-54EB-4C5A-928E-495313E93FAC}" type="pres">
      <dgm:prSet presAssocID="{37DF3648-C41F-445F-A4B7-B9E92981B883}" presName="srcNode" presStyleLbl="node1" presStyleIdx="0" presStyleCnt="4"/>
      <dgm:spPr/>
    </dgm:pt>
    <dgm:pt modelId="{3DCBE77A-B81E-423E-B354-017194E87FC5}" type="pres">
      <dgm:prSet presAssocID="{37DF3648-C41F-445F-A4B7-B9E92981B883}" presName="conn" presStyleLbl="parChTrans1D2" presStyleIdx="0" presStyleCnt="1"/>
      <dgm:spPr/>
    </dgm:pt>
    <dgm:pt modelId="{347D6C08-696B-4C2F-B267-5860F52AC4CF}" type="pres">
      <dgm:prSet presAssocID="{37DF3648-C41F-445F-A4B7-B9E92981B883}" presName="extraNode" presStyleLbl="node1" presStyleIdx="0" presStyleCnt="4"/>
      <dgm:spPr/>
    </dgm:pt>
    <dgm:pt modelId="{C7D15645-5BBA-40A6-8A93-259C543377F2}" type="pres">
      <dgm:prSet presAssocID="{37DF3648-C41F-445F-A4B7-B9E92981B883}" presName="dstNode" presStyleLbl="node1" presStyleIdx="0" presStyleCnt="4"/>
      <dgm:spPr/>
    </dgm:pt>
    <dgm:pt modelId="{6B85FC87-B558-4FCD-9222-2386C8A9AC1C}" type="pres">
      <dgm:prSet presAssocID="{F0C15BF3-1D3F-4371-9466-3FCDD0DCD50A}" presName="text_1" presStyleLbl="node1" presStyleIdx="0" presStyleCnt="4">
        <dgm:presLayoutVars>
          <dgm:bulletEnabled val="1"/>
        </dgm:presLayoutVars>
      </dgm:prSet>
      <dgm:spPr/>
    </dgm:pt>
    <dgm:pt modelId="{E9E48531-8334-490A-9B78-361ED21FB3E2}" type="pres">
      <dgm:prSet presAssocID="{F0C15BF3-1D3F-4371-9466-3FCDD0DCD50A}" presName="accent_1" presStyleCnt="0"/>
      <dgm:spPr/>
    </dgm:pt>
    <dgm:pt modelId="{82B61A9E-32E1-44EB-B267-D6BF51EE4119}" type="pres">
      <dgm:prSet presAssocID="{F0C15BF3-1D3F-4371-9466-3FCDD0DCD50A}" presName="accentRepeatNode" presStyleLbl="solidFgAcc1" presStyleIdx="0" presStyleCnt="4"/>
      <dgm:spPr/>
    </dgm:pt>
    <dgm:pt modelId="{44F10DDB-A014-43FD-BCBC-8F31DA4771ED}" type="pres">
      <dgm:prSet presAssocID="{528C3CCA-CDDD-4C4F-9EF2-F789DC7BBF47}" presName="text_2" presStyleLbl="node1" presStyleIdx="1" presStyleCnt="4">
        <dgm:presLayoutVars>
          <dgm:bulletEnabled val="1"/>
        </dgm:presLayoutVars>
      </dgm:prSet>
      <dgm:spPr/>
    </dgm:pt>
    <dgm:pt modelId="{8946046A-0D23-4D80-8266-652854726725}" type="pres">
      <dgm:prSet presAssocID="{528C3CCA-CDDD-4C4F-9EF2-F789DC7BBF47}" presName="accent_2" presStyleCnt="0"/>
      <dgm:spPr/>
    </dgm:pt>
    <dgm:pt modelId="{B4CD7ED0-27DF-4123-831A-5268BE43A909}" type="pres">
      <dgm:prSet presAssocID="{528C3CCA-CDDD-4C4F-9EF2-F789DC7BBF47}" presName="accentRepeatNode" presStyleLbl="solidFgAcc1" presStyleIdx="1" presStyleCnt="4"/>
      <dgm:spPr/>
    </dgm:pt>
    <dgm:pt modelId="{553440BB-F147-4029-BF19-5B615E2F40D1}" type="pres">
      <dgm:prSet presAssocID="{A3E802EE-91AC-4E76-BFA0-2A270CAE16DC}" presName="text_3" presStyleLbl="node1" presStyleIdx="2" presStyleCnt="4">
        <dgm:presLayoutVars>
          <dgm:bulletEnabled val="1"/>
        </dgm:presLayoutVars>
      </dgm:prSet>
      <dgm:spPr/>
    </dgm:pt>
    <dgm:pt modelId="{A9AEA64F-AF6F-4C22-9B43-D9C6678D1DA2}" type="pres">
      <dgm:prSet presAssocID="{A3E802EE-91AC-4E76-BFA0-2A270CAE16DC}" presName="accent_3" presStyleCnt="0"/>
      <dgm:spPr/>
    </dgm:pt>
    <dgm:pt modelId="{A9321602-2127-4F51-BA8B-5E12B0486BF6}" type="pres">
      <dgm:prSet presAssocID="{A3E802EE-91AC-4E76-BFA0-2A270CAE16DC}" presName="accentRepeatNode" presStyleLbl="solidFgAcc1" presStyleIdx="2" presStyleCnt="4"/>
      <dgm:spPr/>
    </dgm:pt>
    <dgm:pt modelId="{4011E239-4FA8-466E-9C7B-E00B6CAFD9A3}" type="pres">
      <dgm:prSet presAssocID="{8B7FE8C4-C2E3-4E59-BAD8-D58E7F63AF18}" presName="text_4" presStyleLbl="node1" presStyleIdx="3" presStyleCnt="4">
        <dgm:presLayoutVars>
          <dgm:bulletEnabled val="1"/>
        </dgm:presLayoutVars>
      </dgm:prSet>
      <dgm:spPr/>
    </dgm:pt>
    <dgm:pt modelId="{0B971613-B904-4485-A3ED-22326735AE24}" type="pres">
      <dgm:prSet presAssocID="{8B7FE8C4-C2E3-4E59-BAD8-D58E7F63AF18}" presName="accent_4" presStyleCnt="0"/>
      <dgm:spPr/>
    </dgm:pt>
    <dgm:pt modelId="{B4CF08CB-AA96-49EF-9743-88AA4C7EA5E0}" type="pres">
      <dgm:prSet presAssocID="{8B7FE8C4-C2E3-4E59-BAD8-D58E7F63AF18}" presName="accentRepeatNode" presStyleLbl="solidFgAcc1" presStyleIdx="3" presStyleCnt="4"/>
      <dgm:spPr/>
    </dgm:pt>
  </dgm:ptLst>
  <dgm:cxnLst>
    <dgm:cxn modelId="{9CAD4905-B009-4CDD-8ECC-30848359FAC3}" type="presOf" srcId="{FD5179AA-78F2-44E5-BF7F-7CD3247B3FD7}" destId="{4011E239-4FA8-466E-9C7B-E00B6CAFD9A3}" srcOrd="0" destOrd="1" presId="urn:microsoft.com/office/officeart/2008/layout/VerticalCurvedList"/>
    <dgm:cxn modelId="{6D78980D-3913-4DBF-A452-8A9B20ECF4B6}" type="presOf" srcId="{37DF3648-C41F-445F-A4B7-B9E92981B883}" destId="{A1098392-9D03-430C-87A3-4E6E638298A4}" srcOrd="0" destOrd="0" presId="urn:microsoft.com/office/officeart/2008/layout/VerticalCurvedList"/>
    <dgm:cxn modelId="{BFF9A641-DAB0-4567-979B-76E87EBEF69C}" type="presOf" srcId="{6A07E3C9-EE52-4A2E-9284-D4E0820E3202}" destId="{553440BB-F147-4029-BF19-5B615E2F40D1}" srcOrd="0" destOrd="1" presId="urn:microsoft.com/office/officeart/2008/layout/VerticalCurvedList"/>
    <dgm:cxn modelId="{A4878762-6288-42E0-9210-4C535D33CB4C}" srcId="{528C3CCA-CDDD-4C4F-9EF2-F789DC7BBF47}" destId="{45BFCD01-33F9-4B30-BCEA-034FB6B72EAA}" srcOrd="0" destOrd="0" parTransId="{0DA25C49-6D87-42AA-9D5F-21D814DEEFCE}" sibTransId="{4295FB57-6472-4587-99B4-FA58EC045832}"/>
    <dgm:cxn modelId="{21311246-53BF-4DF5-AFF7-D264B3A53FBF}" srcId="{37DF3648-C41F-445F-A4B7-B9E92981B883}" destId="{528C3CCA-CDDD-4C4F-9EF2-F789DC7BBF47}" srcOrd="1" destOrd="0" parTransId="{C379E8C8-2CC5-4D4F-8E1E-371205E55FF5}" sibTransId="{C0F57B78-3BBC-4FFC-A543-4E65596F633E}"/>
    <dgm:cxn modelId="{3C7A0D68-FE60-4D0E-BA07-80438ACCA370}" type="presOf" srcId="{8B7FE8C4-C2E3-4E59-BAD8-D58E7F63AF18}" destId="{4011E239-4FA8-466E-9C7B-E00B6CAFD9A3}" srcOrd="0" destOrd="0" presId="urn:microsoft.com/office/officeart/2008/layout/VerticalCurvedList"/>
    <dgm:cxn modelId="{993FF869-2233-43F6-B210-DBAC9D6E9716}" srcId="{8B7FE8C4-C2E3-4E59-BAD8-D58E7F63AF18}" destId="{FD5179AA-78F2-44E5-BF7F-7CD3247B3FD7}" srcOrd="0" destOrd="0" parTransId="{BF384306-C2AF-49E4-99A4-ADAD0B289D3E}" sibTransId="{6C213B65-CE96-4C1D-A578-5759C28D11C5}"/>
    <dgm:cxn modelId="{54D99972-B680-4466-A365-F9C56762C029}" srcId="{37DF3648-C41F-445F-A4B7-B9E92981B883}" destId="{F0C15BF3-1D3F-4371-9466-3FCDD0DCD50A}" srcOrd="0" destOrd="0" parTransId="{4D27E087-0A7F-4430-95DF-EC63F4547163}" sibTransId="{F986514D-6D04-44AB-B629-55E5E969280F}"/>
    <dgm:cxn modelId="{E3487E55-59D9-4967-871A-1E23D28053F6}" srcId="{37DF3648-C41F-445F-A4B7-B9E92981B883}" destId="{A3E802EE-91AC-4E76-BFA0-2A270CAE16DC}" srcOrd="2" destOrd="0" parTransId="{9BD26530-A055-4922-8E2C-84D7E92A9C56}" sibTransId="{B3AA9B99-4BFA-474F-9052-928EC708D696}"/>
    <dgm:cxn modelId="{66D7B175-93AA-4454-A481-2D17EA734B8A}" type="presOf" srcId="{528C3CCA-CDDD-4C4F-9EF2-F789DC7BBF47}" destId="{44F10DDB-A014-43FD-BCBC-8F31DA4771ED}" srcOrd="0" destOrd="0" presId="urn:microsoft.com/office/officeart/2008/layout/VerticalCurvedList"/>
    <dgm:cxn modelId="{706D608C-1C54-40CF-9344-E22C7F079B35}" type="presOf" srcId="{F0C15BF3-1D3F-4371-9466-3FCDD0DCD50A}" destId="{6B85FC87-B558-4FCD-9222-2386C8A9AC1C}" srcOrd="0" destOrd="0" presId="urn:microsoft.com/office/officeart/2008/layout/VerticalCurvedList"/>
    <dgm:cxn modelId="{FDF7709F-F2FD-4808-8AD7-9BC6B4292AF7}" type="presOf" srcId="{45BFCD01-33F9-4B30-BCEA-034FB6B72EAA}" destId="{44F10DDB-A014-43FD-BCBC-8F31DA4771ED}" srcOrd="0" destOrd="1" presId="urn:microsoft.com/office/officeart/2008/layout/VerticalCurvedList"/>
    <dgm:cxn modelId="{E64AA3B8-896C-4E33-AC2B-D446DC85AF84}" srcId="{A3E802EE-91AC-4E76-BFA0-2A270CAE16DC}" destId="{6A07E3C9-EE52-4A2E-9284-D4E0820E3202}" srcOrd="0" destOrd="0" parTransId="{B0DBE360-B36E-4B44-9BB2-B50E36444512}" sibTransId="{286ABE2C-FC10-4CD4-A45B-569AF608A9B0}"/>
    <dgm:cxn modelId="{BC5747C5-85B6-4C34-B769-D5E6C4D3BD9B}" srcId="{37DF3648-C41F-445F-A4B7-B9E92981B883}" destId="{8B7FE8C4-C2E3-4E59-BAD8-D58E7F63AF18}" srcOrd="3" destOrd="0" parTransId="{53D90C8D-CB85-48CA-9E21-EA8A67AC51B4}" sibTransId="{9DABCE50-68FF-488C-A6F4-C346A21F8A98}"/>
    <dgm:cxn modelId="{7A376FD0-4A69-4997-A264-DE9A85337849}" type="presOf" srcId="{3DEBE084-273C-4382-AC3C-E649325D27C8}" destId="{6B85FC87-B558-4FCD-9222-2386C8A9AC1C}" srcOrd="0" destOrd="1" presId="urn:microsoft.com/office/officeart/2008/layout/VerticalCurvedList"/>
    <dgm:cxn modelId="{8A89E1DA-CB84-4DFF-A29A-690A70FB623D}" type="presOf" srcId="{A3E802EE-91AC-4E76-BFA0-2A270CAE16DC}" destId="{553440BB-F147-4029-BF19-5B615E2F40D1}" srcOrd="0" destOrd="0" presId="urn:microsoft.com/office/officeart/2008/layout/VerticalCurvedList"/>
    <dgm:cxn modelId="{0505B3DB-EB9A-4D16-B826-11B57E625C4F}" srcId="{F0C15BF3-1D3F-4371-9466-3FCDD0DCD50A}" destId="{3DEBE084-273C-4382-AC3C-E649325D27C8}" srcOrd="0" destOrd="0" parTransId="{E53A5B08-1BA9-45FB-B11A-BDD31C7A1A04}" sibTransId="{2E147696-88B0-4936-A91E-9EB9B007DF38}"/>
    <dgm:cxn modelId="{B8F734E9-2E80-4149-AE03-0637DC799D12}" type="presOf" srcId="{2E147696-88B0-4936-A91E-9EB9B007DF38}" destId="{3DCBE77A-B81E-423E-B354-017194E87FC5}" srcOrd="0" destOrd="0" presId="urn:microsoft.com/office/officeart/2008/layout/VerticalCurvedList"/>
    <dgm:cxn modelId="{DAA5C959-003F-4EBE-9591-58414FD24597}" type="presParOf" srcId="{A1098392-9D03-430C-87A3-4E6E638298A4}" destId="{5BFE94F0-B3D7-4D38-A5F6-657A4545D20D}" srcOrd="0" destOrd="0" presId="urn:microsoft.com/office/officeart/2008/layout/VerticalCurvedList"/>
    <dgm:cxn modelId="{E136682F-F1D5-4B35-9EB6-8C36F3EB1E09}" type="presParOf" srcId="{5BFE94F0-B3D7-4D38-A5F6-657A4545D20D}" destId="{A88208AF-5051-43FF-A886-2B3FD7B39B5F}" srcOrd="0" destOrd="0" presId="urn:microsoft.com/office/officeart/2008/layout/VerticalCurvedList"/>
    <dgm:cxn modelId="{5F09622F-BA85-4CD0-BBD1-D9AD1F7D5E33}" type="presParOf" srcId="{A88208AF-5051-43FF-A886-2B3FD7B39B5F}" destId="{AB166359-54EB-4C5A-928E-495313E93FAC}" srcOrd="0" destOrd="0" presId="urn:microsoft.com/office/officeart/2008/layout/VerticalCurvedList"/>
    <dgm:cxn modelId="{267FAC36-320B-4645-A22B-57E027D3BAD2}" type="presParOf" srcId="{A88208AF-5051-43FF-A886-2B3FD7B39B5F}" destId="{3DCBE77A-B81E-423E-B354-017194E87FC5}" srcOrd="1" destOrd="0" presId="urn:microsoft.com/office/officeart/2008/layout/VerticalCurvedList"/>
    <dgm:cxn modelId="{66D3DB18-5E38-4527-964C-3D97A480C145}" type="presParOf" srcId="{A88208AF-5051-43FF-A886-2B3FD7B39B5F}" destId="{347D6C08-696B-4C2F-B267-5860F52AC4CF}" srcOrd="2" destOrd="0" presId="urn:microsoft.com/office/officeart/2008/layout/VerticalCurvedList"/>
    <dgm:cxn modelId="{E21FFD63-9C72-49A5-902E-380A248E7226}" type="presParOf" srcId="{A88208AF-5051-43FF-A886-2B3FD7B39B5F}" destId="{C7D15645-5BBA-40A6-8A93-259C543377F2}" srcOrd="3" destOrd="0" presId="urn:microsoft.com/office/officeart/2008/layout/VerticalCurvedList"/>
    <dgm:cxn modelId="{57FEE66D-4537-4C4F-9041-BC80A655A7B1}" type="presParOf" srcId="{5BFE94F0-B3D7-4D38-A5F6-657A4545D20D}" destId="{6B85FC87-B558-4FCD-9222-2386C8A9AC1C}" srcOrd="1" destOrd="0" presId="urn:microsoft.com/office/officeart/2008/layout/VerticalCurvedList"/>
    <dgm:cxn modelId="{D63D6BAE-CDA5-4B48-A8AA-96043BE21515}" type="presParOf" srcId="{5BFE94F0-B3D7-4D38-A5F6-657A4545D20D}" destId="{E9E48531-8334-490A-9B78-361ED21FB3E2}" srcOrd="2" destOrd="0" presId="urn:microsoft.com/office/officeart/2008/layout/VerticalCurvedList"/>
    <dgm:cxn modelId="{A10BA388-663D-41DE-BCAE-B7D6D8468657}" type="presParOf" srcId="{E9E48531-8334-490A-9B78-361ED21FB3E2}" destId="{82B61A9E-32E1-44EB-B267-D6BF51EE4119}" srcOrd="0" destOrd="0" presId="urn:microsoft.com/office/officeart/2008/layout/VerticalCurvedList"/>
    <dgm:cxn modelId="{9E8E0EE5-D199-45ED-BE3D-2A506F7891BA}" type="presParOf" srcId="{5BFE94F0-B3D7-4D38-A5F6-657A4545D20D}" destId="{44F10DDB-A014-43FD-BCBC-8F31DA4771ED}" srcOrd="3" destOrd="0" presId="urn:microsoft.com/office/officeart/2008/layout/VerticalCurvedList"/>
    <dgm:cxn modelId="{6F9DB357-551A-4BCE-B913-95AB54140AF0}" type="presParOf" srcId="{5BFE94F0-B3D7-4D38-A5F6-657A4545D20D}" destId="{8946046A-0D23-4D80-8266-652854726725}" srcOrd="4" destOrd="0" presId="urn:microsoft.com/office/officeart/2008/layout/VerticalCurvedList"/>
    <dgm:cxn modelId="{B2B1EE07-272C-4F94-A473-EDD96AF10DF5}" type="presParOf" srcId="{8946046A-0D23-4D80-8266-652854726725}" destId="{B4CD7ED0-27DF-4123-831A-5268BE43A909}" srcOrd="0" destOrd="0" presId="urn:microsoft.com/office/officeart/2008/layout/VerticalCurvedList"/>
    <dgm:cxn modelId="{718FFA08-24D6-4B02-B7D7-373900F160D8}" type="presParOf" srcId="{5BFE94F0-B3D7-4D38-A5F6-657A4545D20D}" destId="{553440BB-F147-4029-BF19-5B615E2F40D1}" srcOrd="5" destOrd="0" presId="urn:microsoft.com/office/officeart/2008/layout/VerticalCurvedList"/>
    <dgm:cxn modelId="{884A06A4-26E9-4173-AF47-0B96F844B1AC}" type="presParOf" srcId="{5BFE94F0-B3D7-4D38-A5F6-657A4545D20D}" destId="{A9AEA64F-AF6F-4C22-9B43-D9C6678D1DA2}" srcOrd="6" destOrd="0" presId="urn:microsoft.com/office/officeart/2008/layout/VerticalCurvedList"/>
    <dgm:cxn modelId="{6BEA771C-D5B8-4695-8C01-ADB39ED3A009}" type="presParOf" srcId="{A9AEA64F-AF6F-4C22-9B43-D9C6678D1DA2}" destId="{A9321602-2127-4F51-BA8B-5E12B0486BF6}" srcOrd="0" destOrd="0" presId="urn:microsoft.com/office/officeart/2008/layout/VerticalCurvedList"/>
    <dgm:cxn modelId="{6BF405C8-49B8-4BB9-ADBA-324F3A6EF737}" type="presParOf" srcId="{5BFE94F0-B3D7-4D38-A5F6-657A4545D20D}" destId="{4011E239-4FA8-466E-9C7B-E00B6CAFD9A3}" srcOrd="7" destOrd="0" presId="urn:microsoft.com/office/officeart/2008/layout/VerticalCurvedList"/>
    <dgm:cxn modelId="{A6B63D60-0C3F-4182-B326-606D0A2F8690}" type="presParOf" srcId="{5BFE94F0-B3D7-4D38-A5F6-657A4545D20D}" destId="{0B971613-B904-4485-A3ED-22326735AE24}" srcOrd="8" destOrd="0" presId="urn:microsoft.com/office/officeart/2008/layout/VerticalCurvedList"/>
    <dgm:cxn modelId="{DDE5B46A-733F-410F-8CC9-7DA3A6B1A2E6}" type="presParOf" srcId="{0B971613-B904-4485-A3ED-22326735AE24}" destId="{B4CF08CB-AA96-49EF-9743-88AA4C7EA5E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7DF3648-C41F-445F-A4B7-B9E92981B883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F0C15BF3-1D3F-4371-9466-3FCDD0DCD50A}">
      <dgm:prSet phldrT="[Text]"/>
      <dgm:spPr/>
      <dgm:t>
        <a:bodyPr/>
        <a:lstStyle/>
        <a:p>
          <a:r>
            <a:rPr lang="en-US" dirty="0"/>
            <a:t>Create a Service </a:t>
          </a:r>
          <a:endParaRPr lang="en-IN" dirty="0"/>
        </a:p>
      </dgm:t>
    </dgm:pt>
    <dgm:pt modelId="{4D27E087-0A7F-4430-95DF-EC63F4547163}" type="parTrans" cxnId="{54D99972-B680-4466-A365-F9C56762C029}">
      <dgm:prSet/>
      <dgm:spPr/>
      <dgm:t>
        <a:bodyPr/>
        <a:lstStyle/>
        <a:p>
          <a:endParaRPr lang="en-IN"/>
        </a:p>
      </dgm:t>
    </dgm:pt>
    <dgm:pt modelId="{F986514D-6D04-44AB-B629-55E5E969280F}" type="sibTrans" cxnId="{54D99972-B680-4466-A365-F9C56762C029}">
      <dgm:prSet/>
      <dgm:spPr/>
      <dgm:t>
        <a:bodyPr/>
        <a:lstStyle/>
        <a:p>
          <a:endParaRPr lang="en-IN"/>
        </a:p>
      </dgm:t>
    </dgm:pt>
    <dgm:pt modelId="{3DEBE084-273C-4382-AC3C-E649325D27C8}">
      <dgm:prSet phldrT="[Text]"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ng g s app</a:t>
          </a:r>
          <a:endParaRPr lang="en-IN" b="1" dirty="0">
            <a:solidFill>
              <a:srgbClr val="FF0000"/>
            </a:solidFill>
          </a:endParaRPr>
        </a:p>
      </dgm:t>
    </dgm:pt>
    <dgm:pt modelId="{E53A5B08-1BA9-45FB-B11A-BDD31C7A1A04}" type="parTrans" cxnId="{0505B3DB-EB9A-4D16-B826-11B57E625C4F}">
      <dgm:prSet/>
      <dgm:spPr/>
      <dgm:t>
        <a:bodyPr/>
        <a:lstStyle/>
        <a:p>
          <a:endParaRPr lang="en-IN"/>
        </a:p>
      </dgm:t>
    </dgm:pt>
    <dgm:pt modelId="{2E147696-88B0-4936-A91E-9EB9B007DF38}" type="sibTrans" cxnId="{0505B3DB-EB9A-4D16-B826-11B57E625C4F}">
      <dgm:prSet/>
      <dgm:spPr/>
      <dgm:t>
        <a:bodyPr/>
        <a:lstStyle/>
        <a:p>
          <a:endParaRPr lang="en-IN"/>
        </a:p>
      </dgm:t>
    </dgm:pt>
    <dgm:pt modelId="{528C3CCA-CDDD-4C4F-9EF2-F789DC7BBF47}">
      <dgm:prSet phldrT="[Text]"/>
      <dgm:spPr/>
      <dgm:t>
        <a:bodyPr/>
        <a:lstStyle/>
        <a:p>
          <a:r>
            <a:rPr lang="en-US" dirty="0"/>
            <a:t>Provide the Service</a:t>
          </a:r>
          <a:endParaRPr lang="en-IN" dirty="0"/>
        </a:p>
      </dgm:t>
    </dgm:pt>
    <dgm:pt modelId="{C379E8C8-2CC5-4D4F-8E1E-371205E55FF5}" type="parTrans" cxnId="{21311246-53BF-4DF5-AFF7-D264B3A53FBF}">
      <dgm:prSet/>
      <dgm:spPr/>
      <dgm:t>
        <a:bodyPr/>
        <a:lstStyle/>
        <a:p>
          <a:endParaRPr lang="en-IN"/>
        </a:p>
      </dgm:t>
    </dgm:pt>
    <dgm:pt modelId="{C0F57B78-3BBC-4FFC-A543-4E65596F633E}" type="sibTrans" cxnId="{21311246-53BF-4DF5-AFF7-D264B3A53FBF}">
      <dgm:prSet/>
      <dgm:spPr/>
      <dgm:t>
        <a:bodyPr/>
        <a:lstStyle/>
        <a:p>
          <a:endParaRPr lang="en-IN"/>
        </a:p>
      </dgm:t>
    </dgm:pt>
    <dgm:pt modelId="{45BFCD01-33F9-4B30-BCEA-034FB6B72EAA}">
      <dgm:prSet phldrT="[Text]"/>
      <dgm:spPr/>
      <dgm:t>
        <a:bodyPr/>
        <a:lstStyle/>
        <a:p>
          <a:r>
            <a:rPr lang="en-US" b="1" dirty="0">
              <a:solidFill>
                <a:schemeClr val="accent4"/>
              </a:solidFill>
            </a:rPr>
            <a:t>providers: [{provide:AppService,useClass:AppService}]</a:t>
          </a:r>
          <a:endParaRPr lang="en-IN" b="1" dirty="0">
            <a:solidFill>
              <a:schemeClr val="accent4"/>
            </a:solidFill>
          </a:endParaRPr>
        </a:p>
      </dgm:t>
    </dgm:pt>
    <dgm:pt modelId="{0DA25C49-6D87-42AA-9D5F-21D814DEEFCE}" type="parTrans" cxnId="{A4878762-6288-42E0-9210-4C535D33CB4C}">
      <dgm:prSet/>
      <dgm:spPr/>
      <dgm:t>
        <a:bodyPr/>
        <a:lstStyle/>
        <a:p>
          <a:endParaRPr lang="en-IN"/>
        </a:p>
      </dgm:t>
    </dgm:pt>
    <dgm:pt modelId="{4295FB57-6472-4587-99B4-FA58EC045832}" type="sibTrans" cxnId="{A4878762-6288-42E0-9210-4C535D33CB4C}">
      <dgm:prSet/>
      <dgm:spPr/>
      <dgm:t>
        <a:bodyPr/>
        <a:lstStyle/>
        <a:p>
          <a:endParaRPr lang="en-IN"/>
        </a:p>
      </dgm:t>
    </dgm:pt>
    <dgm:pt modelId="{A3E802EE-91AC-4E76-BFA0-2A270CAE16DC}">
      <dgm:prSet phldrT="[Text]"/>
      <dgm:spPr/>
      <dgm:t>
        <a:bodyPr/>
        <a:lstStyle/>
        <a:p>
          <a:r>
            <a:rPr lang="en-US" dirty="0"/>
            <a:t>Inject the Service</a:t>
          </a:r>
          <a:endParaRPr lang="en-IN" dirty="0"/>
        </a:p>
      </dgm:t>
    </dgm:pt>
    <dgm:pt modelId="{9BD26530-A055-4922-8E2C-84D7E92A9C56}" type="parTrans" cxnId="{E3487E55-59D9-4967-871A-1E23D28053F6}">
      <dgm:prSet/>
      <dgm:spPr/>
      <dgm:t>
        <a:bodyPr/>
        <a:lstStyle/>
        <a:p>
          <a:endParaRPr lang="en-IN"/>
        </a:p>
      </dgm:t>
    </dgm:pt>
    <dgm:pt modelId="{B3AA9B99-4BFA-474F-9052-928EC708D696}" type="sibTrans" cxnId="{E3487E55-59D9-4967-871A-1E23D28053F6}">
      <dgm:prSet/>
      <dgm:spPr/>
      <dgm:t>
        <a:bodyPr/>
        <a:lstStyle/>
        <a:p>
          <a:endParaRPr lang="en-IN"/>
        </a:p>
      </dgm:t>
    </dgm:pt>
    <dgm:pt modelId="{6A07E3C9-EE52-4A2E-9284-D4E0820E3202}">
      <dgm:prSet phldrT="[Text]"/>
      <dgm:spPr/>
      <dgm:t>
        <a:bodyPr/>
        <a:lstStyle/>
        <a:p>
          <a:r>
            <a:rPr lang="en-IN" b="1" dirty="0">
              <a:solidFill>
                <a:srgbClr val="00B050"/>
              </a:solidFill>
            </a:rPr>
            <a:t>constructor(private </a:t>
          </a:r>
          <a:r>
            <a:rPr lang="en-IN" b="1" dirty="0" err="1">
              <a:solidFill>
                <a:srgbClr val="00B050"/>
              </a:solidFill>
            </a:rPr>
            <a:t>appservice:AppService</a:t>
          </a:r>
          <a:r>
            <a:rPr lang="en-IN" b="1" dirty="0">
              <a:solidFill>
                <a:srgbClr val="00B050"/>
              </a:solidFill>
            </a:rPr>
            <a:t>){}</a:t>
          </a:r>
        </a:p>
      </dgm:t>
    </dgm:pt>
    <dgm:pt modelId="{B0DBE360-B36E-4B44-9BB2-B50E36444512}" type="parTrans" cxnId="{E64AA3B8-896C-4E33-AC2B-D446DC85AF84}">
      <dgm:prSet/>
      <dgm:spPr/>
      <dgm:t>
        <a:bodyPr/>
        <a:lstStyle/>
        <a:p>
          <a:endParaRPr lang="en-IN"/>
        </a:p>
      </dgm:t>
    </dgm:pt>
    <dgm:pt modelId="{286ABE2C-FC10-4CD4-A45B-569AF608A9B0}" type="sibTrans" cxnId="{E64AA3B8-896C-4E33-AC2B-D446DC85AF84}">
      <dgm:prSet/>
      <dgm:spPr/>
      <dgm:t>
        <a:bodyPr/>
        <a:lstStyle/>
        <a:p>
          <a:endParaRPr lang="en-IN"/>
        </a:p>
      </dgm:t>
    </dgm:pt>
    <dgm:pt modelId="{8B7FE8C4-C2E3-4E59-BAD8-D58E7F63AF18}">
      <dgm:prSet phldrT="[Text]"/>
      <dgm:spPr/>
      <dgm:t>
        <a:bodyPr/>
        <a:lstStyle/>
        <a:p>
          <a:r>
            <a:rPr lang="en-US" dirty="0"/>
            <a:t>Use the Service </a:t>
          </a:r>
          <a:endParaRPr lang="en-IN" dirty="0"/>
        </a:p>
      </dgm:t>
    </dgm:pt>
    <dgm:pt modelId="{53D90C8D-CB85-48CA-9E21-EA8A67AC51B4}" type="parTrans" cxnId="{BC5747C5-85B6-4C34-B769-D5E6C4D3BD9B}">
      <dgm:prSet/>
      <dgm:spPr/>
      <dgm:t>
        <a:bodyPr/>
        <a:lstStyle/>
        <a:p>
          <a:endParaRPr lang="en-IN"/>
        </a:p>
      </dgm:t>
    </dgm:pt>
    <dgm:pt modelId="{9DABCE50-68FF-488C-A6F4-C346A21F8A98}" type="sibTrans" cxnId="{BC5747C5-85B6-4C34-B769-D5E6C4D3BD9B}">
      <dgm:prSet/>
      <dgm:spPr/>
      <dgm:t>
        <a:bodyPr/>
        <a:lstStyle/>
        <a:p>
          <a:endParaRPr lang="en-IN"/>
        </a:p>
      </dgm:t>
    </dgm:pt>
    <dgm:pt modelId="{FD5179AA-78F2-44E5-BF7F-7CD3247B3FD7}">
      <dgm:prSet phldrT="[Text]"/>
      <dgm:spPr/>
      <dgm:t>
        <a:bodyPr/>
        <a:lstStyle/>
        <a:p>
          <a:r>
            <a:rPr lang="en-US" b="1" dirty="0" err="1">
              <a:solidFill>
                <a:srgbClr val="7030A0"/>
              </a:solidFill>
            </a:rPr>
            <a:t>appservice.getData</a:t>
          </a:r>
          <a:r>
            <a:rPr lang="en-US" b="1" dirty="0">
              <a:solidFill>
                <a:srgbClr val="7030A0"/>
              </a:solidFill>
            </a:rPr>
            <a:t>().subscribe((data)=&gt;console.log(data))</a:t>
          </a:r>
          <a:endParaRPr lang="en-IN" b="1" dirty="0">
            <a:solidFill>
              <a:srgbClr val="7030A0"/>
            </a:solidFill>
          </a:endParaRPr>
        </a:p>
      </dgm:t>
    </dgm:pt>
    <dgm:pt modelId="{BF384306-C2AF-49E4-99A4-ADAD0B289D3E}" type="parTrans" cxnId="{993FF869-2233-43F6-B210-DBAC9D6E9716}">
      <dgm:prSet/>
      <dgm:spPr/>
      <dgm:t>
        <a:bodyPr/>
        <a:lstStyle/>
        <a:p>
          <a:endParaRPr lang="en-IN"/>
        </a:p>
      </dgm:t>
    </dgm:pt>
    <dgm:pt modelId="{6C213B65-CE96-4C1D-A578-5759C28D11C5}" type="sibTrans" cxnId="{993FF869-2233-43F6-B210-DBAC9D6E9716}">
      <dgm:prSet/>
      <dgm:spPr/>
      <dgm:t>
        <a:bodyPr/>
        <a:lstStyle/>
        <a:p>
          <a:endParaRPr lang="en-IN"/>
        </a:p>
      </dgm:t>
    </dgm:pt>
    <dgm:pt modelId="{A1098392-9D03-430C-87A3-4E6E638298A4}" type="pres">
      <dgm:prSet presAssocID="{37DF3648-C41F-445F-A4B7-B9E92981B883}" presName="Name0" presStyleCnt="0">
        <dgm:presLayoutVars>
          <dgm:chMax val="7"/>
          <dgm:chPref val="7"/>
          <dgm:dir/>
        </dgm:presLayoutVars>
      </dgm:prSet>
      <dgm:spPr/>
    </dgm:pt>
    <dgm:pt modelId="{5BFE94F0-B3D7-4D38-A5F6-657A4545D20D}" type="pres">
      <dgm:prSet presAssocID="{37DF3648-C41F-445F-A4B7-B9E92981B883}" presName="Name1" presStyleCnt="0"/>
      <dgm:spPr/>
    </dgm:pt>
    <dgm:pt modelId="{A88208AF-5051-43FF-A886-2B3FD7B39B5F}" type="pres">
      <dgm:prSet presAssocID="{37DF3648-C41F-445F-A4B7-B9E92981B883}" presName="cycle" presStyleCnt="0"/>
      <dgm:spPr/>
    </dgm:pt>
    <dgm:pt modelId="{AB166359-54EB-4C5A-928E-495313E93FAC}" type="pres">
      <dgm:prSet presAssocID="{37DF3648-C41F-445F-A4B7-B9E92981B883}" presName="srcNode" presStyleLbl="node1" presStyleIdx="0" presStyleCnt="4"/>
      <dgm:spPr/>
    </dgm:pt>
    <dgm:pt modelId="{3DCBE77A-B81E-423E-B354-017194E87FC5}" type="pres">
      <dgm:prSet presAssocID="{37DF3648-C41F-445F-A4B7-B9E92981B883}" presName="conn" presStyleLbl="parChTrans1D2" presStyleIdx="0" presStyleCnt="1"/>
      <dgm:spPr/>
    </dgm:pt>
    <dgm:pt modelId="{347D6C08-696B-4C2F-B267-5860F52AC4CF}" type="pres">
      <dgm:prSet presAssocID="{37DF3648-C41F-445F-A4B7-B9E92981B883}" presName="extraNode" presStyleLbl="node1" presStyleIdx="0" presStyleCnt="4"/>
      <dgm:spPr/>
    </dgm:pt>
    <dgm:pt modelId="{C7D15645-5BBA-40A6-8A93-259C543377F2}" type="pres">
      <dgm:prSet presAssocID="{37DF3648-C41F-445F-A4B7-B9E92981B883}" presName="dstNode" presStyleLbl="node1" presStyleIdx="0" presStyleCnt="4"/>
      <dgm:spPr/>
    </dgm:pt>
    <dgm:pt modelId="{6B85FC87-B558-4FCD-9222-2386C8A9AC1C}" type="pres">
      <dgm:prSet presAssocID="{F0C15BF3-1D3F-4371-9466-3FCDD0DCD50A}" presName="text_1" presStyleLbl="node1" presStyleIdx="0" presStyleCnt="4">
        <dgm:presLayoutVars>
          <dgm:bulletEnabled val="1"/>
        </dgm:presLayoutVars>
      </dgm:prSet>
      <dgm:spPr/>
    </dgm:pt>
    <dgm:pt modelId="{E9E48531-8334-490A-9B78-361ED21FB3E2}" type="pres">
      <dgm:prSet presAssocID="{F0C15BF3-1D3F-4371-9466-3FCDD0DCD50A}" presName="accent_1" presStyleCnt="0"/>
      <dgm:spPr/>
    </dgm:pt>
    <dgm:pt modelId="{82B61A9E-32E1-44EB-B267-D6BF51EE4119}" type="pres">
      <dgm:prSet presAssocID="{F0C15BF3-1D3F-4371-9466-3FCDD0DCD50A}" presName="accentRepeatNode" presStyleLbl="solidFgAcc1" presStyleIdx="0" presStyleCnt="4"/>
      <dgm:spPr/>
    </dgm:pt>
    <dgm:pt modelId="{44F10DDB-A014-43FD-BCBC-8F31DA4771ED}" type="pres">
      <dgm:prSet presAssocID="{528C3CCA-CDDD-4C4F-9EF2-F789DC7BBF47}" presName="text_2" presStyleLbl="node1" presStyleIdx="1" presStyleCnt="4">
        <dgm:presLayoutVars>
          <dgm:bulletEnabled val="1"/>
        </dgm:presLayoutVars>
      </dgm:prSet>
      <dgm:spPr/>
    </dgm:pt>
    <dgm:pt modelId="{8946046A-0D23-4D80-8266-652854726725}" type="pres">
      <dgm:prSet presAssocID="{528C3CCA-CDDD-4C4F-9EF2-F789DC7BBF47}" presName="accent_2" presStyleCnt="0"/>
      <dgm:spPr/>
    </dgm:pt>
    <dgm:pt modelId="{B4CD7ED0-27DF-4123-831A-5268BE43A909}" type="pres">
      <dgm:prSet presAssocID="{528C3CCA-CDDD-4C4F-9EF2-F789DC7BBF47}" presName="accentRepeatNode" presStyleLbl="solidFgAcc1" presStyleIdx="1" presStyleCnt="4"/>
      <dgm:spPr/>
    </dgm:pt>
    <dgm:pt modelId="{553440BB-F147-4029-BF19-5B615E2F40D1}" type="pres">
      <dgm:prSet presAssocID="{A3E802EE-91AC-4E76-BFA0-2A270CAE16DC}" presName="text_3" presStyleLbl="node1" presStyleIdx="2" presStyleCnt="4">
        <dgm:presLayoutVars>
          <dgm:bulletEnabled val="1"/>
        </dgm:presLayoutVars>
      </dgm:prSet>
      <dgm:spPr/>
    </dgm:pt>
    <dgm:pt modelId="{A9AEA64F-AF6F-4C22-9B43-D9C6678D1DA2}" type="pres">
      <dgm:prSet presAssocID="{A3E802EE-91AC-4E76-BFA0-2A270CAE16DC}" presName="accent_3" presStyleCnt="0"/>
      <dgm:spPr/>
    </dgm:pt>
    <dgm:pt modelId="{A9321602-2127-4F51-BA8B-5E12B0486BF6}" type="pres">
      <dgm:prSet presAssocID="{A3E802EE-91AC-4E76-BFA0-2A270CAE16DC}" presName="accentRepeatNode" presStyleLbl="solidFgAcc1" presStyleIdx="2" presStyleCnt="4"/>
      <dgm:spPr/>
    </dgm:pt>
    <dgm:pt modelId="{4011E239-4FA8-466E-9C7B-E00B6CAFD9A3}" type="pres">
      <dgm:prSet presAssocID="{8B7FE8C4-C2E3-4E59-BAD8-D58E7F63AF18}" presName="text_4" presStyleLbl="node1" presStyleIdx="3" presStyleCnt="4">
        <dgm:presLayoutVars>
          <dgm:bulletEnabled val="1"/>
        </dgm:presLayoutVars>
      </dgm:prSet>
      <dgm:spPr/>
    </dgm:pt>
    <dgm:pt modelId="{0B971613-B904-4485-A3ED-22326735AE24}" type="pres">
      <dgm:prSet presAssocID="{8B7FE8C4-C2E3-4E59-BAD8-D58E7F63AF18}" presName="accent_4" presStyleCnt="0"/>
      <dgm:spPr/>
    </dgm:pt>
    <dgm:pt modelId="{B4CF08CB-AA96-49EF-9743-88AA4C7EA5E0}" type="pres">
      <dgm:prSet presAssocID="{8B7FE8C4-C2E3-4E59-BAD8-D58E7F63AF18}" presName="accentRepeatNode" presStyleLbl="solidFgAcc1" presStyleIdx="3" presStyleCnt="4"/>
      <dgm:spPr/>
    </dgm:pt>
  </dgm:ptLst>
  <dgm:cxnLst>
    <dgm:cxn modelId="{9CAD4905-B009-4CDD-8ECC-30848359FAC3}" type="presOf" srcId="{FD5179AA-78F2-44E5-BF7F-7CD3247B3FD7}" destId="{4011E239-4FA8-466E-9C7B-E00B6CAFD9A3}" srcOrd="0" destOrd="1" presId="urn:microsoft.com/office/officeart/2008/layout/VerticalCurvedList"/>
    <dgm:cxn modelId="{6D78980D-3913-4DBF-A452-8A9B20ECF4B6}" type="presOf" srcId="{37DF3648-C41F-445F-A4B7-B9E92981B883}" destId="{A1098392-9D03-430C-87A3-4E6E638298A4}" srcOrd="0" destOrd="0" presId="urn:microsoft.com/office/officeart/2008/layout/VerticalCurvedList"/>
    <dgm:cxn modelId="{BFF9A641-DAB0-4567-979B-76E87EBEF69C}" type="presOf" srcId="{6A07E3C9-EE52-4A2E-9284-D4E0820E3202}" destId="{553440BB-F147-4029-BF19-5B615E2F40D1}" srcOrd="0" destOrd="1" presId="urn:microsoft.com/office/officeart/2008/layout/VerticalCurvedList"/>
    <dgm:cxn modelId="{A4878762-6288-42E0-9210-4C535D33CB4C}" srcId="{528C3CCA-CDDD-4C4F-9EF2-F789DC7BBF47}" destId="{45BFCD01-33F9-4B30-BCEA-034FB6B72EAA}" srcOrd="0" destOrd="0" parTransId="{0DA25C49-6D87-42AA-9D5F-21D814DEEFCE}" sibTransId="{4295FB57-6472-4587-99B4-FA58EC045832}"/>
    <dgm:cxn modelId="{21311246-53BF-4DF5-AFF7-D264B3A53FBF}" srcId="{37DF3648-C41F-445F-A4B7-B9E92981B883}" destId="{528C3CCA-CDDD-4C4F-9EF2-F789DC7BBF47}" srcOrd="1" destOrd="0" parTransId="{C379E8C8-2CC5-4D4F-8E1E-371205E55FF5}" sibTransId="{C0F57B78-3BBC-4FFC-A543-4E65596F633E}"/>
    <dgm:cxn modelId="{3C7A0D68-FE60-4D0E-BA07-80438ACCA370}" type="presOf" srcId="{8B7FE8C4-C2E3-4E59-BAD8-D58E7F63AF18}" destId="{4011E239-4FA8-466E-9C7B-E00B6CAFD9A3}" srcOrd="0" destOrd="0" presId="urn:microsoft.com/office/officeart/2008/layout/VerticalCurvedList"/>
    <dgm:cxn modelId="{993FF869-2233-43F6-B210-DBAC9D6E9716}" srcId="{8B7FE8C4-C2E3-4E59-BAD8-D58E7F63AF18}" destId="{FD5179AA-78F2-44E5-BF7F-7CD3247B3FD7}" srcOrd="0" destOrd="0" parTransId="{BF384306-C2AF-49E4-99A4-ADAD0B289D3E}" sibTransId="{6C213B65-CE96-4C1D-A578-5759C28D11C5}"/>
    <dgm:cxn modelId="{54D99972-B680-4466-A365-F9C56762C029}" srcId="{37DF3648-C41F-445F-A4B7-B9E92981B883}" destId="{F0C15BF3-1D3F-4371-9466-3FCDD0DCD50A}" srcOrd="0" destOrd="0" parTransId="{4D27E087-0A7F-4430-95DF-EC63F4547163}" sibTransId="{F986514D-6D04-44AB-B629-55E5E969280F}"/>
    <dgm:cxn modelId="{E3487E55-59D9-4967-871A-1E23D28053F6}" srcId="{37DF3648-C41F-445F-A4B7-B9E92981B883}" destId="{A3E802EE-91AC-4E76-BFA0-2A270CAE16DC}" srcOrd="2" destOrd="0" parTransId="{9BD26530-A055-4922-8E2C-84D7E92A9C56}" sibTransId="{B3AA9B99-4BFA-474F-9052-928EC708D696}"/>
    <dgm:cxn modelId="{66D7B175-93AA-4454-A481-2D17EA734B8A}" type="presOf" srcId="{528C3CCA-CDDD-4C4F-9EF2-F789DC7BBF47}" destId="{44F10DDB-A014-43FD-BCBC-8F31DA4771ED}" srcOrd="0" destOrd="0" presId="urn:microsoft.com/office/officeart/2008/layout/VerticalCurvedList"/>
    <dgm:cxn modelId="{706D608C-1C54-40CF-9344-E22C7F079B35}" type="presOf" srcId="{F0C15BF3-1D3F-4371-9466-3FCDD0DCD50A}" destId="{6B85FC87-B558-4FCD-9222-2386C8A9AC1C}" srcOrd="0" destOrd="0" presId="urn:microsoft.com/office/officeart/2008/layout/VerticalCurvedList"/>
    <dgm:cxn modelId="{FDF7709F-F2FD-4808-8AD7-9BC6B4292AF7}" type="presOf" srcId="{45BFCD01-33F9-4B30-BCEA-034FB6B72EAA}" destId="{44F10DDB-A014-43FD-BCBC-8F31DA4771ED}" srcOrd="0" destOrd="1" presId="urn:microsoft.com/office/officeart/2008/layout/VerticalCurvedList"/>
    <dgm:cxn modelId="{E64AA3B8-896C-4E33-AC2B-D446DC85AF84}" srcId="{A3E802EE-91AC-4E76-BFA0-2A270CAE16DC}" destId="{6A07E3C9-EE52-4A2E-9284-D4E0820E3202}" srcOrd="0" destOrd="0" parTransId="{B0DBE360-B36E-4B44-9BB2-B50E36444512}" sibTransId="{286ABE2C-FC10-4CD4-A45B-569AF608A9B0}"/>
    <dgm:cxn modelId="{BC5747C5-85B6-4C34-B769-D5E6C4D3BD9B}" srcId="{37DF3648-C41F-445F-A4B7-B9E92981B883}" destId="{8B7FE8C4-C2E3-4E59-BAD8-D58E7F63AF18}" srcOrd="3" destOrd="0" parTransId="{53D90C8D-CB85-48CA-9E21-EA8A67AC51B4}" sibTransId="{9DABCE50-68FF-488C-A6F4-C346A21F8A98}"/>
    <dgm:cxn modelId="{7A376FD0-4A69-4997-A264-DE9A85337849}" type="presOf" srcId="{3DEBE084-273C-4382-AC3C-E649325D27C8}" destId="{6B85FC87-B558-4FCD-9222-2386C8A9AC1C}" srcOrd="0" destOrd="1" presId="urn:microsoft.com/office/officeart/2008/layout/VerticalCurvedList"/>
    <dgm:cxn modelId="{8A89E1DA-CB84-4DFF-A29A-690A70FB623D}" type="presOf" srcId="{A3E802EE-91AC-4E76-BFA0-2A270CAE16DC}" destId="{553440BB-F147-4029-BF19-5B615E2F40D1}" srcOrd="0" destOrd="0" presId="urn:microsoft.com/office/officeart/2008/layout/VerticalCurvedList"/>
    <dgm:cxn modelId="{0505B3DB-EB9A-4D16-B826-11B57E625C4F}" srcId="{F0C15BF3-1D3F-4371-9466-3FCDD0DCD50A}" destId="{3DEBE084-273C-4382-AC3C-E649325D27C8}" srcOrd="0" destOrd="0" parTransId="{E53A5B08-1BA9-45FB-B11A-BDD31C7A1A04}" sibTransId="{2E147696-88B0-4936-A91E-9EB9B007DF38}"/>
    <dgm:cxn modelId="{B8F734E9-2E80-4149-AE03-0637DC799D12}" type="presOf" srcId="{2E147696-88B0-4936-A91E-9EB9B007DF38}" destId="{3DCBE77A-B81E-423E-B354-017194E87FC5}" srcOrd="0" destOrd="0" presId="urn:microsoft.com/office/officeart/2008/layout/VerticalCurvedList"/>
    <dgm:cxn modelId="{DAA5C959-003F-4EBE-9591-58414FD24597}" type="presParOf" srcId="{A1098392-9D03-430C-87A3-4E6E638298A4}" destId="{5BFE94F0-B3D7-4D38-A5F6-657A4545D20D}" srcOrd="0" destOrd="0" presId="urn:microsoft.com/office/officeart/2008/layout/VerticalCurvedList"/>
    <dgm:cxn modelId="{E136682F-F1D5-4B35-9EB6-8C36F3EB1E09}" type="presParOf" srcId="{5BFE94F0-B3D7-4D38-A5F6-657A4545D20D}" destId="{A88208AF-5051-43FF-A886-2B3FD7B39B5F}" srcOrd="0" destOrd="0" presId="urn:microsoft.com/office/officeart/2008/layout/VerticalCurvedList"/>
    <dgm:cxn modelId="{5F09622F-BA85-4CD0-BBD1-D9AD1F7D5E33}" type="presParOf" srcId="{A88208AF-5051-43FF-A886-2B3FD7B39B5F}" destId="{AB166359-54EB-4C5A-928E-495313E93FAC}" srcOrd="0" destOrd="0" presId="urn:microsoft.com/office/officeart/2008/layout/VerticalCurvedList"/>
    <dgm:cxn modelId="{267FAC36-320B-4645-A22B-57E027D3BAD2}" type="presParOf" srcId="{A88208AF-5051-43FF-A886-2B3FD7B39B5F}" destId="{3DCBE77A-B81E-423E-B354-017194E87FC5}" srcOrd="1" destOrd="0" presId="urn:microsoft.com/office/officeart/2008/layout/VerticalCurvedList"/>
    <dgm:cxn modelId="{66D3DB18-5E38-4527-964C-3D97A480C145}" type="presParOf" srcId="{A88208AF-5051-43FF-A886-2B3FD7B39B5F}" destId="{347D6C08-696B-4C2F-B267-5860F52AC4CF}" srcOrd="2" destOrd="0" presId="urn:microsoft.com/office/officeart/2008/layout/VerticalCurvedList"/>
    <dgm:cxn modelId="{E21FFD63-9C72-49A5-902E-380A248E7226}" type="presParOf" srcId="{A88208AF-5051-43FF-A886-2B3FD7B39B5F}" destId="{C7D15645-5BBA-40A6-8A93-259C543377F2}" srcOrd="3" destOrd="0" presId="urn:microsoft.com/office/officeart/2008/layout/VerticalCurvedList"/>
    <dgm:cxn modelId="{57FEE66D-4537-4C4F-9041-BC80A655A7B1}" type="presParOf" srcId="{5BFE94F0-B3D7-4D38-A5F6-657A4545D20D}" destId="{6B85FC87-B558-4FCD-9222-2386C8A9AC1C}" srcOrd="1" destOrd="0" presId="urn:microsoft.com/office/officeart/2008/layout/VerticalCurvedList"/>
    <dgm:cxn modelId="{D63D6BAE-CDA5-4B48-A8AA-96043BE21515}" type="presParOf" srcId="{5BFE94F0-B3D7-4D38-A5F6-657A4545D20D}" destId="{E9E48531-8334-490A-9B78-361ED21FB3E2}" srcOrd="2" destOrd="0" presId="urn:microsoft.com/office/officeart/2008/layout/VerticalCurvedList"/>
    <dgm:cxn modelId="{A10BA388-663D-41DE-BCAE-B7D6D8468657}" type="presParOf" srcId="{E9E48531-8334-490A-9B78-361ED21FB3E2}" destId="{82B61A9E-32E1-44EB-B267-D6BF51EE4119}" srcOrd="0" destOrd="0" presId="urn:microsoft.com/office/officeart/2008/layout/VerticalCurvedList"/>
    <dgm:cxn modelId="{9E8E0EE5-D199-45ED-BE3D-2A506F7891BA}" type="presParOf" srcId="{5BFE94F0-B3D7-4D38-A5F6-657A4545D20D}" destId="{44F10DDB-A014-43FD-BCBC-8F31DA4771ED}" srcOrd="3" destOrd="0" presId="urn:microsoft.com/office/officeart/2008/layout/VerticalCurvedList"/>
    <dgm:cxn modelId="{6F9DB357-551A-4BCE-B913-95AB54140AF0}" type="presParOf" srcId="{5BFE94F0-B3D7-4D38-A5F6-657A4545D20D}" destId="{8946046A-0D23-4D80-8266-652854726725}" srcOrd="4" destOrd="0" presId="urn:microsoft.com/office/officeart/2008/layout/VerticalCurvedList"/>
    <dgm:cxn modelId="{B2B1EE07-272C-4F94-A473-EDD96AF10DF5}" type="presParOf" srcId="{8946046A-0D23-4D80-8266-652854726725}" destId="{B4CD7ED0-27DF-4123-831A-5268BE43A909}" srcOrd="0" destOrd="0" presId="urn:microsoft.com/office/officeart/2008/layout/VerticalCurvedList"/>
    <dgm:cxn modelId="{718FFA08-24D6-4B02-B7D7-373900F160D8}" type="presParOf" srcId="{5BFE94F0-B3D7-4D38-A5F6-657A4545D20D}" destId="{553440BB-F147-4029-BF19-5B615E2F40D1}" srcOrd="5" destOrd="0" presId="urn:microsoft.com/office/officeart/2008/layout/VerticalCurvedList"/>
    <dgm:cxn modelId="{884A06A4-26E9-4173-AF47-0B96F844B1AC}" type="presParOf" srcId="{5BFE94F0-B3D7-4D38-A5F6-657A4545D20D}" destId="{A9AEA64F-AF6F-4C22-9B43-D9C6678D1DA2}" srcOrd="6" destOrd="0" presId="urn:microsoft.com/office/officeart/2008/layout/VerticalCurvedList"/>
    <dgm:cxn modelId="{6BEA771C-D5B8-4695-8C01-ADB39ED3A009}" type="presParOf" srcId="{A9AEA64F-AF6F-4C22-9B43-D9C6678D1DA2}" destId="{A9321602-2127-4F51-BA8B-5E12B0486BF6}" srcOrd="0" destOrd="0" presId="urn:microsoft.com/office/officeart/2008/layout/VerticalCurvedList"/>
    <dgm:cxn modelId="{6BF405C8-49B8-4BB9-ADBA-324F3A6EF737}" type="presParOf" srcId="{5BFE94F0-B3D7-4D38-A5F6-657A4545D20D}" destId="{4011E239-4FA8-466E-9C7B-E00B6CAFD9A3}" srcOrd="7" destOrd="0" presId="urn:microsoft.com/office/officeart/2008/layout/VerticalCurvedList"/>
    <dgm:cxn modelId="{A6B63D60-0C3F-4182-B326-606D0A2F8690}" type="presParOf" srcId="{5BFE94F0-B3D7-4D38-A5F6-657A4545D20D}" destId="{0B971613-B904-4485-A3ED-22326735AE24}" srcOrd="8" destOrd="0" presId="urn:microsoft.com/office/officeart/2008/layout/VerticalCurvedList"/>
    <dgm:cxn modelId="{DDE5B46A-733F-410F-8CC9-7DA3A6B1A2E6}" type="presParOf" srcId="{0B971613-B904-4485-A3ED-22326735AE24}" destId="{B4CF08CB-AA96-49EF-9743-88AA4C7EA5E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9B6F1-35F2-4530-8563-D0BEDB7245D4}">
      <dsp:nvSpPr>
        <dsp:cNvPr id="0" name=""/>
        <dsp:cNvSpPr/>
      </dsp:nvSpPr>
      <dsp:spPr>
        <a:xfrm>
          <a:off x="0" y="4632850"/>
          <a:ext cx="5781561" cy="1013554"/>
        </a:xfrm>
        <a:prstGeom prst="rect">
          <a:avLst/>
        </a:prstGeom>
        <a:noFill/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>
              <a:solidFill>
                <a:schemeClr val="tx1"/>
              </a:solidFill>
            </a:rPr>
            <a:t>Use the Service</a:t>
          </a:r>
        </a:p>
      </dsp:txBody>
      <dsp:txXfrm>
        <a:off x="0" y="4632850"/>
        <a:ext cx="5781561" cy="1013554"/>
      </dsp:txXfrm>
    </dsp:sp>
    <dsp:sp modelId="{09C50BC0-3528-4FB7-94D1-F85B804D2780}">
      <dsp:nvSpPr>
        <dsp:cNvPr id="0" name=""/>
        <dsp:cNvSpPr/>
      </dsp:nvSpPr>
      <dsp:spPr>
        <a:xfrm rot="10800000">
          <a:off x="0" y="3089206"/>
          <a:ext cx="5781561" cy="1558846"/>
        </a:xfrm>
        <a:prstGeom prst="upArrowCallout">
          <a:avLst/>
        </a:prstGeom>
        <a:noFill/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>
              <a:solidFill>
                <a:schemeClr val="tx1"/>
              </a:solidFill>
            </a:rPr>
            <a:t>Inject the Service</a:t>
          </a:r>
        </a:p>
      </dsp:txBody>
      <dsp:txXfrm rot="10800000">
        <a:off x="0" y="3089206"/>
        <a:ext cx="5781561" cy="1012891"/>
      </dsp:txXfrm>
    </dsp:sp>
    <dsp:sp modelId="{840577F7-C4D6-4D3A-AA9F-B71BABFBA249}">
      <dsp:nvSpPr>
        <dsp:cNvPr id="0" name=""/>
        <dsp:cNvSpPr/>
      </dsp:nvSpPr>
      <dsp:spPr>
        <a:xfrm rot="10800000">
          <a:off x="0" y="1545563"/>
          <a:ext cx="5781561" cy="1558846"/>
        </a:xfrm>
        <a:prstGeom prst="upArrowCallout">
          <a:avLst/>
        </a:prstGeom>
        <a:noFill/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>
              <a:solidFill>
                <a:schemeClr val="tx1"/>
              </a:solidFill>
            </a:rPr>
            <a:t>Provide the Service</a:t>
          </a:r>
        </a:p>
      </dsp:txBody>
      <dsp:txXfrm rot="10800000">
        <a:off x="0" y="1545563"/>
        <a:ext cx="5781561" cy="1012891"/>
      </dsp:txXfrm>
    </dsp:sp>
    <dsp:sp modelId="{2E521047-0C5D-4C94-B959-D7285E778291}">
      <dsp:nvSpPr>
        <dsp:cNvPr id="0" name=""/>
        <dsp:cNvSpPr/>
      </dsp:nvSpPr>
      <dsp:spPr>
        <a:xfrm rot="10800000">
          <a:off x="0" y="0"/>
          <a:ext cx="5781561" cy="1558846"/>
        </a:xfrm>
        <a:prstGeom prst="upArrowCallout">
          <a:avLst/>
        </a:prstGeom>
        <a:noFill/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>
              <a:solidFill>
                <a:schemeClr val="tx1"/>
              </a:solidFill>
            </a:rPr>
            <a:t>Create a Service </a:t>
          </a:r>
        </a:p>
      </dsp:txBody>
      <dsp:txXfrm rot="10800000">
        <a:off x="0" y="0"/>
        <a:ext cx="5781561" cy="10128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D3EACA-017F-4047-B04A-34FDA2AFC582}">
      <dsp:nvSpPr>
        <dsp:cNvPr id="0" name=""/>
        <dsp:cNvSpPr/>
      </dsp:nvSpPr>
      <dsp:spPr>
        <a:xfrm>
          <a:off x="610" y="764102"/>
          <a:ext cx="2381272" cy="1428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kern="1200" dirty="0"/>
            <a:t>root</a:t>
          </a:r>
        </a:p>
      </dsp:txBody>
      <dsp:txXfrm>
        <a:off x="610" y="764102"/>
        <a:ext cx="2381272" cy="1428763"/>
      </dsp:txXfrm>
    </dsp:sp>
    <dsp:sp modelId="{B8598E6C-643E-4A81-AC1C-036EEDBC2A87}">
      <dsp:nvSpPr>
        <dsp:cNvPr id="0" name=""/>
        <dsp:cNvSpPr/>
      </dsp:nvSpPr>
      <dsp:spPr>
        <a:xfrm>
          <a:off x="2620010" y="764102"/>
          <a:ext cx="2381272" cy="1428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kern="1200" dirty="0"/>
            <a:t>any</a:t>
          </a:r>
        </a:p>
      </dsp:txBody>
      <dsp:txXfrm>
        <a:off x="2620010" y="764102"/>
        <a:ext cx="2381272" cy="1428763"/>
      </dsp:txXfrm>
    </dsp:sp>
    <dsp:sp modelId="{85DCC6C4-3C94-43E2-BB44-8C9A10223A32}">
      <dsp:nvSpPr>
        <dsp:cNvPr id="0" name=""/>
        <dsp:cNvSpPr/>
      </dsp:nvSpPr>
      <dsp:spPr>
        <a:xfrm>
          <a:off x="610" y="2430992"/>
          <a:ext cx="2381272" cy="1428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kern="1200" dirty="0"/>
            <a:t>module</a:t>
          </a:r>
        </a:p>
      </dsp:txBody>
      <dsp:txXfrm>
        <a:off x="610" y="2430992"/>
        <a:ext cx="2381272" cy="1428763"/>
      </dsp:txXfrm>
    </dsp:sp>
    <dsp:sp modelId="{93685AFA-111C-4BC3-BE59-5732E295781A}">
      <dsp:nvSpPr>
        <dsp:cNvPr id="0" name=""/>
        <dsp:cNvSpPr/>
      </dsp:nvSpPr>
      <dsp:spPr>
        <a:xfrm>
          <a:off x="2620010" y="2430992"/>
          <a:ext cx="2381272" cy="1428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kern="1200" dirty="0"/>
            <a:t>platform</a:t>
          </a:r>
        </a:p>
      </dsp:txBody>
      <dsp:txXfrm>
        <a:off x="2620010" y="2430992"/>
        <a:ext cx="2381272" cy="14287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D3EACA-017F-4047-B04A-34FDA2AFC582}">
      <dsp:nvSpPr>
        <dsp:cNvPr id="0" name=""/>
        <dsp:cNvSpPr/>
      </dsp:nvSpPr>
      <dsp:spPr>
        <a:xfrm>
          <a:off x="610" y="764102"/>
          <a:ext cx="2381272" cy="1428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kern="1200" dirty="0">
              <a:solidFill>
                <a:schemeClr val="tx1"/>
              </a:solidFill>
            </a:rPr>
            <a:t>root </a:t>
          </a:r>
          <a:r>
            <a:rPr lang="en-IN" sz="2400" kern="1200" dirty="0">
              <a:solidFill>
                <a:srgbClr val="FF0000"/>
              </a:solidFill>
            </a:rPr>
            <a:t>v6</a:t>
          </a:r>
        </a:p>
      </dsp:txBody>
      <dsp:txXfrm>
        <a:off x="610" y="764102"/>
        <a:ext cx="2381272" cy="1428763"/>
      </dsp:txXfrm>
    </dsp:sp>
    <dsp:sp modelId="{B8598E6C-643E-4A81-AC1C-036EEDBC2A87}">
      <dsp:nvSpPr>
        <dsp:cNvPr id="0" name=""/>
        <dsp:cNvSpPr/>
      </dsp:nvSpPr>
      <dsp:spPr>
        <a:xfrm>
          <a:off x="2620010" y="764102"/>
          <a:ext cx="2381272" cy="1428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kern="1200" dirty="0"/>
            <a:t>any </a:t>
          </a:r>
          <a:r>
            <a:rPr lang="en-IN" sz="2400" kern="1200" dirty="0">
              <a:solidFill>
                <a:srgbClr val="FF0000"/>
              </a:solidFill>
            </a:rPr>
            <a:t>v9</a:t>
          </a:r>
          <a:endParaRPr lang="en-IN" sz="4500" kern="1200" dirty="0"/>
        </a:p>
      </dsp:txBody>
      <dsp:txXfrm>
        <a:off x="2620010" y="764102"/>
        <a:ext cx="2381272" cy="1428763"/>
      </dsp:txXfrm>
    </dsp:sp>
    <dsp:sp modelId="{85DCC6C4-3C94-43E2-BB44-8C9A10223A32}">
      <dsp:nvSpPr>
        <dsp:cNvPr id="0" name=""/>
        <dsp:cNvSpPr/>
      </dsp:nvSpPr>
      <dsp:spPr>
        <a:xfrm>
          <a:off x="610" y="2430992"/>
          <a:ext cx="2381272" cy="1428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module </a:t>
          </a:r>
          <a:r>
            <a:rPr lang="en-IN" sz="2400" kern="1200" dirty="0">
              <a:solidFill>
                <a:srgbClr val="FF0000"/>
              </a:solidFill>
            </a:rPr>
            <a:t>v6</a:t>
          </a:r>
        </a:p>
      </dsp:txBody>
      <dsp:txXfrm>
        <a:off x="610" y="2430992"/>
        <a:ext cx="2381272" cy="1428763"/>
      </dsp:txXfrm>
    </dsp:sp>
    <dsp:sp modelId="{93685AFA-111C-4BC3-BE59-5732E295781A}">
      <dsp:nvSpPr>
        <dsp:cNvPr id="0" name=""/>
        <dsp:cNvSpPr/>
      </dsp:nvSpPr>
      <dsp:spPr>
        <a:xfrm>
          <a:off x="2620010" y="2430992"/>
          <a:ext cx="2381272" cy="1428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platform </a:t>
          </a:r>
          <a:r>
            <a:rPr lang="en-IN" sz="2400" kern="1200" dirty="0">
              <a:solidFill>
                <a:srgbClr val="FF0000"/>
              </a:solidFill>
            </a:rPr>
            <a:t>v9</a:t>
          </a:r>
        </a:p>
      </dsp:txBody>
      <dsp:txXfrm>
        <a:off x="2620010" y="2430992"/>
        <a:ext cx="2381272" cy="14287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D3EACA-017F-4047-B04A-34FDA2AFC582}">
      <dsp:nvSpPr>
        <dsp:cNvPr id="0" name=""/>
        <dsp:cNvSpPr/>
      </dsp:nvSpPr>
      <dsp:spPr>
        <a:xfrm>
          <a:off x="610" y="764102"/>
          <a:ext cx="2381272" cy="1428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 err="1"/>
            <a:t>useClass</a:t>
          </a:r>
          <a:endParaRPr lang="en-IN" sz="3600" kern="1200" dirty="0"/>
        </a:p>
      </dsp:txBody>
      <dsp:txXfrm>
        <a:off x="610" y="764102"/>
        <a:ext cx="2381272" cy="1428763"/>
      </dsp:txXfrm>
    </dsp:sp>
    <dsp:sp modelId="{B8598E6C-643E-4A81-AC1C-036EEDBC2A87}">
      <dsp:nvSpPr>
        <dsp:cNvPr id="0" name=""/>
        <dsp:cNvSpPr/>
      </dsp:nvSpPr>
      <dsp:spPr>
        <a:xfrm>
          <a:off x="2620010" y="764102"/>
          <a:ext cx="2381272" cy="1428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 err="1"/>
            <a:t>useExisting</a:t>
          </a:r>
          <a:endParaRPr lang="en-IN" sz="3600" kern="1200" dirty="0"/>
        </a:p>
      </dsp:txBody>
      <dsp:txXfrm>
        <a:off x="2620010" y="764102"/>
        <a:ext cx="2381272" cy="1428763"/>
      </dsp:txXfrm>
    </dsp:sp>
    <dsp:sp modelId="{85DCC6C4-3C94-43E2-BB44-8C9A10223A32}">
      <dsp:nvSpPr>
        <dsp:cNvPr id="0" name=""/>
        <dsp:cNvSpPr/>
      </dsp:nvSpPr>
      <dsp:spPr>
        <a:xfrm>
          <a:off x="610" y="2430992"/>
          <a:ext cx="2381272" cy="1428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 err="1"/>
            <a:t>useFactory</a:t>
          </a:r>
          <a:endParaRPr lang="en-IN" sz="3600" kern="1200" dirty="0"/>
        </a:p>
      </dsp:txBody>
      <dsp:txXfrm>
        <a:off x="610" y="2430992"/>
        <a:ext cx="2381272" cy="1428763"/>
      </dsp:txXfrm>
    </dsp:sp>
    <dsp:sp modelId="{93685AFA-111C-4BC3-BE59-5732E295781A}">
      <dsp:nvSpPr>
        <dsp:cNvPr id="0" name=""/>
        <dsp:cNvSpPr/>
      </dsp:nvSpPr>
      <dsp:spPr>
        <a:xfrm>
          <a:off x="2620010" y="2430992"/>
          <a:ext cx="2381272" cy="14287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 err="1"/>
            <a:t>useValue</a:t>
          </a:r>
          <a:endParaRPr lang="en-IN" sz="3600" kern="1200" dirty="0"/>
        </a:p>
      </dsp:txBody>
      <dsp:txXfrm>
        <a:off x="2620010" y="2430992"/>
        <a:ext cx="2381272" cy="14287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CBE77A-B81E-423E-B354-017194E87FC5}">
      <dsp:nvSpPr>
        <dsp:cNvPr id="0" name=""/>
        <dsp:cNvSpPr/>
      </dsp:nvSpPr>
      <dsp:spPr>
        <a:xfrm>
          <a:off x="-7281254" y="-1112890"/>
          <a:ext cx="8664681" cy="8664681"/>
        </a:xfrm>
        <a:prstGeom prst="blockArc">
          <a:avLst>
            <a:gd name="adj1" fmla="val 18900000"/>
            <a:gd name="adj2" fmla="val 2700000"/>
            <a:gd name="adj3" fmla="val 249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5FC87-B558-4FCD-9222-2386C8A9AC1C}">
      <dsp:nvSpPr>
        <dsp:cNvPr id="0" name=""/>
        <dsp:cNvSpPr/>
      </dsp:nvSpPr>
      <dsp:spPr>
        <a:xfrm>
          <a:off x="723756" y="495022"/>
          <a:ext cx="7841772" cy="9905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6257" tIns="68580" rIns="68580" bIns="6858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Create a Service </a:t>
          </a:r>
          <a:endParaRPr lang="en-IN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 dirty="0">
              <a:solidFill>
                <a:srgbClr val="FF0000"/>
              </a:solidFill>
            </a:rPr>
            <a:t>ng g s app</a:t>
          </a:r>
          <a:endParaRPr lang="en-IN" sz="2100" b="1" kern="1200" dirty="0">
            <a:solidFill>
              <a:srgbClr val="FF0000"/>
            </a:solidFill>
          </a:endParaRPr>
        </a:p>
      </dsp:txBody>
      <dsp:txXfrm>
        <a:off x="723756" y="495022"/>
        <a:ext cx="7841772" cy="990560"/>
      </dsp:txXfrm>
    </dsp:sp>
    <dsp:sp modelId="{82B61A9E-32E1-44EB-B267-D6BF51EE4119}">
      <dsp:nvSpPr>
        <dsp:cNvPr id="0" name=""/>
        <dsp:cNvSpPr/>
      </dsp:nvSpPr>
      <dsp:spPr>
        <a:xfrm>
          <a:off x="104656" y="371202"/>
          <a:ext cx="1238200" cy="12382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10DDB-A014-43FD-BCBC-8F31DA4771ED}">
      <dsp:nvSpPr>
        <dsp:cNvPr id="0" name=""/>
        <dsp:cNvSpPr/>
      </dsp:nvSpPr>
      <dsp:spPr>
        <a:xfrm>
          <a:off x="1291667" y="1981120"/>
          <a:ext cx="7273861" cy="9905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6257" tIns="68580" rIns="68580" bIns="6858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Provide the Service</a:t>
          </a:r>
          <a:endParaRPr lang="en-IN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 dirty="0">
              <a:solidFill>
                <a:schemeClr val="accent4"/>
              </a:solidFill>
            </a:rPr>
            <a:t>providers: [{provide:AppService,useClass:AppService}]</a:t>
          </a:r>
          <a:endParaRPr lang="en-IN" sz="2100" b="1" kern="1200" dirty="0">
            <a:solidFill>
              <a:schemeClr val="accent4"/>
            </a:solidFill>
          </a:endParaRPr>
        </a:p>
      </dsp:txBody>
      <dsp:txXfrm>
        <a:off x="1291667" y="1981120"/>
        <a:ext cx="7273861" cy="990560"/>
      </dsp:txXfrm>
    </dsp:sp>
    <dsp:sp modelId="{B4CD7ED0-27DF-4123-831A-5268BE43A909}">
      <dsp:nvSpPr>
        <dsp:cNvPr id="0" name=""/>
        <dsp:cNvSpPr/>
      </dsp:nvSpPr>
      <dsp:spPr>
        <a:xfrm>
          <a:off x="672567" y="1857300"/>
          <a:ext cx="1238200" cy="12382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3440BB-F147-4029-BF19-5B615E2F40D1}">
      <dsp:nvSpPr>
        <dsp:cNvPr id="0" name=""/>
        <dsp:cNvSpPr/>
      </dsp:nvSpPr>
      <dsp:spPr>
        <a:xfrm>
          <a:off x="1291667" y="3467218"/>
          <a:ext cx="7273861" cy="9905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6257" tIns="68580" rIns="68580" bIns="6858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Inject the Service</a:t>
          </a:r>
          <a:endParaRPr lang="en-IN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b="1" kern="1200" dirty="0">
              <a:solidFill>
                <a:srgbClr val="00B050"/>
              </a:solidFill>
            </a:rPr>
            <a:t>constructor(private </a:t>
          </a:r>
          <a:r>
            <a:rPr lang="en-IN" sz="2100" b="1" kern="1200" dirty="0" err="1">
              <a:solidFill>
                <a:srgbClr val="00B050"/>
              </a:solidFill>
            </a:rPr>
            <a:t>appservice:AppService</a:t>
          </a:r>
          <a:r>
            <a:rPr lang="en-IN" sz="2100" b="1" kern="1200" dirty="0">
              <a:solidFill>
                <a:srgbClr val="00B050"/>
              </a:solidFill>
            </a:rPr>
            <a:t>){}</a:t>
          </a:r>
        </a:p>
      </dsp:txBody>
      <dsp:txXfrm>
        <a:off x="1291667" y="3467218"/>
        <a:ext cx="7273861" cy="990560"/>
      </dsp:txXfrm>
    </dsp:sp>
    <dsp:sp modelId="{A9321602-2127-4F51-BA8B-5E12B0486BF6}">
      <dsp:nvSpPr>
        <dsp:cNvPr id="0" name=""/>
        <dsp:cNvSpPr/>
      </dsp:nvSpPr>
      <dsp:spPr>
        <a:xfrm>
          <a:off x="672567" y="3343398"/>
          <a:ext cx="1238200" cy="12382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11E239-4FA8-466E-9C7B-E00B6CAFD9A3}">
      <dsp:nvSpPr>
        <dsp:cNvPr id="0" name=""/>
        <dsp:cNvSpPr/>
      </dsp:nvSpPr>
      <dsp:spPr>
        <a:xfrm>
          <a:off x="723756" y="4953316"/>
          <a:ext cx="7841772" cy="9905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6257" tIns="68580" rIns="68580" bIns="6858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Use the Service </a:t>
          </a:r>
          <a:endParaRPr lang="en-IN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 dirty="0" err="1">
              <a:solidFill>
                <a:srgbClr val="7030A0"/>
              </a:solidFill>
            </a:rPr>
            <a:t>appservice.getData</a:t>
          </a:r>
          <a:r>
            <a:rPr lang="en-US" sz="2100" b="1" kern="1200" dirty="0">
              <a:solidFill>
                <a:srgbClr val="7030A0"/>
              </a:solidFill>
            </a:rPr>
            <a:t>().subscribe((data)=&gt;console.log(data))</a:t>
          </a:r>
          <a:endParaRPr lang="en-IN" sz="2100" b="1" kern="1200" dirty="0">
            <a:solidFill>
              <a:srgbClr val="7030A0"/>
            </a:solidFill>
          </a:endParaRPr>
        </a:p>
      </dsp:txBody>
      <dsp:txXfrm>
        <a:off x="723756" y="4953316"/>
        <a:ext cx="7841772" cy="990560"/>
      </dsp:txXfrm>
    </dsp:sp>
    <dsp:sp modelId="{B4CF08CB-AA96-49EF-9743-88AA4C7EA5E0}">
      <dsp:nvSpPr>
        <dsp:cNvPr id="0" name=""/>
        <dsp:cNvSpPr/>
      </dsp:nvSpPr>
      <dsp:spPr>
        <a:xfrm>
          <a:off x="104656" y="4829496"/>
          <a:ext cx="1238200" cy="12382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CBE77A-B81E-423E-B354-017194E87FC5}">
      <dsp:nvSpPr>
        <dsp:cNvPr id="0" name=""/>
        <dsp:cNvSpPr/>
      </dsp:nvSpPr>
      <dsp:spPr>
        <a:xfrm>
          <a:off x="-7229805" y="-1105069"/>
          <a:ext cx="8603564" cy="8603564"/>
        </a:xfrm>
        <a:prstGeom prst="blockArc">
          <a:avLst>
            <a:gd name="adj1" fmla="val 18900000"/>
            <a:gd name="adj2" fmla="val 2700000"/>
            <a:gd name="adj3" fmla="val 251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5FC87-B558-4FCD-9222-2386C8A9AC1C}">
      <dsp:nvSpPr>
        <dsp:cNvPr id="0" name=""/>
        <dsp:cNvSpPr/>
      </dsp:nvSpPr>
      <dsp:spPr>
        <a:xfrm>
          <a:off x="718709" y="491526"/>
          <a:ext cx="8814787" cy="9835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0704" tIns="68580" rIns="68580" bIns="6858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Create a Service </a:t>
          </a:r>
          <a:endParaRPr lang="en-IN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 dirty="0">
              <a:solidFill>
                <a:srgbClr val="FF0000"/>
              </a:solidFill>
            </a:rPr>
            <a:t>ng g s app</a:t>
          </a:r>
          <a:endParaRPr lang="en-IN" sz="2100" b="1" kern="1200" dirty="0">
            <a:solidFill>
              <a:srgbClr val="FF0000"/>
            </a:solidFill>
          </a:endParaRPr>
        </a:p>
      </dsp:txBody>
      <dsp:txXfrm>
        <a:off x="718709" y="491526"/>
        <a:ext cx="8814787" cy="983564"/>
      </dsp:txXfrm>
    </dsp:sp>
    <dsp:sp modelId="{82B61A9E-32E1-44EB-B267-D6BF51EE4119}">
      <dsp:nvSpPr>
        <dsp:cNvPr id="0" name=""/>
        <dsp:cNvSpPr/>
      </dsp:nvSpPr>
      <dsp:spPr>
        <a:xfrm>
          <a:off x="103981" y="368581"/>
          <a:ext cx="1229455" cy="12294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10DDB-A014-43FD-BCBC-8F31DA4771ED}">
      <dsp:nvSpPr>
        <dsp:cNvPr id="0" name=""/>
        <dsp:cNvSpPr/>
      </dsp:nvSpPr>
      <dsp:spPr>
        <a:xfrm>
          <a:off x="1282609" y="1967129"/>
          <a:ext cx="8250887" cy="9835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0704" tIns="68580" rIns="68580" bIns="6858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Provide the Service</a:t>
          </a:r>
          <a:endParaRPr lang="en-IN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 dirty="0">
              <a:solidFill>
                <a:schemeClr val="accent4"/>
              </a:solidFill>
            </a:rPr>
            <a:t>providers: [{provide:AppService,useClass:AppService}]</a:t>
          </a:r>
          <a:endParaRPr lang="en-IN" sz="2100" b="1" kern="1200" dirty="0">
            <a:solidFill>
              <a:schemeClr val="accent4"/>
            </a:solidFill>
          </a:endParaRPr>
        </a:p>
      </dsp:txBody>
      <dsp:txXfrm>
        <a:off x="1282609" y="1967129"/>
        <a:ext cx="8250887" cy="983564"/>
      </dsp:txXfrm>
    </dsp:sp>
    <dsp:sp modelId="{B4CD7ED0-27DF-4123-831A-5268BE43A909}">
      <dsp:nvSpPr>
        <dsp:cNvPr id="0" name=""/>
        <dsp:cNvSpPr/>
      </dsp:nvSpPr>
      <dsp:spPr>
        <a:xfrm>
          <a:off x="667881" y="1844183"/>
          <a:ext cx="1229455" cy="12294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3440BB-F147-4029-BF19-5B615E2F40D1}">
      <dsp:nvSpPr>
        <dsp:cNvPr id="0" name=""/>
        <dsp:cNvSpPr/>
      </dsp:nvSpPr>
      <dsp:spPr>
        <a:xfrm>
          <a:off x="1282609" y="3442732"/>
          <a:ext cx="8250887" cy="9835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0704" tIns="68580" rIns="68580" bIns="6858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Inject the Service</a:t>
          </a:r>
          <a:endParaRPr lang="en-IN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b="1" kern="1200" dirty="0">
              <a:solidFill>
                <a:srgbClr val="00B050"/>
              </a:solidFill>
            </a:rPr>
            <a:t>constructor(private </a:t>
          </a:r>
          <a:r>
            <a:rPr lang="en-IN" sz="2100" b="1" kern="1200" dirty="0" err="1">
              <a:solidFill>
                <a:srgbClr val="00B050"/>
              </a:solidFill>
            </a:rPr>
            <a:t>appservice:AppService</a:t>
          </a:r>
          <a:r>
            <a:rPr lang="en-IN" sz="2100" b="1" kern="1200" dirty="0">
              <a:solidFill>
                <a:srgbClr val="00B050"/>
              </a:solidFill>
            </a:rPr>
            <a:t>){}</a:t>
          </a:r>
        </a:p>
      </dsp:txBody>
      <dsp:txXfrm>
        <a:off x="1282609" y="3442732"/>
        <a:ext cx="8250887" cy="983564"/>
      </dsp:txXfrm>
    </dsp:sp>
    <dsp:sp modelId="{A9321602-2127-4F51-BA8B-5E12B0486BF6}">
      <dsp:nvSpPr>
        <dsp:cNvPr id="0" name=""/>
        <dsp:cNvSpPr/>
      </dsp:nvSpPr>
      <dsp:spPr>
        <a:xfrm>
          <a:off x="667881" y="3319786"/>
          <a:ext cx="1229455" cy="12294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11E239-4FA8-466E-9C7B-E00B6CAFD9A3}">
      <dsp:nvSpPr>
        <dsp:cNvPr id="0" name=""/>
        <dsp:cNvSpPr/>
      </dsp:nvSpPr>
      <dsp:spPr>
        <a:xfrm>
          <a:off x="718709" y="4918334"/>
          <a:ext cx="8814787" cy="9835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0704" tIns="68580" rIns="68580" bIns="6858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Use the Service </a:t>
          </a:r>
          <a:endParaRPr lang="en-IN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 dirty="0" err="1">
              <a:solidFill>
                <a:srgbClr val="7030A0"/>
              </a:solidFill>
            </a:rPr>
            <a:t>appservice.getData</a:t>
          </a:r>
          <a:r>
            <a:rPr lang="en-US" sz="2100" b="1" kern="1200" dirty="0">
              <a:solidFill>
                <a:srgbClr val="7030A0"/>
              </a:solidFill>
            </a:rPr>
            <a:t>().subscribe((data)=&gt;console.log(data))</a:t>
          </a:r>
          <a:endParaRPr lang="en-IN" sz="2100" b="1" kern="1200" dirty="0">
            <a:solidFill>
              <a:srgbClr val="7030A0"/>
            </a:solidFill>
          </a:endParaRPr>
        </a:p>
      </dsp:txBody>
      <dsp:txXfrm>
        <a:off x="718709" y="4918334"/>
        <a:ext cx="8814787" cy="983564"/>
      </dsp:txXfrm>
    </dsp:sp>
    <dsp:sp modelId="{B4CF08CB-AA96-49EF-9743-88AA4C7EA5E0}">
      <dsp:nvSpPr>
        <dsp:cNvPr id="0" name=""/>
        <dsp:cNvSpPr/>
      </dsp:nvSpPr>
      <dsp:spPr>
        <a:xfrm>
          <a:off x="103981" y="4795389"/>
          <a:ext cx="1229455" cy="12294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A92F3-8E7B-4E36-95F6-4947B3719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F7DB7-6EE6-4717-9C20-FB95C81F5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26919-489F-4ADE-B915-63C742B7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306E-2F3F-4385-90A1-6262D2B03A41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19E18-2CED-4C32-83AE-F6EA9246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AB08B-95F8-46A0-8FF0-2D033681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CB12-163A-467A-9DC1-347FC9083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57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34AFB-3527-428E-94DF-CCBC7172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003C0-FCCC-42C0-A175-EB39CF417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94CFC-692C-4B7E-9FDD-0B97ED025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306E-2F3F-4385-90A1-6262D2B03A41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5942F-8497-4959-B6B2-E8F2805D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A92C9-6E72-425F-8845-28B36BC9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CB12-163A-467A-9DC1-347FC9083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43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4421B0-C673-4204-A0ED-9BC0B1F44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9EA6D-5420-4CBA-B1E7-80F1BC773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28E78-4AC9-4F36-A49D-63678A58D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306E-2F3F-4385-90A1-6262D2B03A41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35542-2AB3-40DB-BA68-CF665B94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D7645-4281-4EFD-AF83-4AA39589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CB12-163A-467A-9DC1-347FC9083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45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F152C-2D86-43E7-9F58-2CCCD3B2D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4354F-10D4-4E17-9534-6870426F5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E195A-C095-4ECC-A38F-D5ECAE619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306E-2F3F-4385-90A1-6262D2B03A41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E1383-D6D3-4F5C-95BA-19ED7B7C8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10E23-2BEC-4EC0-96F9-979D7B23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CB12-163A-467A-9DC1-347FC9083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06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123C8-B3C3-4879-A1A5-0392DDAF2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9E6D2-7715-4C77-A5B5-EE75743B3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C5FA4-F75D-44CC-BF94-A720AB77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306E-2F3F-4385-90A1-6262D2B03A41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65A7F-AC1F-4955-A7E6-DD7B67E9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8CAD2-E9D6-4139-9875-9482EC62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CB12-163A-467A-9DC1-347FC9083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02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DC4F-B241-4096-90FB-E9B01325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97BF0-92BC-468A-8904-44735D418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F055C-9782-4678-9FA9-5925D2B84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8406C-BD61-4020-A766-45E848B75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306E-2F3F-4385-90A1-6262D2B03A41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26895-6145-461C-A91C-895E2837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3BB29-0FA3-4AAA-9972-992068202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CB12-163A-467A-9DC1-347FC9083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6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3E44-412F-428D-8FFC-5BB1AB38F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84B6C-3A61-48A4-9465-376AFDD10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5EC65-7DC6-4FD7-901B-8D2F9117F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5E3B2-868E-48B3-97C3-83EED8CFF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3D5FA7-27FE-4786-9BE3-E57C4C489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94162E-F9DA-419A-B627-43DD42190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306E-2F3F-4385-90A1-6262D2B03A41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0A9828-0023-4E33-B98C-3B5E42208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B411A7-54EB-45DD-8F5F-8CBA450A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CB12-163A-467A-9DC1-347FC9083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308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39E6-4E6D-4D62-8828-8F741D69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391D7-0DF2-43F2-BD22-4E5E266CF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306E-2F3F-4385-90A1-6262D2B03A41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5C062-0B37-4A0E-AAC4-EE22011F5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DFC88-AD74-4FBB-878D-DA526FC6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CB12-163A-467A-9DC1-347FC9083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01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D0092-FD69-48BD-B121-9B5AFE7B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306E-2F3F-4385-90A1-6262D2B03A41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4A5E4-6CFA-4FCD-9D33-7FD9DC5A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80874-C921-48ED-9489-523D54A99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CB12-163A-467A-9DC1-347FC9083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59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78862-4C77-46BB-B573-38C919FB7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64E61-5BB7-4BB0-9666-9EF595768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10003-E4AB-4E41-B56C-FCB70B7F3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E2397-1CB9-4057-B556-9412CC25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306E-2F3F-4385-90A1-6262D2B03A41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1395D-451A-4822-B973-39577D31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BDF17-8730-4354-BD2A-4C0C23346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CB12-163A-467A-9DC1-347FC9083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390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AA5E2-7107-4B9E-A244-DF8AB3DD5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43C05D-5FA7-47D0-BE71-3D3C81A1B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C05F5-A00E-4258-B845-C4E8A09CC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2FB47-522C-4318-969F-C74DB385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306E-2F3F-4385-90A1-6262D2B03A41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D1BC5-F21D-4EC9-B9B4-8E3D715E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6AC36-21B4-4900-91AF-0F05E33A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1CB12-163A-467A-9DC1-347FC9083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65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06F1AC-4797-4564-B7BA-2FF808618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D3B8F-FF21-4991-AFF4-C5210035D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D4D05-09E0-4E9E-81C5-E8F3B6E74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5306E-2F3F-4385-90A1-6262D2B03A41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BA4A9-60BA-46AE-8870-EF3D16945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58087-34BA-48CF-90B8-42D886D29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1CB12-163A-467A-9DC1-347FC9083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67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debugmode.ne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bugmode.net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5783A2-E100-449F-ACF0-5E0319C32928}"/>
              </a:ext>
            </a:extLst>
          </p:cNvPr>
          <p:cNvCxnSpPr>
            <a:cxnSpLocks/>
          </p:cNvCxnSpPr>
          <p:nvPr/>
        </p:nvCxnSpPr>
        <p:spPr>
          <a:xfrm>
            <a:off x="6515100" y="742950"/>
            <a:ext cx="0" cy="516255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9E4536B-DFFA-4462-8EEE-DF5F9E571884}"/>
              </a:ext>
            </a:extLst>
          </p:cNvPr>
          <p:cNvSpPr txBox="1"/>
          <p:nvPr/>
        </p:nvSpPr>
        <p:spPr>
          <a:xfrm>
            <a:off x="581024" y="1466850"/>
            <a:ext cx="58483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i="1" dirty="0"/>
              <a:t>Simplifying </a:t>
            </a:r>
          </a:p>
          <a:p>
            <a:r>
              <a:rPr lang="en-IN" sz="7200" i="1" dirty="0"/>
              <a:t>DI and Services in Angular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F4521-A630-4FF9-AA4F-B2C4F7124E94}"/>
              </a:ext>
            </a:extLst>
          </p:cNvPr>
          <p:cNvSpPr txBox="1"/>
          <p:nvPr/>
        </p:nvSpPr>
        <p:spPr>
          <a:xfrm>
            <a:off x="6755571" y="4306639"/>
            <a:ext cx="52101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Dhananjay Kumar</a:t>
            </a:r>
          </a:p>
          <a:p>
            <a:r>
              <a:rPr lang="en-IN" sz="2800" i="1" dirty="0"/>
              <a:t>Works @MongoDB</a:t>
            </a:r>
          </a:p>
          <a:p>
            <a:r>
              <a:rPr lang="en-IN" sz="2800" i="1" dirty="0"/>
              <a:t>Organizer, ng-India</a:t>
            </a:r>
          </a:p>
          <a:p>
            <a:r>
              <a:rPr lang="en-IN" sz="2000" dirty="0">
                <a:hlinkClick r:id="rId2"/>
              </a:rPr>
              <a:t>https://debugmode.net</a:t>
            </a:r>
            <a:r>
              <a:rPr lang="en-IN" sz="2000" dirty="0"/>
              <a:t> </a:t>
            </a:r>
            <a:endParaRPr lang="en-IN" sz="20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F4AC9C-316D-4714-801D-0A8CA2D50D07}"/>
              </a:ext>
            </a:extLst>
          </p:cNvPr>
          <p:cNvSpPr txBox="1"/>
          <p:nvPr/>
        </p:nvSpPr>
        <p:spPr>
          <a:xfrm>
            <a:off x="5286375" y="6383089"/>
            <a:ext cx="356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</a:rPr>
              <a:t>@debug_mode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98E666-F5BE-4C14-B50F-6D850BD64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657" y="314326"/>
            <a:ext cx="2340806" cy="351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06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5783A2-E100-449F-ACF0-5E0319C32928}"/>
              </a:ext>
            </a:extLst>
          </p:cNvPr>
          <p:cNvCxnSpPr>
            <a:cxnSpLocks/>
          </p:cNvCxnSpPr>
          <p:nvPr/>
        </p:nvCxnSpPr>
        <p:spPr>
          <a:xfrm>
            <a:off x="4813300" y="800100"/>
            <a:ext cx="0" cy="470243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9E4536B-DFFA-4462-8EEE-DF5F9E571884}"/>
              </a:ext>
            </a:extLst>
          </p:cNvPr>
          <p:cNvSpPr txBox="1"/>
          <p:nvPr/>
        </p:nvSpPr>
        <p:spPr>
          <a:xfrm>
            <a:off x="144145" y="2491105"/>
            <a:ext cx="4324350" cy="101566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IN" sz="6000" dirty="0" err="1">
                <a:solidFill>
                  <a:schemeClr val="bg1"/>
                </a:solidFill>
              </a:rPr>
              <a:t>provideIn</a:t>
            </a:r>
            <a:endParaRPr lang="en-IN" sz="6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F4AC9C-316D-4714-801D-0A8CA2D50D07}"/>
              </a:ext>
            </a:extLst>
          </p:cNvPr>
          <p:cNvSpPr txBox="1"/>
          <p:nvPr/>
        </p:nvSpPr>
        <p:spPr>
          <a:xfrm>
            <a:off x="4686935" y="6383089"/>
            <a:ext cx="356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</a:rPr>
              <a:t>@debug_mode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F18086A-DB52-495A-BFB1-B20D4B1577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9164947"/>
              </p:ext>
            </p:extLst>
          </p:nvPr>
        </p:nvGraphicFramePr>
        <p:xfrm>
          <a:off x="6358256" y="676275"/>
          <a:ext cx="5001893" cy="4623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0255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5783A2-E100-449F-ACF0-5E0319C32928}"/>
              </a:ext>
            </a:extLst>
          </p:cNvPr>
          <p:cNvCxnSpPr>
            <a:cxnSpLocks/>
          </p:cNvCxnSpPr>
          <p:nvPr/>
        </p:nvCxnSpPr>
        <p:spPr>
          <a:xfrm>
            <a:off x="4813300" y="800100"/>
            <a:ext cx="0" cy="470243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9E4536B-DFFA-4462-8EEE-DF5F9E571884}"/>
              </a:ext>
            </a:extLst>
          </p:cNvPr>
          <p:cNvSpPr txBox="1"/>
          <p:nvPr/>
        </p:nvSpPr>
        <p:spPr>
          <a:xfrm>
            <a:off x="144145" y="2491105"/>
            <a:ext cx="4324350" cy="101566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1"/>
                </a:solidFill>
              </a:rPr>
              <a:t>providers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F4AC9C-316D-4714-801D-0A8CA2D50D07}"/>
              </a:ext>
            </a:extLst>
          </p:cNvPr>
          <p:cNvSpPr txBox="1"/>
          <p:nvPr/>
        </p:nvSpPr>
        <p:spPr>
          <a:xfrm>
            <a:off x="4686935" y="6383089"/>
            <a:ext cx="356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</a:rPr>
              <a:t>@debug_mode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F18086A-DB52-495A-BFB1-B20D4B1577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9571527"/>
              </p:ext>
            </p:extLst>
          </p:nvPr>
        </p:nvGraphicFramePr>
        <p:xfrm>
          <a:off x="6358256" y="676275"/>
          <a:ext cx="5001893" cy="4623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6697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5783A2-E100-449F-ACF0-5E0319C32928}"/>
              </a:ext>
            </a:extLst>
          </p:cNvPr>
          <p:cNvCxnSpPr>
            <a:cxnSpLocks/>
          </p:cNvCxnSpPr>
          <p:nvPr/>
        </p:nvCxnSpPr>
        <p:spPr>
          <a:xfrm>
            <a:off x="4813300" y="800100"/>
            <a:ext cx="0" cy="470243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9E4536B-DFFA-4462-8EEE-DF5F9E571884}"/>
              </a:ext>
            </a:extLst>
          </p:cNvPr>
          <p:cNvSpPr txBox="1"/>
          <p:nvPr/>
        </p:nvSpPr>
        <p:spPr>
          <a:xfrm>
            <a:off x="144145" y="2491105"/>
            <a:ext cx="4324350" cy="101566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1"/>
                </a:solidFill>
              </a:rPr>
              <a:t>providers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F4AC9C-316D-4714-801D-0A8CA2D50D07}"/>
              </a:ext>
            </a:extLst>
          </p:cNvPr>
          <p:cNvSpPr txBox="1"/>
          <p:nvPr/>
        </p:nvSpPr>
        <p:spPr>
          <a:xfrm>
            <a:off x="4686935" y="6383089"/>
            <a:ext cx="356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</a:rPr>
              <a:t>@debug_mode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F18086A-DB52-495A-BFB1-B20D4B1577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0096486"/>
              </p:ext>
            </p:extLst>
          </p:nvPr>
        </p:nvGraphicFramePr>
        <p:xfrm>
          <a:off x="6358256" y="676275"/>
          <a:ext cx="5001893" cy="4623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6662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0509A05-3770-428A-92E2-0B45035D78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2231044"/>
              </p:ext>
            </p:extLst>
          </p:nvPr>
        </p:nvGraphicFramePr>
        <p:xfrm>
          <a:off x="800100" y="190500"/>
          <a:ext cx="8658225" cy="6438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1046139-AB20-43BC-A872-FB5BF7630A6C}"/>
              </a:ext>
            </a:extLst>
          </p:cNvPr>
          <p:cNvSpPr txBox="1"/>
          <p:nvPr/>
        </p:nvSpPr>
        <p:spPr>
          <a:xfrm>
            <a:off x="1323975" y="1038224"/>
            <a:ext cx="49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35CF82-5AB5-49B7-B8C8-1A8D1DF58F21}"/>
              </a:ext>
            </a:extLst>
          </p:cNvPr>
          <p:cNvSpPr txBox="1"/>
          <p:nvPr/>
        </p:nvSpPr>
        <p:spPr>
          <a:xfrm>
            <a:off x="1895475" y="2457449"/>
            <a:ext cx="49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2</a:t>
            </a:r>
            <a:endParaRPr lang="en-IN" dirty="0">
              <a:solidFill>
                <a:schemeClr val="accent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36A555-0FFD-4AE9-9494-93CFA5331936}"/>
              </a:ext>
            </a:extLst>
          </p:cNvPr>
          <p:cNvSpPr txBox="1"/>
          <p:nvPr/>
        </p:nvSpPr>
        <p:spPr>
          <a:xfrm>
            <a:off x="2000250" y="3905249"/>
            <a:ext cx="49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3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8CF4FB-E983-4A3C-865B-470D2D0DCDF0}"/>
              </a:ext>
            </a:extLst>
          </p:cNvPr>
          <p:cNvSpPr txBox="1"/>
          <p:nvPr/>
        </p:nvSpPr>
        <p:spPr>
          <a:xfrm>
            <a:off x="1343025" y="5438774"/>
            <a:ext cx="49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4</a:t>
            </a:r>
            <a:endParaRPr lang="en-IN" dirty="0">
              <a:solidFill>
                <a:srgbClr val="7030A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DBD8B2-616E-4ECC-BB62-2E728DA5276F}"/>
              </a:ext>
            </a:extLst>
          </p:cNvPr>
          <p:cNvCxnSpPr>
            <a:cxnSpLocks/>
          </p:cNvCxnSpPr>
          <p:nvPr/>
        </p:nvCxnSpPr>
        <p:spPr>
          <a:xfrm>
            <a:off x="9677400" y="1561444"/>
            <a:ext cx="0" cy="3534431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C380B17-F867-4477-BE8B-3C3AC0E2B489}"/>
              </a:ext>
            </a:extLst>
          </p:cNvPr>
          <p:cNvSpPr txBox="1"/>
          <p:nvPr/>
        </p:nvSpPr>
        <p:spPr>
          <a:xfrm>
            <a:off x="9801231" y="2252980"/>
            <a:ext cx="2276465" cy="230832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Steps of Angular </a:t>
            </a:r>
          </a:p>
          <a:p>
            <a:r>
              <a:rPr lang="en-IN" sz="4800" dirty="0">
                <a:solidFill>
                  <a:schemeClr val="bg1"/>
                </a:solidFill>
              </a:rPr>
              <a:t>Service </a:t>
            </a:r>
          </a:p>
        </p:txBody>
      </p:sp>
    </p:spTree>
    <p:extLst>
      <p:ext uri="{BB962C8B-B14F-4D97-AF65-F5344CB8AC3E}">
        <p14:creationId xmlns:p14="http://schemas.microsoft.com/office/powerpoint/2010/main" val="471844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0509A05-3770-428A-92E2-0B45035D78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0166634"/>
              </p:ext>
            </p:extLst>
          </p:nvPr>
        </p:nvGraphicFramePr>
        <p:xfrm>
          <a:off x="2320414" y="235974"/>
          <a:ext cx="9625474" cy="6393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1046139-AB20-43BC-A872-FB5BF7630A6C}"/>
              </a:ext>
            </a:extLst>
          </p:cNvPr>
          <p:cNvSpPr txBox="1"/>
          <p:nvPr/>
        </p:nvSpPr>
        <p:spPr>
          <a:xfrm>
            <a:off x="2818481" y="1038224"/>
            <a:ext cx="49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35CF82-5AB5-49B7-B8C8-1A8D1DF58F21}"/>
              </a:ext>
            </a:extLst>
          </p:cNvPr>
          <p:cNvSpPr txBox="1"/>
          <p:nvPr/>
        </p:nvSpPr>
        <p:spPr>
          <a:xfrm>
            <a:off x="3399809" y="2516441"/>
            <a:ext cx="49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2</a:t>
            </a:r>
            <a:endParaRPr lang="en-IN" dirty="0">
              <a:solidFill>
                <a:schemeClr val="accent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36A555-0FFD-4AE9-9494-93CFA5331936}"/>
              </a:ext>
            </a:extLst>
          </p:cNvPr>
          <p:cNvSpPr txBox="1"/>
          <p:nvPr/>
        </p:nvSpPr>
        <p:spPr>
          <a:xfrm>
            <a:off x="3455426" y="3944577"/>
            <a:ext cx="49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3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8CF4FB-E983-4A3C-865B-470D2D0DCDF0}"/>
              </a:ext>
            </a:extLst>
          </p:cNvPr>
          <p:cNvSpPr txBox="1"/>
          <p:nvPr/>
        </p:nvSpPr>
        <p:spPr>
          <a:xfrm>
            <a:off x="2847359" y="5438774"/>
            <a:ext cx="49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4</a:t>
            </a:r>
            <a:endParaRPr lang="en-IN" dirty="0">
              <a:solidFill>
                <a:srgbClr val="7030A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CF35C8-0157-4739-9354-8D693925A9A7}"/>
              </a:ext>
            </a:extLst>
          </p:cNvPr>
          <p:cNvCxnSpPr>
            <a:cxnSpLocks/>
          </p:cNvCxnSpPr>
          <p:nvPr/>
        </p:nvCxnSpPr>
        <p:spPr>
          <a:xfrm>
            <a:off x="2440858" y="1661784"/>
            <a:ext cx="0" cy="3534431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F50D3D4-F782-46C1-BE29-A39C5C7F547C}"/>
              </a:ext>
            </a:extLst>
          </p:cNvPr>
          <p:cNvSpPr txBox="1"/>
          <p:nvPr/>
        </p:nvSpPr>
        <p:spPr>
          <a:xfrm>
            <a:off x="104171" y="2420128"/>
            <a:ext cx="2276465" cy="230832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Steps of Angular </a:t>
            </a:r>
          </a:p>
          <a:p>
            <a:r>
              <a:rPr lang="en-IN" sz="4800" dirty="0">
                <a:solidFill>
                  <a:schemeClr val="bg1"/>
                </a:solidFill>
              </a:rPr>
              <a:t>Service </a:t>
            </a:r>
          </a:p>
        </p:txBody>
      </p:sp>
    </p:spTree>
    <p:extLst>
      <p:ext uri="{BB962C8B-B14F-4D97-AF65-F5344CB8AC3E}">
        <p14:creationId xmlns:p14="http://schemas.microsoft.com/office/powerpoint/2010/main" val="2416412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5783A2-E100-449F-ACF0-5E0319C32928}"/>
              </a:ext>
            </a:extLst>
          </p:cNvPr>
          <p:cNvCxnSpPr>
            <a:cxnSpLocks/>
          </p:cNvCxnSpPr>
          <p:nvPr/>
        </p:nvCxnSpPr>
        <p:spPr>
          <a:xfrm>
            <a:off x="4813300" y="800100"/>
            <a:ext cx="0" cy="498389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9E4536B-DFFA-4462-8EEE-DF5F9E571884}"/>
              </a:ext>
            </a:extLst>
          </p:cNvPr>
          <p:cNvSpPr txBox="1"/>
          <p:nvPr/>
        </p:nvSpPr>
        <p:spPr>
          <a:xfrm>
            <a:off x="125095" y="1071880"/>
            <a:ext cx="4324350" cy="101566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1"/>
                </a:solidFill>
              </a:rPr>
              <a:t>Demo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F4AC9C-316D-4714-801D-0A8CA2D50D07}"/>
              </a:ext>
            </a:extLst>
          </p:cNvPr>
          <p:cNvSpPr txBox="1"/>
          <p:nvPr/>
        </p:nvSpPr>
        <p:spPr>
          <a:xfrm>
            <a:off x="4686935" y="6383089"/>
            <a:ext cx="356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</a:rPr>
              <a:t>@debug_mode</a:t>
            </a:r>
          </a:p>
        </p:txBody>
      </p:sp>
      <p:pic>
        <p:nvPicPr>
          <p:cNvPr id="2050" name="Picture 2" descr="Walter White Breaking Bad meme">
            <a:extLst>
              <a:ext uri="{FF2B5EF4-FFF2-40B4-BE49-F238E27FC236}">
                <a16:creationId xmlns:a16="http://schemas.microsoft.com/office/drawing/2014/main" id="{08B27526-4D98-4655-8CCC-8B29E3771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47625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A53F2A-33A6-4A40-9261-B72784B1D640}"/>
              </a:ext>
            </a:extLst>
          </p:cNvPr>
          <p:cNvSpPr txBox="1"/>
          <p:nvPr/>
        </p:nvSpPr>
        <p:spPr>
          <a:xfrm>
            <a:off x="209550" y="4953000"/>
            <a:ext cx="4239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We will write lot of codes. Be Ready </a:t>
            </a:r>
          </a:p>
        </p:txBody>
      </p:sp>
    </p:spTree>
    <p:extLst>
      <p:ext uri="{BB962C8B-B14F-4D97-AF65-F5344CB8AC3E}">
        <p14:creationId xmlns:p14="http://schemas.microsoft.com/office/powerpoint/2010/main" val="797692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5783A2-E100-449F-ACF0-5E0319C32928}"/>
              </a:ext>
            </a:extLst>
          </p:cNvPr>
          <p:cNvCxnSpPr>
            <a:cxnSpLocks/>
          </p:cNvCxnSpPr>
          <p:nvPr/>
        </p:nvCxnSpPr>
        <p:spPr>
          <a:xfrm>
            <a:off x="4857725" y="847725"/>
            <a:ext cx="0" cy="516255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9E4536B-DFFA-4462-8EEE-DF5F9E571884}"/>
              </a:ext>
            </a:extLst>
          </p:cNvPr>
          <p:cNvSpPr txBox="1"/>
          <p:nvPr/>
        </p:nvSpPr>
        <p:spPr>
          <a:xfrm>
            <a:off x="581025" y="1381125"/>
            <a:ext cx="427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i="1" dirty="0"/>
              <a:t>Thank You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F4521-A630-4FF9-AA4F-B2C4F7124E94}"/>
              </a:ext>
            </a:extLst>
          </p:cNvPr>
          <p:cNvSpPr txBox="1"/>
          <p:nvPr/>
        </p:nvSpPr>
        <p:spPr>
          <a:xfrm>
            <a:off x="6543678" y="4162425"/>
            <a:ext cx="52101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Dhananjay Kumar</a:t>
            </a:r>
          </a:p>
          <a:p>
            <a:r>
              <a:rPr lang="en-IN" sz="2800" i="1" dirty="0"/>
              <a:t>Engineer, Teacher, MVP, GDE</a:t>
            </a:r>
          </a:p>
          <a:p>
            <a:r>
              <a:rPr lang="en-IN" sz="2800" i="1" dirty="0"/>
              <a:t>Founder</a:t>
            </a:r>
            <a:r>
              <a:rPr lang="en-IN" sz="2800" i="1"/>
              <a:t>, ng-India, geek97 </a:t>
            </a:r>
            <a:endParaRPr lang="en-IN" sz="2800" i="1" dirty="0"/>
          </a:p>
          <a:p>
            <a:r>
              <a:rPr lang="en-IN" sz="2000" dirty="0">
                <a:hlinkClick r:id="rId2"/>
              </a:rPr>
              <a:t>https://debugmode.net</a:t>
            </a:r>
            <a:r>
              <a:rPr lang="en-IN" sz="2000" dirty="0"/>
              <a:t> </a:t>
            </a:r>
            <a:endParaRPr lang="en-IN" sz="20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F4AC9C-316D-4714-801D-0A8CA2D50D07}"/>
              </a:ext>
            </a:extLst>
          </p:cNvPr>
          <p:cNvSpPr txBox="1"/>
          <p:nvPr/>
        </p:nvSpPr>
        <p:spPr>
          <a:xfrm>
            <a:off x="5286375" y="6383089"/>
            <a:ext cx="356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</a:rPr>
              <a:t>@debug_mode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A3404D-5064-4B6A-844F-FFC17A760E4D}"/>
              </a:ext>
            </a:extLst>
          </p:cNvPr>
          <p:cNvSpPr/>
          <p:nvPr/>
        </p:nvSpPr>
        <p:spPr>
          <a:xfrm>
            <a:off x="5991227" y="352425"/>
            <a:ext cx="5343524" cy="1562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debugmode@outlook.com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690370-A9B8-432B-AF7C-34D662EECD54}"/>
              </a:ext>
            </a:extLst>
          </p:cNvPr>
          <p:cNvSpPr txBox="1"/>
          <p:nvPr/>
        </p:nvSpPr>
        <p:spPr>
          <a:xfrm>
            <a:off x="752475" y="2800351"/>
            <a:ext cx="41052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IN" sz="2800" dirty="0"/>
              <a:t>Training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IN" sz="2800" dirty="0"/>
              <a:t>Consulting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IN" sz="2800" dirty="0"/>
              <a:t>Project Development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IN" sz="2800" dirty="0"/>
              <a:t>Speaking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IN" sz="2800" dirty="0"/>
              <a:t>Content Creation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8B2D74-86A8-4286-8A60-5417E7D201F2}"/>
              </a:ext>
            </a:extLst>
          </p:cNvPr>
          <p:cNvCxnSpPr/>
          <p:nvPr/>
        </p:nvCxnSpPr>
        <p:spPr>
          <a:xfrm>
            <a:off x="857250" y="2466975"/>
            <a:ext cx="3438525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682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5783A2-E100-449F-ACF0-5E0319C32928}"/>
              </a:ext>
            </a:extLst>
          </p:cNvPr>
          <p:cNvCxnSpPr>
            <a:cxnSpLocks/>
          </p:cNvCxnSpPr>
          <p:nvPr/>
        </p:nvCxnSpPr>
        <p:spPr>
          <a:xfrm>
            <a:off x="4813300" y="800100"/>
            <a:ext cx="0" cy="470243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9E4536B-DFFA-4462-8EEE-DF5F9E571884}"/>
              </a:ext>
            </a:extLst>
          </p:cNvPr>
          <p:cNvSpPr txBox="1"/>
          <p:nvPr/>
        </p:nvSpPr>
        <p:spPr>
          <a:xfrm>
            <a:off x="144145" y="2491105"/>
            <a:ext cx="4324350" cy="101566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F4AC9C-316D-4714-801D-0A8CA2D50D07}"/>
              </a:ext>
            </a:extLst>
          </p:cNvPr>
          <p:cNvSpPr txBox="1"/>
          <p:nvPr/>
        </p:nvSpPr>
        <p:spPr>
          <a:xfrm>
            <a:off x="4686935" y="6383089"/>
            <a:ext cx="356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</a:rPr>
              <a:t>@debug_mode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1EFE66-81A2-464C-958A-68F3409FA3A9}"/>
              </a:ext>
            </a:extLst>
          </p:cNvPr>
          <p:cNvSpPr txBox="1"/>
          <p:nvPr/>
        </p:nvSpPr>
        <p:spPr>
          <a:xfrm>
            <a:off x="5158107" y="312420"/>
            <a:ext cx="644460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IN" sz="20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IN" sz="2400" dirty="0"/>
              <a:t>Exploring  various </a:t>
            </a:r>
            <a:r>
              <a:rPr lang="en-IN" sz="2400" dirty="0" err="1"/>
              <a:t>provideIn</a:t>
            </a:r>
            <a:r>
              <a:rPr lang="en-IN" sz="2400" dirty="0"/>
              <a:t> options such as root, any, platform 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IN" sz="24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IN" sz="2400" dirty="0"/>
              <a:t>Singleton and Tree Shakeable Service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IN" sz="24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IN" sz="2400" dirty="0" err="1"/>
              <a:t>provideIn</a:t>
            </a:r>
            <a:r>
              <a:rPr lang="en-IN" sz="2400" dirty="0"/>
              <a:t> options and Providers array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IN" sz="24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IN" sz="2400" dirty="0"/>
              <a:t>Exploring various providers </a:t>
            </a:r>
          </a:p>
          <a:p>
            <a:pPr marL="1257300" lvl="2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IN" sz="2400" dirty="0" err="1"/>
              <a:t>useClass</a:t>
            </a:r>
            <a:endParaRPr lang="en-IN" sz="2400" dirty="0"/>
          </a:p>
          <a:p>
            <a:pPr marL="1257300" lvl="2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IN" sz="2400" dirty="0" err="1"/>
              <a:t>useExisting</a:t>
            </a:r>
            <a:r>
              <a:rPr lang="en-IN" sz="2400" dirty="0"/>
              <a:t> </a:t>
            </a:r>
          </a:p>
          <a:p>
            <a:pPr marL="1257300" lvl="2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IN" sz="2400" dirty="0" err="1"/>
              <a:t>useFactory</a:t>
            </a:r>
            <a:r>
              <a:rPr lang="en-IN" sz="2400" dirty="0"/>
              <a:t> </a:t>
            </a:r>
          </a:p>
          <a:p>
            <a:pPr marL="1257300" lvl="2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IN" sz="2400" dirty="0" err="1"/>
              <a:t>useValue</a:t>
            </a:r>
            <a:r>
              <a:rPr lang="en-IN" sz="2400" dirty="0"/>
              <a:t> 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IN" sz="24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IN" sz="2400" dirty="0"/>
              <a:t>Using services in lazy loaded modules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760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5783A2-E100-449F-ACF0-5E0319C32928}"/>
              </a:ext>
            </a:extLst>
          </p:cNvPr>
          <p:cNvCxnSpPr>
            <a:cxnSpLocks/>
          </p:cNvCxnSpPr>
          <p:nvPr/>
        </p:nvCxnSpPr>
        <p:spPr>
          <a:xfrm>
            <a:off x="4813300" y="800100"/>
            <a:ext cx="0" cy="470243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9E4536B-DFFA-4462-8EEE-DF5F9E571884}"/>
              </a:ext>
            </a:extLst>
          </p:cNvPr>
          <p:cNvSpPr txBox="1"/>
          <p:nvPr/>
        </p:nvSpPr>
        <p:spPr>
          <a:xfrm>
            <a:off x="144145" y="2491105"/>
            <a:ext cx="4324350" cy="101566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1"/>
                </a:solidFill>
              </a:rPr>
              <a:t>DI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F4AC9C-316D-4714-801D-0A8CA2D50D07}"/>
              </a:ext>
            </a:extLst>
          </p:cNvPr>
          <p:cNvSpPr txBox="1"/>
          <p:nvPr/>
        </p:nvSpPr>
        <p:spPr>
          <a:xfrm>
            <a:off x="4686935" y="6383089"/>
            <a:ext cx="356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</a:rPr>
              <a:t>@debug_mode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1EFE66-81A2-464C-958A-68F3409FA3A9}"/>
              </a:ext>
            </a:extLst>
          </p:cNvPr>
          <p:cNvSpPr txBox="1"/>
          <p:nvPr/>
        </p:nvSpPr>
        <p:spPr>
          <a:xfrm>
            <a:off x="5143510" y="312420"/>
            <a:ext cx="672463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IN" sz="2000" dirty="0"/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3600" dirty="0"/>
              <a:t>Dependencies are </a:t>
            </a:r>
            <a:r>
              <a:rPr lang="en-US" sz="3600" b="1" dirty="0"/>
              <a:t>services</a:t>
            </a:r>
            <a:r>
              <a:rPr lang="en-US" sz="3600" dirty="0"/>
              <a:t> or </a:t>
            </a:r>
            <a:r>
              <a:rPr lang="en-US" sz="3600" b="1" dirty="0"/>
              <a:t>objects</a:t>
            </a:r>
            <a:r>
              <a:rPr lang="en-US" sz="3600" dirty="0"/>
              <a:t> that a class needs to perform its function. </a:t>
            </a:r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US" sz="3600" dirty="0"/>
          </a:p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3600" dirty="0"/>
              <a:t>DI is a coding pattern in which a class asks for </a:t>
            </a:r>
            <a:r>
              <a:rPr lang="en-US" sz="3600" b="1" dirty="0"/>
              <a:t>dependencies</a:t>
            </a:r>
            <a:r>
              <a:rPr lang="en-US" sz="3600" dirty="0"/>
              <a:t> from external sources rather than creating them itself.</a:t>
            </a:r>
            <a:endParaRPr lang="en-US" sz="6000" dirty="0"/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2760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FF4AC9C-316D-4714-801D-0A8CA2D50D07}"/>
              </a:ext>
            </a:extLst>
          </p:cNvPr>
          <p:cNvSpPr txBox="1"/>
          <p:nvPr/>
        </p:nvSpPr>
        <p:spPr>
          <a:xfrm>
            <a:off x="4686935" y="6383089"/>
            <a:ext cx="356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</a:rPr>
              <a:t>@debug_mode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AD8866-6E6F-403C-91FE-F79DA8F3A356}"/>
              </a:ext>
            </a:extLst>
          </p:cNvPr>
          <p:cNvSpPr/>
          <p:nvPr/>
        </p:nvSpPr>
        <p:spPr>
          <a:xfrm>
            <a:off x="955040" y="1351280"/>
            <a:ext cx="10668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Saying an application is special because it supports </a:t>
            </a:r>
            <a:r>
              <a:rPr lang="en-IN" sz="4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Dependency Injection</a:t>
            </a:r>
            <a:r>
              <a:rPr lang="en-IN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is like saying a Car is special because it supports </a:t>
            </a:r>
            <a:r>
              <a:rPr lang="en-IN" sz="4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wheel</a:t>
            </a:r>
            <a:endParaRPr lang="en-IN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2024C6-C75C-4308-B462-295E507DB060}"/>
              </a:ext>
            </a:extLst>
          </p:cNvPr>
          <p:cNvSpPr txBox="1"/>
          <p:nvPr/>
        </p:nvSpPr>
        <p:spPr>
          <a:xfrm>
            <a:off x="6939280" y="3931920"/>
            <a:ext cx="5577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Martin Fowler </a:t>
            </a:r>
          </a:p>
        </p:txBody>
      </p:sp>
    </p:spTree>
    <p:extLst>
      <p:ext uri="{BB962C8B-B14F-4D97-AF65-F5344CB8AC3E}">
        <p14:creationId xmlns:p14="http://schemas.microsoft.com/office/powerpoint/2010/main" val="952459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5783A2-E100-449F-ACF0-5E0319C32928}"/>
              </a:ext>
            </a:extLst>
          </p:cNvPr>
          <p:cNvCxnSpPr>
            <a:cxnSpLocks/>
          </p:cNvCxnSpPr>
          <p:nvPr/>
        </p:nvCxnSpPr>
        <p:spPr>
          <a:xfrm>
            <a:off x="4813300" y="800100"/>
            <a:ext cx="0" cy="470243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9E4536B-DFFA-4462-8EEE-DF5F9E571884}"/>
              </a:ext>
            </a:extLst>
          </p:cNvPr>
          <p:cNvSpPr txBox="1"/>
          <p:nvPr/>
        </p:nvSpPr>
        <p:spPr>
          <a:xfrm>
            <a:off x="144145" y="2491105"/>
            <a:ext cx="4324350" cy="101566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1"/>
                </a:solidFill>
              </a:rPr>
              <a:t>Angular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F4AC9C-316D-4714-801D-0A8CA2D50D07}"/>
              </a:ext>
            </a:extLst>
          </p:cNvPr>
          <p:cNvSpPr txBox="1"/>
          <p:nvPr/>
        </p:nvSpPr>
        <p:spPr>
          <a:xfrm>
            <a:off x="4686935" y="6383089"/>
            <a:ext cx="356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</a:rPr>
              <a:t>@debug_mode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1EFE66-81A2-464C-958A-68F3409FA3A9}"/>
              </a:ext>
            </a:extLst>
          </p:cNvPr>
          <p:cNvSpPr txBox="1"/>
          <p:nvPr/>
        </p:nvSpPr>
        <p:spPr>
          <a:xfrm>
            <a:off x="5143510" y="1798320"/>
            <a:ext cx="672463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IN" sz="2000" dirty="0"/>
          </a:p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So,  by design Angular supports Dependency Injection and it has its own DI framework</a:t>
            </a:r>
            <a:endParaRPr lang="en-IN" sz="3600" b="1" dirty="0"/>
          </a:p>
          <a:p>
            <a:pPr>
              <a:buClr>
                <a:srgbClr val="FF0000"/>
              </a:buClr>
            </a:pPr>
            <a:endParaRPr lang="en-US" sz="3600" dirty="0"/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29959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5783A2-E100-449F-ACF0-5E0319C32928}"/>
              </a:ext>
            </a:extLst>
          </p:cNvPr>
          <p:cNvCxnSpPr>
            <a:cxnSpLocks/>
          </p:cNvCxnSpPr>
          <p:nvPr/>
        </p:nvCxnSpPr>
        <p:spPr>
          <a:xfrm>
            <a:off x="4813300" y="800100"/>
            <a:ext cx="0" cy="470243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9E4536B-DFFA-4462-8EEE-DF5F9E571884}"/>
              </a:ext>
            </a:extLst>
          </p:cNvPr>
          <p:cNvSpPr txBox="1"/>
          <p:nvPr/>
        </p:nvSpPr>
        <p:spPr>
          <a:xfrm>
            <a:off x="144145" y="2491105"/>
            <a:ext cx="4324350" cy="193899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1"/>
                </a:solidFill>
              </a:rPr>
              <a:t>Tree Shakeable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F4AC9C-316D-4714-801D-0A8CA2D50D07}"/>
              </a:ext>
            </a:extLst>
          </p:cNvPr>
          <p:cNvSpPr txBox="1"/>
          <p:nvPr/>
        </p:nvSpPr>
        <p:spPr>
          <a:xfrm>
            <a:off x="4686935" y="6383089"/>
            <a:ext cx="356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</a:rPr>
              <a:t>@debug_mode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1EFE66-81A2-464C-958A-68F3409FA3A9}"/>
              </a:ext>
            </a:extLst>
          </p:cNvPr>
          <p:cNvSpPr txBox="1"/>
          <p:nvPr/>
        </p:nvSpPr>
        <p:spPr>
          <a:xfrm>
            <a:off x="5158106" y="312420"/>
            <a:ext cx="6710039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IN" sz="20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2800" dirty="0"/>
              <a:t>Tree shaking refers to a compiler option that removes code from the final bundle if the app doesn't reference that code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US" sz="36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2800" dirty="0"/>
              <a:t>When providers are tree-shakable, the Angular compiler removes the associated services from the final output when it determines that your application doesn't use those services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US" sz="36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2800" dirty="0"/>
              <a:t>This significantly reduces the size of your bundles.</a:t>
            </a:r>
            <a:endParaRPr lang="en-IN" sz="36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96438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5783A2-E100-449F-ACF0-5E0319C32928}"/>
              </a:ext>
            </a:extLst>
          </p:cNvPr>
          <p:cNvCxnSpPr>
            <a:cxnSpLocks/>
          </p:cNvCxnSpPr>
          <p:nvPr/>
        </p:nvCxnSpPr>
        <p:spPr>
          <a:xfrm>
            <a:off x="4813300" y="800100"/>
            <a:ext cx="0" cy="470243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9E4536B-DFFA-4462-8EEE-DF5F9E571884}"/>
              </a:ext>
            </a:extLst>
          </p:cNvPr>
          <p:cNvSpPr txBox="1"/>
          <p:nvPr/>
        </p:nvSpPr>
        <p:spPr>
          <a:xfrm>
            <a:off x="144145" y="2491105"/>
            <a:ext cx="4324350" cy="193899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1"/>
                </a:solidFill>
              </a:rPr>
              <a:t>Singleton services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F4AC9C-316D-4714-801D-0A8CA2D50D07}"/>
              </a:ext>
            </a:extLst>
          </p:cNvPr>
          <p:cNvSpPr txBox="1"/>
          <p:nvPr/>
        </p:nvSpPr>
        <p:spPr>
          <a:xfrm>
            <a:off x="4686935" y="6383089"/>
            <a:ext cx="356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</a:rPr>
              <a:t>@debug_mode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1EFE66-81A2-464C-958A-68F3409FA3A9}"/>
              </a:ext>
            </a:extLst>
          </p:cNvPr>
          <p:cNvSpPr txBox="1"/>
          <p:nvPr/>
        </p:nvSpPr>
        <p:spPr>
          <a:xfrm>
            <a:off x="5158106" y="531495"/>
            <a:ext cx="671003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IN" sz="20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3200" dirty="0"/>
              <a:t>A singleton service is a service for which only one instance exists in an app.</a:t>
            </a:r>
          </a:p>
          <a:p>
            <a:pPr>
              <a:buClr>
                <a:srgbClr val="FF0000"/>
              </a:buClr>
            </a:pPr>
            <a:endParaRPr lang="en-US" sz="36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2800" dirty="0"/>
              <a:t>All modules such as main module, feature modules use same instance 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US" sz="36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IN" sz="2800" dirty="0"/>
              <a:t>Eagerly loaded Modules and Lazy Loaded Modules use same instance </a:t>
            </a:r>
            <a:endParaRPr lang="en-IN" sz="36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62770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5783A2-E100-449F-ACF0-5E0319C32928}"/>
              </a:ext>
            </a:extLst>
          </p:cNvPr>
          <p:cNvCxnSpPr>
            <a:cxnSpLocks/>
          </p:cNvCxnSpPr>
          <p:nvPr/>
        </p:nvCxnSpPr>
        <p:spPr>
          <a:xfrm>
            <a:off x="4813300" y="800100"/>
            <a:ext cx="0" cy="470243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9E4536B-DFFA-4462-8EEE-DF5F9E571884}"/>
              </a:ext>
            </a:extLst>
          </p:cNvPr>
          <p:cNvSpPr txBox="1"/>
          <p:nvPr/>
        </p:nvSpPr>
        <p:spPr>
          <a:xfrm>
            <a:off x="144145" y="2491105"/>
            <a:ext cx="4324350" cy="286232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1"/>
                </a:solidFill>
              </a:rPr>
              <a:t>Steps to working with a service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F4AC9C-316D-4714-801D-0A8CA2D50D07}"/>
              </a:ext>
            </a:extLst>
          </p:cNvPr>
          <p:cNvSpPr txBox="1"/>
          <p:nvPr/>
        </p:nvSpPr>
        <p:spPr>
          <a:xfrm>
            <a:off x="4686935" y="6383089"/>
            <a:ext cx="356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</a:rPr>
              <a:t>@debug_mode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1B3FFE5-A1C2-4F04-BBD5-1FA1CB1244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9844966"/>
              </p:ext>
            </p:extLst>
          </p:nvPr>
        </p:nvGraphicFramePr>
        <p:xfrm>
          <a:off x="5819785" y="533400"/>
          <a:ext cx="5781561" cy="5648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1861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E4536B-DFFA-4462-8EEE-DF5F9E571884}"/>
              </a:ext>
            </a:extLst>
          </p:cNvPr>
          <p:cNvSpPr txBox="1"/>
          <p:nvPr/>
        </p:nvSpPr>
        <p:spPr>
          <a:xfrm>
            <a:off x="144145" y="2491105"/>
            <a:ext cx="4324350" cy="193899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1"/>
                </a:solidFill>
              </a:rPr>
              <a:t>Provide a Service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F4AC9C-316D-4714-801D-0A8CA2D50D07}"/>
              </a:ext>
            </a:extLst>
          </p:cNvPr>
          <p:cNvSpPr txBox="1"/>
          <p:nvPr/>
        </p:nvSpPr>
        <p:spPr>
          <a:xfrm>
            <a:off x="4686935" y="6383089"/>
            <a:ext cx="356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</a:rPr>
              <a:t>@debug_mode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810F3-CA33-4411-8DB0-167345CDA2B4}"/>
              </a:ext>
            </a:extLst>
          </p:cNvPr>
          <p:cNvSpPr/>
          <p:nvPr/>
        </p:nvSpPr>
        <p:spPr>
          <a:xfrm>
            <a:off x="6505575" y="1038225"/>
            <a:ext cx="4190999" cy="16668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Using the </a:t>
            </a:r>
            <a:r>
              <a:rPr lang="en-IN" sz="3200" b="1" dirty="0"/>
              <a:t>providers</a:t>
            </a:r>
            <a:r>
              <a:rPr lang="en-IN" sz="3200" dirty="0"/>
              <a:t> array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3EAC7-29B7-4456-88DE-37C0039BDF3A}"/>
              </a:ext>
            </a:extLst>
          </p:cNvPr>
          <p:cNvSpPr/>
          <p:nvPr/>
        </p:nvSpPr>
        <p:spPr>
          <a:xfrm>
            <a:off x="6648450" y="3724275"/>
            <a:ext cx="4190999" cy="16668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Using the </a:t>
            </a:r>
            <a:r>
              <a:rPr lang="en-IN" sz="3200" b="1" dirty="0" err="1"/>
              <a:t>provideIn</a:t>
            </a:r>
            <a:r>
              <a:rPr lang="en-IN" sz="3200" dirty="0"/>
              <a:t> property of @Injectable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F5E358-0CEE-480E-90BA-8FA292ECB85D}"/>
              </a:ext>
            </a:extLst>
          </p:cNvPr>
          <p:cNvCxnSpPr/>
          <p:nvPr/>
        </p:nvCxnSpPr>
        <p:spPr>
          <a:xfrm flipV="1">
            <a:off x="4468495" y="2191236"/>
            <a:ext cx="2037080" cy="10382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2B8D62-8FFF-4066-95B2-8DB00F569238}"/>
              </a:ext>
            </a:extLst>
          </p:cNvPr>
          <p:cNvCxnSpPr>
            <a:endCxn id="9" idx="1"/>
          </p:cNvCxnSpPr>
          <p:nvPr/>
        </p:nvCxnSpPr>
        <p:spPr>
          <a:xfrm>
            <a:off x="4468495" y="3229461"/>
            <a:ext cx="2179955" cy="13282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88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2853</TotalTime>
  <Words>490</Words>
  <Application>Microsoft Office PowerPoint</Application>
  <PresentationFormat>Widescreen</PresentationFormat>
  <Paragraphs>124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Dhananjay kumar</dc:creator>
  <cp:lastModifiedBy>Dhananjay kumar</cp:lastModifiedBy>
  <cp:revision>43</cp:revision>
  <dcterms:created xsi:type="dcterms:W3CDTF">2020-06-09T11:29:42Z</dcterms:created>
  <dcterms:modified xsi:type="dcterms:W3CDTF">2020-11-19T12:10:01Z</dcterms:modified>
</cp:coreProperties>
</file>