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0" r:id="rId1"/>
  </p:sldMasterIdLst>
  <p:sldIdLst>
    <p:sldId id="256" r:id="rId2"/>
    <p:sldId id="257" r:id="rId3"/>
    <p:sldId id="279" r:id="rId4"/>
    <p:sldId id="273" r:id="rId5"/>
    <p:sldId id="280" r:id="rId6"/>
    <p:sldId id="281" r:id="rId7"/>
    <p:sldId id="282" r:id="rId8"/>
    <p:sldId id="283" r:id="rId9"/>
    <p:sldId id="284" r:id="rId10"/>
    <p:sldId id="285" r:id="rId11"/>
    <p:sldId id="286" r:id="rId12"/>
    <p:sldId id="287" r:id="rId13"/>
    <p:sldId id="292" r:id="rId14"/>
    <p:sldId id="289" r:id="rId15"/>
    <p:sldId id="290" r:id="rId16"/>
    <p:sldId id="291" r:id="rId17"/>
    <p:sldId id="293" r:id="rId18"/>
    <p:sldId id="296" r:id="rId19"/>
    <p:sldId id="294" r:id="rId20"/>
    <p:sldId id="297" r:id="rId21"/>
    <p:sldId id="298" r:id="rId22"/>
    <p:sldId id="299" r:id="rId23"/>
    <p:sldId id="300" r:id="rId24"/>
    <p:sldId id="301" r:id="rId25"/>
    <p:sldId id="302" r:id="rId26"/>
    <p:sldId id="303" r:id="rId27"/>
    <p:sldId id="304" r:id="rId28"/>
    <p:sldId id="259" r:id="rId29"/>
    <p:sldId id="260" r:id="rId30"/>
    <p:sldId id="263" r:id="rId31"/>
    <p:sldId id="262" r:id="rId32"/>
    <p:sldId id="268" r:id="rId33"/>
    <p:sldId id="269" r:id="rId34"/>
    <p:sldId id="270" r:id="rId35"/>
    <p:sldId id="271" r:id="rId36"/>
    <p:sldId id="267" r:id="rId37"/>
    <p:sldId id="272" r:id="rId38"/>
    <p:sldId id="277" r:id="rId39"/>
    <p:sldId id="275" r:id="rId40"/>
    <p:sldId id="274" r:id="rId41"/>
    <p:sldId id="276" r:id="rId4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hananjay kumar" initials="Dk" lastIdx="1" clrIdx="0">
    <p:extLst>
      <p:ext uri="{19B8F6BF-5375-455C-9EA6-DF929625EA0E}">
        <p15:presenceInfo xmlns:p15="http://schemas.microsoft.com/office/powerpoint/2012/main" userId="fb50c8fade5b8d9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commentAuthors" Target="commentAuthor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F42B694-86D4-4C42-AED7-9B21A087FE19}" type="doc">
      <dgm:prSet loTypeId="urn:microsoft.com/office/officeart/2008/layout/RadialCluster" loCatId="relationship" qsTypeId="urn:microsoft.com/office/officeart/2005/8/quickstyle/simple1" qsCatId="simple" csTypeId="urn:microsoft.com/office/officeart/2005/8/colors/colorful2" csCatId="colorful" phldr="1"/>
      <dgm:spPr/>
      <dgm:t>
        <a:bodyPr/>
        <a:lstStyle/>
        <a:p>
          <a:endParaRPr lang="en-IN"/>
        </a:p>
      </dgm:t>
    </dgm:pt>
    <dgm:pt modelId="{0BC565B5-0399-42DC-8EA1-8AF6A86B7901}">
      <dgm:prSet phldrT="[Text]"/>
      <dgm:spPr/>
      <dgm:t>
        <a:bodyPr/>
        <a:lstStyle/>
        <a:p>
          <a:r>
            <a:rPr lang="en-IN" dirty="0"/>
            <a:t>Component</a:t>
          </a:r>
        </a:p>
      </dgm:t>
    </dgm:pt>
    <dgm:pt modelId="{F8ABFE15-B9C7-4752-8860-A5BB734F33F2}" type="parTrans" cxnId="{6A543FC4-448A-491C-A557-CD3F09569FF7}">
      <dgm:prSet/>
      <dgm:spPr/>
      <dgm:t>
        <a:bodyPr/>
        <a:lstStyle/>
        <a:p>
          <a:endParaRPr lang="en-IN"/>
        </a:p>
      </dgm:t>
    </dgm:pt>
    <dgm:pt modelId="{E3F45815-D739-41F0-9373-7087B97F2B65}" type="sibTrans" cxnId="{6A543FC4-448A-491C-A557-CD3F09569FF7}">
      <dgm:prSet/>
      <dgm:spPr/>
      <dgm:t>
        <a:bodyPr/>
        <a:lstStyle/>
        <a:p>
          <a:endParaRPr lang="en-IN"/>
        </a:p>
      </dgm:t>
    </dgm:pt>
    <dgm:pt modelId="{229A3D70-6CD6-40C8-8DE0-6BBFB3F81D8A}">
      <dgm:prSet phldrT="[Text]"/>
      <dgm:spPr/>
      <dgm:t>
        <a:bodyPr/>
        <a:lstStyle/>
        <a:p>
          <a:r>
            <a:rPr lang="en-IN"/>
            <a:t>Change Detector </a:t>
          </a:r>
        </a:p>
      </dgm:t>
    </dgm:pt>
    <dgm:pt modelId="{5E94B1BD-6634-4F20-ABBC-75912B2EFD78}" type="parTrans" cxnId="{64FE43D4-7A71-46A4-8E26-C90A396389F6}">
      <dgm:prSet/>
      <dgm:spPr/>
      <dgm:t>
        <a:bodyPr/>
        <a:lstStyle/>
        <a:p>
          <a:endParaRPr lang="en-IN"/>
        </a:p>
      </dgm:t>
    </dgm:pt>
    <dgm:pt modelId="{98FF2638-AA40-45E6-A9BA-FD11001A36AF}" type="sibTrans" cxnId="{64FE43D4-7A71-46A4-8E26-C90A396389F6}">
      <dgm:prSet/>
      <dgm:spPr/>
      <dgm:t>
        <a:bodyPr/>
        <a:lstStyle/>
        <a:p>
          <a:endParaRPr lang="en-IN"/>
        </a:p>
      </dgm:t>
    </dgm:pt>
    <dgm:pt modelId="{7C4D656F-69E3-430F-A487-233206564F77}">
      <dgm:prSet/>
      <dgm:spPr/>
    </dgm:pt>
    <dgm:pt modelId="{FF0D8529-1AF0-40A8-8733-79D029ACB131}" type="parTrans" cxnId="{A16000F4-5A59-4EAE-B735-E5D19267CF9B}">
      <dgm:prSet/>
      <dgm:spPr/>
      <dgm:t>
        <a:bodyPr/>
        <a:lstStyle/>
        <a:p>
          <a:endParaRPr lang="en-IN"/>
        </a:p>
      </dgm:t>
    </dgm:pt>
    <dgm:pt modelId="{48F0AE1F-2789-4EA2-B819-72F8A229F88E}" type="sibTrans" cxnId="{A16000F4-5A59-4EAE-B735-E5D19267CF9B}">
      <dgm:prSet/>
      <dgm:spPr/>
      <dgm:t>
        <a:bodyPr/>
        <a:lstStyle/>
        <a:p>
          <a:endParaRPr lang="en-IN"/>
        </a:p>
      </dgm:t>
    </dgm:pt>
    <dgm:pt modelId="{AF17B3D9-5B02-4274-BFB5-C6EADB66502A}" type="pres">
      <dgm:prSet presAssocID="{7F42B694-86D4-4C42-AED7-9B21A087FE19}" presName="Name0" presStyleCnt="0">
        <dgm:presLayoutVars>
          <dgm:chMax val="1"/>
          <dgm:chPref val="1"/>
          <dgm:dir/>
          <dgm:animOne val="branch"/>
          <dgm:animLvl val="lvl"/>
        </dgm:presLayoutVars>
      </dgm:prSet>
      <dgm:spPr/>
    </dgm:pt>
    <dgm:pt modelId="{CE0447C0-8382-4FBB-B2A2-946597CFC67D}" type="pres">
      <dgm:prSet presAssocID="{0BC565B5-0399-42DC-8EA1-8AF6A86B7901}" presName="singleCycle" presStyleCnt="0"/>
      <dgm:spPr/>
    </dgm:pt>
    <dgm:pt modelId="{3535BF22-75BC-4E81-992A-A40030C051B2}" type="pres">
      <dgm:prSet presAssocID="{0BC565B5-0399-42DC-8EA1-8AF6A86B7901}" presName="singleCenter" presStyleLbl="node1" presStyleIdx="0" presStyleCnt="2" custScaleX="73062" custScaleY="73491">
        <dgm:presLayoutVars>
          <dgm:chMax val="7"/>
          <dgm:chPref val="7"/>
        </dgm:presLayoutVars>
      </dgm:prSet>
      <dgm:spPr/>
    </dgm:pt>
    <dgm:pt modelId="{50228BF4-74F8-4E0D-9307-CE95547F9EC7}" type="pres">
      <dgm:prSet presAssocID="{5E94B1BD-6634-4F20-ABBC-75912B2EFD78}" presName="Name56" presStyleLbl="parChTrans1D2" presStyleIdx="0" presStyleCnt="1"/>
      <dgm:spPr/>
    </dgm:pt>
    <dgm:pt modelId="{2A45D3D1-B124-4086-9963-E291F301B4F3}" type="pres">
      <dgm:prSet presAssocID="{229A3D70-6CD6-40C8-8DE0-6BBFB3F81D8A}" presName="text0" presStyleLbl="node1" presStyleIdx="1" presStyleCnt="2" custScaleX="131088" custScaleY="107421">
        <dgm:presLayoutVars>
          <dgm:bulletEnabled val="1"/>
        </dgm:presLayoutVars>
      </dgm:prSet>
      <dgm:spPr/>
    </dgm:pt>
  </dgm:ptLst>
  <dgm:cxnLst>
    <dgm:cxn modelId="{3938B513-1DA0-47B1-AA63-324312A9CE0E}" type="presOf" srcId="{7F42B694-86D4-4C42-AED7-9B21A087FE19}" destId="{AF17B3D9-5B02-4274-BFB5-C6EADB66502A}" srcOrd="0" destOrd="0" presId="urn:microsoft.com/office/officeart/2008/layout/RadialCluster"/>
    <dgm:cxn modelId="{27F9EB39-BA7D-4F71-BADF-71E1BD135E68}" type="presOf" srcId="{229A3D70-6CD6-40C8-8DE0-6BBFB3F81D8A}" destId="{2A45D3D1-B124-4086-9963-E291F301B4F3}" srcOrd="0" destOrd="0" presId="urn:microsoft.com/office/officeart/2008/layout/RadialCluster"/>
    <dgm:cxn modelId="{3119E646-D55B-40FF-BE06-85BE39B66D3B}" type="presOf" srcId="{0BC565B5-0399-42DC-8EA1-8AF6A86B7901}" destId="{3535BF22-75BC-4E81-992A-A40030C051B2}" srcOrd="0" destOrd="0" presId="urn:microsoft.com/office/officeart/2008/layout/RadialCluster"/>
    <dgm:cxn modelId="{779BFEB0-539B-4A07-80F1-1E0C655DA858}" type="presOf" srcId="{5E94B1BD-6634-4F20-ABBC-75912B2EFD78}" destId="{50228BF4-74F8-4E0D-9307-CE95547F9EC7}" srcOrd="0" destOrd="0" presId="urn:microsoft.com/office/officeart/2008/layout/RadialCluster"/>
    <dgm:cxn modelId="{6A543FC4-448A-491C-A557-CD3F09569FF7}" srcId="{7F42B694-86D4-4C42-AED7-9B21A087FE19}" destId="{0BC565B5-0399-42DC-8EA1-8AF6A86B7901}" srcOrd="0" destOrd="0" parTransId="{F8ABFE15-B9C7-4752-8860-A5BB734F33F2}" sibTransId="{E3F45815-D739-41F0-9373-7087B97F2B65}"/>
    <dgm:cxn modelId="{64FE43D4-7A71-46A4-8E26-C90A396389F6}" srcId="{0BC565B5-0399-42DC-8EA1-8AF6A86B7901}" destId="{229A3D70-6CD6-40C8-8DE0-6BBFB3F81D8A}" srcOrd="0" destOrd="0" parTransId="{5E94B1BD-6634-4F20-ABBC-75912B2EFD78}" sibTransId="{98FF2638-AA40-45E6-A9BA-FD11001A36AF}"/>
    <dgm:cxn modelId="{A16000F4-5A59-4EAE-B735-E5D19267CF9B}" srcId="{7F42B694-86D4-4C42-AED7-9B21A087FE19}" destId="{7C4D656F-69E3-430F-A487-233206564F77}" srcOrd="1" destOrd="0" parTransId="{FF0D8529-1AF0-40A8-8733-79D029ACB131}" sibTransId="{48F0AE1F-2789-4EA2-B819-72F8A229F88E}"/>
    <dgm:cxn modelId="{FE6261AA-4EB6-4D53-8538-1B9E8D7A3A37}" type="presParOf" srcId="{AF17B3D9-5B02-4274-BFB5-C6EADB66502A}" destId="{CE0447C0-8382-4FBB-B2A2-946597CFC67D}" srcOrd="0" destOrd="0" presId="urn:microsoft.com/office/officeart/2008/layout/RadialCluster"/>
    <dgm:cxn modelId="{35A32B06-BF11-49A7-8956-119F7FF64468}" type="presParOf" srcId="{CE0447C0-8382-4FBB-B2A2-946597CFC67D}" destId="{3535BF22-75BC-4E81-992A-A40030C051B2}" srcOrd="0" destOrd="0" presId="urn:microsoft.com/office/officeart/2008/layout/RadialCluster"/>
    <dgm:cxn modelId="{E6EDEA94-0CFD-43EC-9B4B-2CDC3AE10062}" type="presParOf" srcId="{CE0447C0-8382-4FBB-B2A2-946597CFC67D}" destId="{50228BF4-74F8-4E0D-9307-CE95547F9EC7}" srcOrd="1" destOrd="0" presId="urn:microsoft.com/office/officeart/2008/layout/RadialCluster"/>
    <dgm:cxn modelId="{A756C59C-B0EE-4DD4-BBC0-FE79654218C6}" type="presParOf" srcId="{CE0447C0-8382-4FBB-B2A2-946597CFC67D}" destId="{2A45D3D1-B124-4086-9963-E291F301B4F3}" srcOrd="2" destOrd="0" presId="urn:microsoft.com/office/officeart/2008/layout/RadialCluster"/>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5B24CDCC-980E-42A1-ADCF-4DAC2F6B0599}" type="doc">
      <dgm:prSet loTypeId="urn:microsoft.com/office/officeart/2005/8/layout/orgChart1" loCatId="hierarchy" qsTypeId="urn:microsoft.com/office/officeart/2005/8/quickstyle/simple1" qsCatId="simple" csTypeId="urn:microsoft.com/office/officeart/2005/8/colors/accent2_2" csCatId="accent2" phldr="1"/>
      <dgm:spPr/>
      <dgm:t>
        <a:bodyPr/>
        <a:lstStyle/>
        <a:p>
          <a:endParaRPr lang="en-IN"/>
        </a:p>
      </dgm:t>
    </dgm:pt>
    <dgm:pt modelId="{2FFD7A8D-0EE3-4638-B63C-9DB052927C27}">
      <dgm:prSet phldrT="[Text]"/>
      <dgm:spPr/>
      <dgm:t>
        <a:bodyPr/>
        <a:lstStyle/>
        <a:p>
          <a:r>
            <a:rPr lang="en-IN"/>
            <a:t>App Component</a:t>
          </a:r>
        </a:p>
      </dgm:t>
    </dgm:pt>
    <dgm:pt modelId="{D11ED5AF-A3D5-42B4-AF75-218D87CD47B3}" type="parTrans" cxnId="{1C2FCB56-7EB3-4B25-A03A-F9B692B17A8E}">
      <dgm:prSet/>
      <dgm:spPr/>
      <dgm:t>
        <a:bodyPr/>
        <a:lstStyle/>
        <a:p>
          <a:endParaRPr lang="en-IN"/>
        </a:p>
      </dgm:t>
    </dgm:pt>
    <dgm:pt modelId="{101CDD9C-0C61-44C4-98AD-74E77E1380A6}" type="sibTrans" cxnId="{1C2FCB56-7EB3-4B25-A03A-F9B692B17A8E}">
      <dgm:prSet/>
      <dgm:spPr/>
      <dgm:t>
        <a:bodyPr/>
        <a:lstStyle/>
        <a:p>
          <a:endParaRPr lang="en-IN"/>
        </a:p>
      </dgm:t>
    </dgm:pt>
    <dgm:pt modelId="{A771AE93-4B53-4F64-AE53-A6D8028E39E9}">
      <dgm:prSet phldrT="[Text]"/>
      <dgm:spPr>
        <a:solidFill>
          <a:schemeClr val="accent3"/>
        </a:solidFill>
      </dgm:spPr>
      <dgm:t>
        <a:bodyPr/>
        <a:lstStyle/>
        <a:p>
          <a:r>
            <a:rPr lang="en-IN"/>
            <a:t>Count Component </a:t>
          </a:r>
        </a:p>
      </dgm:t>
    </dgm:pt>
    <dgm:pt modelId="{5703670F-F969-4A32-9688-50FB5036EF86}" type="parTrans" cxnId="{2DB4E087-CAB2-4C53-9058-BBD640BAEB86}">
      <dgm:prSet/>
      <dgm:spPr>
        <a:ln>
          <a:noFill/>
        </a:ln>
      </dgm:spPr>
      <dgm:t>
        <a:bodyPr/>
        <a:lstStyle/>
        <a:p>
          <a:endParaRPr lang="en-IN"/>
        </a:p>
      </dgm:t>
    </dgm:pt>
    <dgm:pt modelId="{AF1AFF9F-20FC-4379-BB7D-7B418373D245}" type="sibTrans" cxnId="{2DB4E087-CAB2-4C53-9058-BBD640BAEB86}">
      <dgm:prSet/>
      <dgm:spPr/>
      <dgm:t>
        <a:bodyPr/>
        <a:lstStyle/>
        <a:p>
          <a:endParaRPr lang="en-IN"/>
        </a:p>
      </dgm:t>
    </dgm:pt>
    <dgm:pt modelId="{62BFFEF3-C110-4F8D-835B-82064809373F}">
      <dgm:prSet phldrT="[Text]"/>
      <dgm:spPr/>
      <dgm:t>
        <a:bodyPr/>
        <a:lstStyle/>
        <a:p>
          <a:r>
            <a:rPr lang="en-IN"/>
            <a:t>Another Child Component (CD)</a:t>
          </a:r>
        </a:p>
      </dgm:t>
    </dgm:pt>
    <dgm:pt modelId="{5CB21AAB-C797-4CBB-9969-33700D638FAF}" type="parTrans" cxnId="{C4B32939-0D0A-44DF-89E4-E29EFEAB16E7}">
      <dgm:prSet/>
      <dgm:spPr/>
      <dgm:t>
        <a:bodyPr/>
        <a:lstStyle/>
        <a:p>
          <a:endParaRPr lang="en-IN"/>
        </a:p>
      </dgm:t>
    </dgm:pt>
    <dgm:pt modelId="{4B3E7C46-105F-465D-A65A-C99676BA243F}" type="sibTrans" cxnId="{C4B32939-0D0A-44DF-89E4-E29EFEAB16E7}">
      <dgm:prSet/>
      <dgm:spPr/>
      <dgm:t>
        <a:bodyPr/>
        <a:lstStyle/>
        <a:p>
          <a:endParaRPr lang="en-IN"/>
        </a:p>
      </dgm:t>
    </dgm:pt>
    <dgm:pt modelId="{BDD50A03-E991-4177-BCDC-12C002552976}">
      <dgm:prSet phldrT="[Text]"/>
      <dgm:spPr>
        <a:solidFill>
          <a:schemeClr val="accent3"/>
        </a:solidFill>
      </dgm:spPr>
      <dgm:t>
        <a:bodyPr/>
        <a:lstStyle/>
        <a:p>
          <a:endParaRPr lang="en-IN"/>
        </a:p>
      </dgm:t>
    </dgm:pt>
    <dgm:pt modelId="{99D0DD8E-FCEE-42CC-9401-BB5DD1B0BE38}" type="parTrans" cxnId="{9C1CB462-1382-4FD2-94BD-0943E3B2A14A}">
      <dgm:prSet/>
      <dgm:spPr/>
      <dgm:t>
        <a:bodyPr/>
        <a:lstStyle/>
        <a:p>
          <a:endParaRPr lang="en-IN"/>
        </a:p>
      </dgm:t>
    </dgm:pt>
    <dgm:pt modelId="{790C14EB-70D6-4115-860C-0F51682CFE47}" type="sibTrans" cxnId="{9C1CB462-1382-4FD2-94BD-0943E3B2A14A}">
      <dgm:prSet/>
      <dgm:spPr/>
      <dgm:t>
        <a:bodyPr/>
        <a:lstStyle/>
        <a:p>
          <a:endParaRPr lang="en-IN"/>
        </a:p>
      </dgm:t>
    </dgm:pt>
    <dgm:pt modelId="{D2E3A9AE-7F6B-48DD-AA69-4C8D8CF82E2F}">
      <dgm:prSet phldrT="[Text]"/>
      <dgm:spPr/>
      <dgm:t>
        <a:bodyPr/>
        <a:lstStyle/>
        <a:p>
          <a:r>
            <a:rPr lang="en-IN"/>
            <a:t>CD</a:t>
          </a:r>
        </a:p>
      </dgm:t>
    </dgm:pt>
    <dgm:pt modelId="{E312953F-47BE-4D59-B913-EFA257709FA8}" type="parTrans" cxnId="{3F57B85B-D5CE-4636-A0C6-6488EE6FAC5A}">
      <dgm:prSet/>
      <dgm:spPr/>
      <dgm:t>
        <a:bodyPr/>
        <a:lstStyle/>
        <a:p>
          <a:endParaRPr lang="en-IN"/>
        </a:p>
      </dgm:t>
    </dgm:pt>
    <dgm:pt modelId="{C880E605-9620-4A3D-9454-F14A3525D4E9}" type="sibTrans" cxnId="{3F57B85B-D5CE-4636-A0C6-6488EE6FAC5A}">
      <dgm:prSet/>
      <dgm:spPr/>
      <dgm:t>
        <a:bodyPr/>
        <a:lstStyle/>
        <a:p>
          <a:endParaRPr lang="en-IN"/>
        </a:p>
      </dgm:t>
    </dgm:pt>
    <dgm:pt modelId="{FEA68D64-A0FE-48FC-9D1F-6C922495BF86}">
      <dgm:prSet phldrT="[Text]"/>
      <dgm:spPr/>
      <dgm:t>
        <a:bodyPr/>
        <a:lstStyle/>
        <a:p>
          <a:r>
            <a:rPr lang="en-IN"/>
            <a:t>CD</a:t>
          </a:r>
        </a:p>
      </dgm:t>
    </dgm:pt>
    <dgm:pt modelId="{EB48B421-3E3A-40FD-9D93-707CA66B750D}" type="parTrans" cxnId="{DED03BA7-07AC-4C30-A760-EB91E9DDF2CF}">
      <dgm:prSet/>
      <dgm:spPr/>
      <dgm:t>
        <a:bodyPr/>
        <a:lstStyle/>
        <a:p>
          <a:endParaRPr lang="en-IN"/>
        </a:p>
      </dgm:t>
    </dgm:pt>
    <dgm:pt modelId="{935DD85E-BBB1-4FC0-BA70-6C99B4487851}" type="sibTrans" cxnId="{DED03BA7-07AC-4C30-A760-EB91E9DDF2CF}">
      <dgm:prSet/>
      <dgm:spPr/>
      <dgm:t>
        <a:bodyPr/>
        <a:lstStyle/>
        <a:p>
          <a:endParaRPr lang="en-IN"/>
        </a:p>
      </dgm:t>
    </dgm:pt>
    <dgm:pt modelId="{F78D838F-3079-444D-83D6-BC490300B852}">
      <dgm:prSet phldrT="[Text]"/>
      <dgm:spPr/>
      <dgm:t>
        <a:bodyPr/>
        <a:lstStyle/>
        <a:p>
          <a:r>
            <a:rPr lang="en-IN"/>
            <a:t>CD</a:t>
          </a:r>
        </a:p>
      </dgm:t>
    </dgm:pt>
    <dgm:pt modelId="{B707E36C-FAAF-48E3-B8C2-80A3004CB205}" type="parTrans" cxnId="{2F0FF34F-EB2E-4B04-8309-EEBCA0AB7846}">
      <dgm:prSet/>
      <dgm:spPr/>
      <dgm:t>
        <a:bodyPr/>
        <a:lstStyle/>
        <a:p>
          <a:endParaRPr lang="en-IN"/>
        </a:p>
      </dgm:t>
    </dgm:pt>
    <dgm:pt modelId="{B4B49B25-D307-46CB-815D-33F0D163E466}" type="sibTrans" cxnId="{2F0FF34F-EB2E-4B04-8309-EEBCA0AB7846}">
      <dgm:prSet/>
      <dgm:spPr/>
      <dgm:t>
        <a:bodyPr/>
        <a:lstStyle/>
        <a:p>
          <a:endParaRPr lang="en-IN"/>
        </a:p>
      </dgm:t>
    </dgm:pt>
    <dgm:pt modelId="{1864A3A8-24DA-4AA3-B8A0-5DFFDF6D29DB}">
      <dgm:prSet phldrT="[Text]"/>
      <dgm:spPr>
        <a:solidFill>
          <a:schemeClr val="accent3"/>
        </a:solidFill>
      </dgm:spPr>
      <dgm:t>
        <a:bodyPr/>
        <a:lstStyle/>
        <a:p>
          <a:endParaRPr lang="en-IN"/>
        </a:p>
      </dgm:t>
    </dgm:pt>
    <dgm:pt modelId="{F8C966CE-601D-45C2-98EF-2E766411BA81}" type="parTrans" cxnId="{7217AFD2-8AB8-4483-B588-F0AD10D8EBBC}">
      <dgm:prSet/>
      <dgm:spPr/>
      <dgm:t>
        <a:bodyPr/>
        <a:lstStyle/>
        <a:p>
          <a:endParaRPr lang="en-IN"/>
        </a:p>
      </dgm:t>
    </dgm:pt>
    <dgm:pt modelId="{08750742-CBB1-420A-8435-5ED275B7A7CF}" type="sibTrans" cxnId="{7217AFD2-8AB8-4483-B588-F0AD10D8EBBC}">
      <dgm:prSet/>
      <dgm:spPr/>
      <dgm:t>
        <a:bodyPr/>
        <a:lstStyle/>
        <a:p>
          <a:endParaRPr lang="en-IN"/>
        </a:p>
      </dgm:t>
    </dgm:pt>
    <dgm:pt modelId="{D555F3D7-8D06-4258-BD79-79AE7B2A36D6}">
      <dgm:prSet phldrT="[Text]"/>
      <dgm:spPr>
        <a:solidFill>
          <a:schemeClr val="accent3"/>
        </a:solidFill>
      </dgm:spPr>
      <dgm:t>
        <a:bodyPr/>
        <a:lstStyle/>
        <a:p>
          <a:endParaRPr lang="en-IN"/>
        </a:p>
      </dgm:t>
    </dgm:pt>
    <dgm:pt modelId="{F6E2D4A7-01CE-4F7D-866D-CB5DB83E3D8B}" type="sibTrans" cxnId="{5C065659-39CC-4915-9772-C18F63A26285}">
      <dgm:prSet/>
      <dgm:spPr/>
      <dgm:t>
        <a:bodyPr/>
        <a:lstStyle/>
        <a:p>
          <a:endParaRPr lang="en-IN"/>
        </a:p>
      </dgm:t>
    </dgm:pt>
    <dgm:pt modelId="{8E250B6F-84B3-4640-B5D1-85B024B38B15}" type="parTrans" cxnId="{5C065659-39CC-4915-9772-C18F63A26285}">
      <dgm:prSet/>
      <dgm:spPr/>
      <dgm:t>
        <a:bodyPr/>
        <a:lstStyle/>
        <a:p>
          <a:endParaRPr lang="en-IN"/>
        </a:p>
      </dgm:t>
    </dgm:pt>
    <dgm:pt modelId="{8A3CF55B-5464-478E-A4C8-E709BE4E4757}" type="pres">
      <dgm:prSet presAssocID="{5B24CDCC-980E-42A1-ADCF-4DAC2F6B0599}" presName="hierChild1" presStyleCnt="0">
        <dgm:presLayoutVars>
          <dgm:orgChart val="1"/>
          <dgm:chPref val="1"/>
          <dgm:dir/>
          <dgm:animOne val="branch"/>
          <dgm:animLvl val="lvl"/>
          <dgm:resizeHandles/>
        </dgm:presLayoutVars>
      </dgm:prSet>
      <dgm:spPr/>
    </dgm:pt>
    <dgm:pt modelId="{600027A4-F6F3-4AFA-98D1-6BA424D0AF70}" type="pres">
      <dgm:prSet presAssocID="{2FFD7A8D-0EE3-4638-B63C-9DB052927C27}" presName="hierRoot1" presStyleCnt="0">
        <dgm:presLayoutVars>
          <dgm:hierBranch val="init"/>
        </dgm:presLayoutVars>
      </dgm:prSet>
      <dgm:spPr/>
    </dgm:pt>
    <dgm:pt modelId="{6D0A8CB1-E181-4516-A613-14F5655D7D33}" type="pres">
      <dgm:prSet presAssocID="{2FFD7A8D-0EE3-4638-B63C-9DB052927C27}" presName="rootComposite1" presStyleCnt="0"/>
      <dgm:spPr/>
    </dgm:pt>
    <dgm:pt modelId="{A08EE065-F772-46FA-A1C3-250061648020}" type="pres">
      <dgm:prSet presAssocID="{2FFD7A8D-0EE3-4638-B63C-9DB052927C27}" presName="rootText1" presStyleLbl="node0" presStyleIdx="0" presStyleCnt="1">
        <dgm:presLayoutVars>
          <dgm:chPref val="3"/>
        </dgm:presLayoutVars>
      </dgm:prSet>
      <dgm:spPr/>
    </dgm:pt>
    <dgm:pt modelId="{E6C6FDFB-C905-4585-A8CA-782F02B4C78C}" type="pres">
      <dgm:prSet presAssocID="{2FFD7A8D-0EE3-4638-B63C-9DB052927C27}" presName="rootConnector1" presStyleLbl="node1" presStyleIdx="0" presStyleCnt="0"/>
      <dgm:spPr/>
    </dgm:pt>
    <dgm:pt modelId="{9BC928A4-9C35-4B4A-9661-AF4453CD1D98}" type="pres">
      <dgm:prSet presAssocID="{2FFD7A8D-0EE3-4638-B63C-9DB052927C27}" presName="hierChild2" presStyleCnt="0"/>
      <dgm:spPr/>
    </dgm:pt>
    <dgm:pt modelId="{711C5403-7B88-4200-B922-B94251B702E6}" type="pres">
      <dgm:prSet presAssocID="{5703670F-F969-4A32-9688-50FB5036EF86}" presName="Name37" presStyleLbl="parChTrans1D2" presStyleIdx="0" presStyleCnt="2"/>
      <dgm:spPr/>
    </dgm:pt>
    <dgm:pt modelId="{D46E10C5-3A14-409B-8D83-464214D65B1B}" type="pres">
      <dgm:prSet presAssocID="{A771AE93-4B53-4F64-AE53-A6D8028E39E9}" presName="hierRoot2" presStyleCnt="0">
        <dgm:presLayoutVars>
          <dgm:hierBranch val="init"/>
        </dgm:presLayoutVars>
      </dgm:prSet>
      <dgm:spPr/>
    </dgm:pt>
    <dgm:pt modelId="{8B044E2F-9E8B-4F2A-892C-BABB69FDBD75}" type="pres">
      <dgm:prSet presAssocID="{A771AE93-4B53-4F64-AE53-A6D8028E39E9}" presName="rootComposite" presStyleCnt="0"/>
      <dgm:spPr/>
    </dgm:pt>
    <dgm:pt modelId="{9BFA6DBE-F024-4083-9F0C-C58716F62B09}" type="pres">
      <dgm:prSet presAssocID="{A771AE93-4B53-4F64-AE53-A6D8028E39E9}" presName="rootText" presStyleLbl="node2" presStyleIdx="0" presStyleCnt="2">
        <dgm:presLayoutVars>
          <dgm:chPref val="3"/>
        </dgm:presLayoutVars>
      </dgm:prSet>
      <dgm:spPr/>
    </dgm:pt>
    <dgm:pt modelId="{A4D3CFCA-A05C-4229-874C-0B56FFB5D82B}" type="pres">
      <dgm:prSet presAssocID="{A771AE93-4B53-4F64-AE53-A6D8028E39E9}" presName="rootConnector" presStyleLbl="node2" presStyleIdx="0" presStyleCnt="2"/>
      <dgm:spPr/>
    </dgm:pt>
    <dgm:pt modelId="{CDE30D6A-4E21-4A7A-A641-05BED9901433}" type="pres">
      <dgm:prSet presAssocID="{A771AE93-4B53-4F64-AE53-A6D8028E39E9}" presName="hierChild4" presStyleCnt="0"/>
      <dgm:spPr/>
    </dgm:pt>
    <dgm:pt modelId="{925C8FEC-7C21-4865-B056-41DD6B3926BF}" type="pres">
      <dgm:prSet presAssocID="{F8C966CE-601D-45C2-98EF-2E766411BA81}" presName="Name37" presStyleLbl="parChTrans1D3" presStyleIdx="0" presStyleCnt="4"/>
      <dgm:spPr/>
    </dgm:pt>
    <dgm:pt modelId="{50A7DA93-B1B7-4320-A99B-A46E7C7614F1}" type="pres">
      <dgm:prSet presAssocID="{1864A3A8-24DA-4AA3-B8A0-5DFFDF6D29DB}" presName="hierRoot2" presStyleCnt="0">
        <dgm:presLayoutVars>
          <dgm:hierBranch val="init"/>
        </dgm:presLayoutVars>
      </dgm:prSet>
      <dgm:spPr/>
    </dgm:pt>
    <dgm:pt modelId="{416DEDFB-1AD8-434C-87D3-98F22E8FBBF9}" type="pres">
      <dgm:prSet presAssocID="{1864A3A8-24DA-4AA3-B8A0-5DFFDF6D29DB}" presName="rootComposite" presStyleCnt="0"/>
      <dgm:spPr/>
    </dgm:pt>
    <dgm:pt modelId="{305D79E1-C703-43E7-AEC5-409260F946CE}" type="pres">
      <dgm:prSet presAssocID="{1864A3A8-24DA-4AA3-B8A0-5DFFDF6D29DB}" presName="rootText" presStyleLbl="node3" presStyleIdx="0" presStyleCnt="4">
        <dgm:presLayoutVars>
          <dgm:chPref val="3"/>
        </dgm:presLayoutVars>
      </dgm:prSet>
      <dgm:spPr/>
    </dgm:pt>
    <dgm:pt modelId="{E3C817EF-A6AC-48D5-94A9-224EA6022831}" type="pres">
      <dgm:prSet presAssocID="{1864A3A8-24DA-4AA3-B8A0-5DFFDF6D29DB}" presName="rootConnector" presStyleLbl="node3" presStyleIdx="0" presStyleCnt="4"/>
      <dgm:spPr/>
    </dgm:pt>
    <dgm:pt modelId="{25DC5E16-EEDB-4CA0-B6CC-215F8F3DB8E8}" type="pres">
      <dgm:prSet presAssocID="{1864A3A8-24DA-4AA3-B8A0-5DFFDF6D29DB}" presName="hierChild4" presStyleCnt="0"/>
      <dgm:spPr/>
    </dgm:pt>
    <dgm:pt modelId="{7A26A273-AA2A-44F1-997B-960F53A60183}" type="pres">
      <dgm:prSet presAssocID="{1864A3A8-24DA-4AA3-B8A0-5DFFDF6D29DB}" presName="hierChild5" presStyleCnt="0"/>
      <dgm:spPr/>
    </dgm:pt>
    <dgm:pt modelId="{7D6DFF04-DB7D-4AE8-B75F-EF7A917F05D9}" type="pres">
      <dgm:prSet presAssocID="{8E250B6F-84B3-4640-B5D1-85B024B38B15}" presName="Name37" presStyleLbl="parChTrans1D3" presStyleIdx="1" presStyleCnt="4"/>
      <dgm:spPr/>
    </dgm:pt>
    <dgm:pt modelId="{69DEBA20-18A4-4BAF-B929-ACAF40D19DE3}" type="pres">
      <dgm:prSet presAssocID="{D555F3D7-8D06-4258-BD79-79AE7B2A36D6}" presName="hierRoot2" presStyleCnt="0">
        <dgm:presLayoutVars>
          <dgm:hierBranch val="init"/>
        </dgm:presLayoutVars>
      </dgm:prSet>
      <dgm:spPr/>
    </dgm:pt>
    <dgm:pt modelId="{CEDFCEE7-1835-4CF0-959B-A22046148485}" type="pres">
      <dgm:prSet presAssocID="{D555F3D7-8D06-4258-BD79-79AE7B2A36D6}" presName="rootComposite" presStyleCnt="0"/>
      <dgm:spPr/>
    </dgm:pt>
    <dgm:pt modelId="{58BD6176-D990-4815-A36F-5BA27775EBFD}" type="pres">
      <dgm:prSet presAssocID="{D555F3D7-8D06-4258-BD79-79AE7B2A36D6}" presName="rootText" presStyleLbl="node3" presStyleIdx="1" presStyleCnt="4">
        <dgm:presLayoutVars>
          <dgm:chPref val="3"/>
        </dgm:presLayoutVars>
      </dgm:prSet>
      <dgm:spPr/>
    </dgm:pt>
    <dgm:pt modelId="{984CC1D2-6FA6-4EA8-A69F-F32FBB9E112C}" type="pres">
      <dgm:prSet presAssocID="{D555F3D7-8D06-4258-BD79-79AE7B2A36D6}" presName="rootConnector" presStyleLbl="node3" presStyleIdx="1" presStyleCnt="4"/>
      <dgm:spPr/>
    </dgm:pt>
    <dgm:pt modelId="{B0856C92-EA5D-4C18-A69C-C35425C5950C}" type="pres">
      <dgm:prSet presAssocID="{D555F3D7-8D06-4258-BD79-79AE7B2A36D6}" presName="hierChild4" presStyleCnt="0"/>
      <dgm:spPr/>
    </dgm:pt>
    <dgm:pt modelId="{006C6EEB-D60E-49B8-B436-43569C7C7234}" type="pres">
      <dgm:prSet presAssocID="{99D0DD8E-FCEE-42CC-9401-BB5DD1B0BE38}" presName="Name37" presStyleLbl="parChTrans1D4" presStyleIdx="0" presStyleCnt="2"/>
      <dgm:spPr/>
    </dgm:pt>
    <dgm:pt modelId="{EAFD7FC9-DE2D-437B-8B63-E24CE5AEAE67}" type="pres">
      <dgm:prSet presAssocID="{BDD50A03-E991-4177-BCDC-12C002552976}" presName="hierRoot2" presStyleCnt="0">
        <dgm:presLayoutVars>
          <dgm:hierBranch val="init"/>
        </dgm:presLayoutVars>
      </dgm:prSet>
      <dgm:spPr/>
    </dgm:pt>
    <dgm:pt modelId="{62D9A1DC-1030-4A7D-A3D4-A6B664891A8C}" type="pres">
      <dgm:prSet presAssocID="{BDD50A03-E991-4177-BCDC-12C002552976}" presName="rootComposite" presStyleCnt="0"/>
      <dgm:spPr/>
    </dgm:pt>
    <dgm:pt modelId="{6D8EF594-B147-4D09-932B-B1E26548EA4B}" type="pres">
      <dgm:prSet presAssocID="{BDD50A03-E991-4177-BCDC-12C002552976}" presName="rootText" presStyleLbl="node4" presStyleIdx="0" presStyleCnt="2">
        <dgm:presLayoutVars>
          <dgm:chPref val="3"/>
        </dgm:presLayoutVars>
      </dgm:prSet>
      <dgm:spPr/>
    </dgm:pt>
    <dgm:pt modelId="{BCC03F45-30BC-49E9-A3E3-D65EC8379EE1}" type="pres">
      <dgm:prSet presAssocID="{BDD50A03-E991-4177-BCDC-12C002552976}" presName="rootConnector" presStyleLbl="node4" presStyleIdx="0" presStyleCnt="2"/>
      <dgm:spPr/>
    </dgm:pt>
    <dgm:pt modelId="{4EEBE557-4B20-42E7-8776-9D847E725440}" type="pres">
      <dgm:prSet presAssocID="{BDD50A03-E991-4177-BCDC-12C002552976}" presName="hierChild4" presStyleCnt="0"/>
      <dgm:spPr/>
    </dgm:pt>
    <dgm:pt modelId="{99121652-57B1-4CFB-B50A-5997A2076351}" type="pres">
      <dgm:prSet presAssocID="{BDD50A03-E991-4177-BCDC-12C002552976}" presName="hierChild5" presStyleCnt="0"/>
      <dgm:spPr/>
    </dgm:pt>
    <dgm:pt modelId="{01DA5B82-49FA-4EEB-A68D-817DD4D1AE49}" type="pres">
      <dgm:prSet presAssocID="{D555F3D7-8D06-4258-BD79-79AE7B2A36D6}" presName="hierChild5" presStyleCnt="0"/>
      <dgm:spPr/>
    </dgm:pt>
    <dgm:pt modelId="{B3DCD154-33ED-49CE-B0ED-941B7338C1A6}" type="pres">
      <dgm:prSet presAssocID="{A771AE93-4B53-4F64-AE53-A6D8028E39E9}" presName="hierChild5" presStyleCnt="0"/>
      <dgm:spPr/>
    </dgm:pt>
    <dgm:pt modelId="{235D14BB-343A-4775-B7AC-01CD44998D27}" type="pres">
      <dgm:prSet presAssocID="{5CB21AAB-C797-4CBB-9969-33700D638FAF}" presName="Name37" presStyleLbl="parChTrans1D2" presStyleIdx="1" presStyleCnt="2"/>
      <dgm:spPr/>
    </dgm:pt>
    <dgm:pt modelId="{11BBBB0F-DD55-4165-917A-A475342C5E78}" type="pres">
      <dgm:prSet presAssocID="{62BFFEF3-C110-4F8D-835B-82064809373F}" presName="hierRoot2" presStyleCnt="0">
        <dgm:presLayoutVars>
          <dgm:hierBranch val="init"/>
        </dgm:presLayoutVars>
      </dgm:prSet>
      <dgm:spPr/>
    </dgm:pt>
    <dgm:pt modelId="{30EC46D0-7CB2-4C7D-AB9F-C7042CCEF06A}" type="pres">
      <dgm:prSet presAssocID="{62BFFEF3-C110-4F8D-835B-82064809373F}" presName="rootComposite" presStyleCnt="0"/>
      <dgm:spPr/>
    </dgm:pt>
    <dgm:pt modelId="{AD56C28C-57BD-4E05-9061-E0AD4A3F9630}" type="pres">
      <dgm:prSet presAssocID="{62BFFEF3-C110-4F8D-835B-82064809373F}" presName="rootText" presStyleLbl="node2" presStyleIdx="1" presStyleCnt="2">
        <dgm:presLayoutVars>
          <dgm:chPref val="3"/>
        </dgm:presLayoutVars>
      </dgm:prSet>
      <dgm:spPr/>
    </dgm:pt>
    <dgm:pt modelId="{740621B8-CD2D-47AD-A70C-062264A94537}" type="pres">
      <dgm:prSet presAssocID="{62BFFEF3-C110-4F8D-835B-82064809373F}" presName="rootConnector" presStyleLbl="node2" presStyleIdx="1" presStyleCnt="2"/>
      <dgm:spPr/>
    </dgm:pt>
    <dgm:pt modelId="{E4F8AE12-2535-4034-B29A-86BC951E9939}" type="pres">
      <dgm:prSet presAssocID="{62BFFEF3-C110-4F8D-835B-82064809373F}" presName="hierChild4" presStyleCnt="0"/>
      <dgm:spPr/>
    </dgm:pt>
    <dgm:pt modelId="{B581FFBD-C15F-4676-B2FB-4ADDA00C199B}" type="pres">
      <dgm:prSet presAssocID="{E312953F-47BE-4D59-B913-EFA257709FA8}" presName="Name37" presStyleLbl="parChTrans1D3" presStyleIdx="2" presStyleCnt="4"/>
      <dgm:spPr/>
    </dgm:pt>
    <dgm:pt modelId="{21BDF409-63C5-4097-80DC-ADB174EA88D7}" type="pres">
      <dgm:prSet presAssocID="{D2E3A9AE-7F6B-48DD-AA69-4C8D8CF82E2F}" presName="hierRoot2" presStyleCnt="0">
        <dgm:presLayoutVars>
          <dgm:hierBranch val="init"/>
        </dgm:presLayoutVars>
      </dgm:prSet>
      <dgm:spPr/>
    </dgm:pt>
    <dgm:pt modelId="{9ECBC16B-8D69-4236-8F9B-583CD88E806F}" type="pres">
      <dgm:prSet presAssocID="{D2E3A9AE-7F6B-48DD-AA69-4C8D8CF82E2F}" presName="rootComposite" presStyleCnt="0"/>
      <dgm:spPr/>
    </dgm:pt>
    <dgm:pt modelId="{04FDDF98-B89F-425B-86DE-DF2E6DC201B9}" type="pres">
      <dgm:prSet presAssocID="{D2E3A9AE-7F6B-48DD-AA69-4C8D8CF82E2F}" presName="rootText" presStyleLbl="node3" presStyleIdx="2" presStyleCnt="4">
        <dgm:presLayoutVars>
          <dgm:chPref val="3"/>
        </dgm:presLayoutVars>
      </dgm:prSet>
      <dgm:spPr/>
    </dgm:pt>
    <dgm:pt modelId="{BF7D3C9B-BFBE-47B3-864C-C7F22C8A5469}" type="pres">
      <dgm:prSet presAssocID="{D2E3A9AE-7F6B-48DD-AA69-4C8D8CF82E2F}" presName="rootConnector" presStyleLbl="node3" presStyleIdx="2" presStyleCnt="4"/>
      <dgm:spPr/>
    </dgm:pt>
    <dgm:pt modelId="{EBFB040E-9610-475E-AD76-A3DFECFE2981}" type="pres">
      <dgm:prSet presAssocID="{D2E3A9AE-7F6B-48DD-AA69-4C8D8CF82E2F}" presName="hierChild4" presStyleCnt="0"/>
      <dgm:spPr/>
    </dgm:pt>
    <dgm:pt modelId="{6410058E-EF2E-4D94-A2AB-1A422365FBC6}" type="pres">
      <dgm:prSet presAssocID="{B707E36C-FAAF-48E3-B8C2-80A3004CB205}" presName="Name37" presStyleLbl="parChTrans1D4" presStyleIdx="1" presStyleCnt="2"/>
      <dgm:spPr/>
    </dgm:pt>
    <dgm:pt modelId="{1499673F-9F62-48A1-A739-51E0DF10AA1A}" type="pres">
      <dgm:prSet presAssocID="{F78D838F-3079-444D-83D6-BC490300B852}" presName="hierRoot2" presStyleCnt="0">
        <dgm:presLayoutVars>
          <dgm:hierBranch val="init"/>
        </dgm:presLayoutVars>
      </dgm:prSet>
      <dgm:spPr/>
    </dgm:pt>
    <dgm:pt modelId="{0F3B5098-BA6E-4CDA-A4FC-99D098833BF2}" type="pres">
      <dgm:prSet presAssocID="{F78D838F-3079-444D-83D6-BC490300B852}" presName="rootComposite" presStyleCnt="0"/>
      <dgm:spPr/>
    </dgm:pt>
    <dgm:pt modelId="{3248B0B4-A307-454D-A1DA-6D235815FAD0}" type="pres">
      <dgm:prSet presAssocID="{F78D838F-3079-444D-83D6-BC490300B852}" presName="rootText" presStyleLbl="node4" presStyleIdx="1" presStyleCnt="2">
        <dgm:presLayoutVars>
          <dgm:chPref val="3"/>
        </dgm:presLayoutVars>
      </dgm:prSet>
      <dgm:spPr/>
    </dgm:pt>
    <dgm:pt modelId="{0E25D900-D9C8-4ABC-B64C-1FE067EBAA1C}" type="pres">
      <dgm:prSet presAssocID="{F78D838F-3079-444D-83D6-BC490300B852}" presName="rootConnector" presStyleLbl="node4" presStyleIdx="1" presStyleCnt="2"/>
      <dgm:spPr/>
    </dgm:pt>
    <dgm:pt modelId="{47D3B437-B375-4D3F-A8EE-28AC89922638}" type="pres">
      <dgm:prSet presAssocID="{F78D838F-3079-444D-83D6-BC490300B852}" presName="hierChild4" presStyleCnt="0"/>
      <dgm:spPr/>
    </dgm:pt>
    <dgm:pt modelId="{29C21526-2A9D-4EB0-98E7-E6ED2D6B631B}" type="pres">
      <dgm:prSet presAssocID="{F78D838F-3079-444D-83D6-BC490300B852}" presName="hierChild5" presStyleCnt="0"/>
      <dgm:spPr/>
    </dgm:pt>
    <dgm:pt modelId="{1A87DD1F-B115-45B7-8299-86A6C1A3D397}" type="pres">
      <dgm:prSet presAssocID="{D2E3A9AE-7F6B-48DD-AA69-4C8D8CF82E2F}" presName="hierChild5" presStyleCnt="0"/>
      <dgm:spPr/>
    </dgm:pt>
    <dgm:pt modelId="{29479DC2-D928-4D04-9933-6E4DA83D4DE5}" type="pres">
      <dgm:prSet presAssocID="{EB48B421-3E3A-40FD-9D93-707CA66B750D}" presName="Name37" presStyleLbl="parChTrans1D3" presStyleIdx="3" presStyleCnt="4"/>
      <dgm:spPr/>
    </dgm:pt>
    <dgm:pt modelId="{9676A7A3-92F9-489D-880B-AC75588CC265}" type="pres">
      <dgm:prSet presAssocID="{FEA68D64-A0FE-48FC-9D1F-6C922495BF86}" presName="hierRoot2" presStyleCnt="0">
        <dgm:presLayoutVars>
          <dgm:hierBranch val="init"/>
        </dgm:presLayoutVars>
      </dgm:prSet>
      <dgm:spPr/>
    </dgm:pt>
    <dgm:pt modelId="{62BF9BF5-6586-4780-B3F2-25EE702BF72D}" type="pres">
      <dgm:prSet presAssocID="{FEA68D64-A0FE-48FC-9D1F-6C922495BF86}" presName="rootComposite" presStyleCnt="0"/>
      <dgm:spPr/>
    </dgm:pt>
    <dgm:pt modelId="{4E96C27C-E83E-4ABF-BD86-62839B99B012}" type="pres">
      <dgm:prSet presAssocID="{FEA68D64-A0FE-48FC-9D1F-6C922495BF86}" presName="rootText" presStyleLbl="node3" presStyleIdx="3" presStyleCnt="4">
        <dgm:presLayoutVars>
          <dgm:chPref val="3"/>
        </dgm:presLayoutVars>
      </dgm:prSet>
      <dgm:spPr/>
    </dgm:pt>
    <dgm:pt modelId="{66C2A5AD-EA3E-41FE-AE54-29313C744F2B}" type="pres">
      <dgm:prSet presAssocID="{FEA68D64-A0FE-48FC-9D1F-6C922495BF86}" presName="rootConnector" presStyleLbl="node3" presStyleIdx="3" presStyleCnt="4"/>
      <dgm:spPr/>
    </dgm:pt>
    <dgm:pt modelId="{C5852847-849C-4BE9-B867-3723CABB296A}" type="pres">
      <dgm:prSet presAssocID="{FEA68D64-A0FE-48FC-9D1F-6C922495BF86}" presName="hierChild4" presStyleCnt="0"/>
      <dgm:spPr/>
    </dgm:pt>
    <dgm:pt modelId="{85660C85-A2B8-441B-9435-E98DF6126261}" type="pres">
      <dgm:prSet presAssocID="{FEA68D64-A0FE-48FC-9D1F-6C922495BF86}" presName="hierChild5" presStyleCnt="0"/>
      <dgm:spPr/>
    </dgm:pt>
    <dgm:pt modelId="{F61072B0-2DB8-4D28-9065-2B234D347FC8}" type="pres">
      <dgm:prSet presAssocID="{62BFFEF3-C110-4F8D-835B-82064809373F}" presName="hierChild5" presStyleCnt="0"/>
      <dgm:spPr/>
    </dgm:pt>
    <dgm:pt modelId="{E7A567E2-D826-48C4-AAAF-DACEA64506CA}" type="pres">
      <dgm:prSet presAssocID="{2FFD7A8D-0EE3-4638-B63C-9DB052927C27}" presName="hierChild3" presStyleCnt="0"/>
      <dgm:spPr/>
    </dgm:pt>
  </dgm:ptLst>
  <dgm:cxnLst>
    <dgm:cxn modelId="{866E510D-AE60-4B08-BF52-3BDDB9917DC3}" type="presOf" srcId="{5703670F-F969-4A32-9688-50FB5036EF86}" destId="{711C5403-7B88-4200-B922-B94251B702E6}" srcOrd="0" destOrd="0" presId="urn:microsoft.com/office/officeart/2005/8/layout/orgChart1"/>
    <dgm:cxn modelId="{F0172C11-58AA-4533-A636-C524E83508AE}" type="presOf" srcId="{A771AE93-4B53-4F64-AE53-A6D8028E39E9}" destId="{A4D3CFCA-A05C-4229-874C-0B56FFB5D82B}" srcOrd="1" destOrd="0" presId="urn:microsoft.com/office/officeart/2005/8/layout/orgChart1"/>
    <dgm:cxn modelId="{64450B18-6C50-4B1E-A7E8-A8997E1DFED0}" type="presOf" srcId="{D555F3D7-8D06-4258-BD79-79AE7B2A36D6}" destId="{984CC1D2-6FA6-4EA8-A69F-F32FBB9E112C}" srcOrd="1" destOrd="0" presId="urn:microsoft.com/office/officeart/2005/8/layout/orgChart1"/>
    <dgm:cxn modelId="{49E89F23-503A-44AE-B110-2EDE4A832E45}" type="presOf" srcId="{62BFFEF3-C110-4F8D-835B-82064809373F}" destId="{740621B8-CD2D-47AD-A70C-062264A94537}" srcOrd="1" destOrd="0" presId="urn:microsoft.com/office/officeart/2005/8/layout/orgChart1"/>
    <dgm:cxn modelId="{34F65124-25EF-49C9-91D6-9F250A7A048C}" type="presOf" srcId="{E312953F-47BE-4D59-B913-EFA257709FA8}" destId="{B581FFBD-C15F-4676-B2FB-4ADDA00C199B}" srcOrd="0" destOrd="0" presId="urn:microsoft.com/office/officeart/2005/8/layout/orgChart1"/>
    <dgm:cxn modelId="{1218DA27-8105-4FAB-86B0-C492DA8C6918}" type="presOf" srcId="{D2E3A9AE-7F6B-48DD-AA69-4C8D8CF82E2F}" destId="{04FDDF98-B89F-425B-86DE-DF2E6DC201B9}" srcOrd="0" destOrd="0" presId="urn:microsoft.com/office/officeart/2005/8/layout/orgChart1"/>
    <dgm:cxn modelId="{DD36A532-2EC6-4341-B899-1C5E2C6CAFD3}" type="presOf" srcId="{F78D838F-3079-444D-83D6-BC490300B852}" destId="{0E25D900-D9C8-4ABC-B64C-1FE067EBAA1C}" srcOrd="1" destOrd="0" presId="urn:microsoft.com/office/officeart/2005/8/layout/orgChart1"/>
    <dgm:cxn modelId="{72EDC538-0E64-44D9-8224-DEC93D938787}" type="presOf" srcId="{BDD50A03-E991-4177-BCDC-12C002552976}" destId="{6D8EF594-B147-4D09-932B-B1E26548EA4B}" srcOrd="0" destOrd="0" presId="urn:microsoft.com/office/officeart/2005/8/layout/orgChart1"/>
    <dgm:cxn modelId="{C4B32939-0D0A-44DF-89E4-E29EFEAB16E7}" srcId="{2FFD7A8D-0EE3-4638-B63C-9DB052927C27}" destId="{62BFFEF3-C110-4F8D-835B-82064809373F}" srcOrd="1" destOrd="0" parTransId="{5CB21AAB-C797-4CBB-9969-33700D638FAF}" sibTransId="{4B3E7C46-105F-465D-A65A-C99676BA243F}"/>
    <dgm:cxn modelId="{66AC4E3E-8427-47C8-860C-FD3FB331799C}" type="presOf" srcId="{B707E36C-FAAF-48E3-B8C2-80A3004CB205}" destId="{6410058E-EF2E-4D94-A2AB-1A422365FBC6}" srcOrd="0" destOrd="0" presId="urn:microsoft.com/office/officeart/2005/8/layout/orgChart1"/>
    <dgm:cxn modelId="{F83B5A40-6DF3-407A-B445-A8533272BF02}" type="presOf" srcId="{5B24CDCC-980E-42A1-ADCF-4DAC2F6B0599}" destId="{8A3CF55B-5464-478E-A4C8-E709BE4E4757}" srcOrd="0" destOrd="0" presId="urn:microsoft.com/office/officeart/2005/8/layout/orgChart1"/>
    <dgm:cxn modelId="{7AA7065B-E695-47F1-851D-F26F6D61C43C}" type="presOf" srcId="{1864A3A8-24DA-4AA3-B8A0-5DFFDF6D29DB}" destId="{E3C817EF-A6AC-48D5-94A9-224EA6022831}" srcOrd="1" destOrd="0" presId="urn:microsoft.com/office/officeart/2005/8/layout/orgChart1"/>
    <dgm:cxn modelId="{3F57B85B-D5CE-4636-A0C6-6488EE6FAC5A}" srcId="{62BFFEF3-C110-4F8D-835B-82064809373F}" destId="{D2E3A9AE-7F6B-48DD-AA69-4C8D8CF82E2F}" srcOrd="0" destOrd="0" parTransId="{E312953F-47BE-4D59-B913-EFA257709FA8}" sibTransId="{C880E605-9620-4A3D-9454-F14A3525D4E9}"/>
    <dgm:cxn modelId="{9C1CB462-1382-4FD2-94BD-0943E3B2A14A}" srcId="{D555F3D7-8D06-4258-BD79-79AE7B2A36D6}" destId="{BDD50A03-E991-4177-BCDC-12C002552976}" srcOrd="0" destOrd="0" parTransId="{99D0DD8E-FCEE-42CC-9401-BB5DD1B0BE38}" sibTransId="{790C14EB-70D6-4115-860C-0F51682CFE47}"/>
    <dgm:cxn modelId="{1FE46049-DB8C-4F38-A18D-C7AC7EA1A4E4}" type="presOf" srcId="{62BFFEF3-C110-4F8D-835B-82064809373F}" destId="{AD56C28C-57BD-4E05-9061-E0AD4A3F9630}" srcOrd="0" destOrd="0" presId="urn:microsoft.com/office/officeart/2005/8/layout/orgChart1"/>
    <dgm:cxn modelId="{4DD22D4E-14FD-4A6D-90DB-377A473FAED0}" type="presOf" srcId="{F78D838F-3079-444D-83D6-BC490300B852}" destId="{3248B0B4-A307-454D-A1DA-6D235815FAD0}" srcOrd="0" destOrd="0" presId="urn:microsoft.com/office/officeart/2005/8/layout/orgChart1"/>
    <dgm:cxn modelId="{450A814F-06D0-4628-B8D9-963454FC35AA}" type="presOf" srcId="{D555F3D7-8D06-4258-BD79-79AE7B2A36D6}" destId="{58BD6176-D990-4815-A36F-5BA27775EBFD}" srcOrd="0" destOrd="0" presId="urn:microsoft.com/office/officeart/2005/8/layout/orgChart1"/>
    <dgm:cxn modelId="{2F0FF34F-EB2E-4B04-8309-EEBCA0AB7846}" srcId="{D2E3A9AE-7F6B-48DD-AA69-4C8D8CF82E2F}" destId="{F78D838F-3079-444D-83D6-BC490300B852}" srcOrd="0" destOrd="0" parTransId="{B707E36C-FAAF-48E3-B8C2-80A3004CB205}" sibTransId="{B4B49B25-D307-46CB-815D-33F0D163E466}"/>
    <dgm:cxn modelId="{1C2FCB56-7EB3-4B25-A03A-F9B692B17A8E}" srcId="{5B24CDCC-980E-42A1-ADCF-4DAC2F6B0599}" destId="{2FFD7A8D-0EE3-4638-B63C-9DB052927C27}" srcOrd="0" destOrd="0" parTransId="{D11ED5AF-A3D5-42B4-AF75-218D87CD47B3}" sibTransId="{101CDD9C-0C61-44C4-98AD-74E77E1380A6}"/>
    <dgm:cxn modelId="{5C065659-39CC-4915-9772-C18F63A26285}" srcId="{A771AE93-4B53-4F64-AE53-A6D8028E39E9}" destId="{D555F3D7-8D06-4258-BD79-79AE7B2A36D6}" srcOrd="1" destOrd="0" parTransId="{8E250B6F-84B3-4640-B5D1-85B024B38B15}" sibTransId="{F6E2D4A7-01CE-4F7D-866D-CB5DB83E3D8B}"/>
    <dgm:cxn modelId="{24B2847C-C4EC-4EB0-8C8C-5B06BBDFBC26}" type="presOf" srcId="{BDD50A03-E991-4177-BCDC-12C002552976}" destId="{BCC03F45-30BC-49E9-A3E3-D65EC8379EE1}" srcOrd="1" destOrd="0" presId="urn:microsoft.com/office/officeart/2005/8/layout/orgChart1"/>
    <dgm:cxn modelId="{2DB4E087-CAB2-4C53-9058-BBD640BAEB86}" srcId="{2FFD7A8D-0EE3-4638-B63C-9DB052927C27}" destId="{A771AE93-4B53-4F64-AE53-A6D8028E39E9}" srcOrd="0" destOrd="0" parTransId="{5703670F-F969-4A32-9688-50FB5036EF86}" sibTransId="{AF1AFF9F-20FC-4379-BB7D-7B418373D245}"/>
    <dgm:cxn modelId="{9526589A-3086-4B46-A35C-C440028D25CE}" type="presOf" srcId="{5CB21AAB-C797-4CBB-9969-33700D638FAF}" destId="{235D14BB-343A-4775-B7AC-01CD44998D27}" srcOrd="0" destOrd="0" presId="urn:microsoft.com/office/officeart/2005/8/layout/orgChart1"/>
    <dgm:cxn modelId="{B073F09B-1B0D-40BC-9AA3-A3901580D0BB}" type="presOf" srcId="{F8C966CE-601D-45C2-98EF-2E766411BA81}" destId="{925C8FEC-7C21-4865-B056-41DD6B3926BF}" srcOrd="0" destOrd="0" presId="urn:microsoft.com/office/officeart/2005/8/layout/orgChart1"/>
    <dgm:cxn modelId="{DED03BA7-07AC-4C30-A760-EB91E9DDF2CF}" srcId="{62BFFEF3-C110-4F8D-835B-82064809373F}" destId="{FEA68D64-A0FE-48FC-9D1F-6C922495BF86}" srcOrd="1" destOrd="0" parTransId="{EB48B421-3E3A-40FD-9D93-707CA66B750D}" sibTransId="{935DD85E-BBB1-4FC0-BA70-6C99B4487851}"/>
    <dgm:cxn modelId="{15629DA7-932E-495F-B99C-269AB8685E49}" type="presOf" srcId="{2FFD7A8D-0EE3-4638-B63C-9DB052927C27}" destId="{A08EE065-F772-46FA-A1C3-250061648020}" srcOrd="0" destOrd="0" presId="urn:microsoft.com/office/officeart/2005/8/layout/orgChart1"/>
    <dgm:cxn modelId="{1122ADA8-D575-4F52-80AD-233560410A6A}" type="presOf" srcId="{FEA68D64-A0FE-48FC-9D1F-6C922495BF86}" destId="{4E96C27C-E83E-4ABF-BD86-62839B99B012}" srcOrd="0" destOrd="0" presId="urn:microsoft.com/office/officeart/2005/8/layout/orgChart1"/>
    <dgm:cxn modelId="{ACA36FB2-067C-46E9-9A27-65533471F195}" type="presOf" srcId="{99D0DD8E-FCEE-42CC-9401-BB5DD1B0BE38}" destId="{006C6EEB-D60E-49B8-B436-43569C7C7234}" srcOrd="0" destOrd="0" presId="urn:microsoft.com/office/officeart/2005/8/layout/orgChart1"/>
    <dgm:cxn modelId="{9F54E7C0-0986-4683-9746-044F2553BD5E}" type="presOf" srcId="{8E250B6F-84B3-4640-B5D1-85B024B38B15}" destId="{7D6DFF04-DB7D-4AE8-B75F-EF7A917F05D9}" srcOrd="0" destOrd="0" presId="urn:microsoft.com/office/officeart/2005/8/layout/orgChart1"/>
    <dgm:cxn modelId="{7217AFD2-8AB8-4483-B588-F0AD10D8EBBC}" srcId="{A771AE93-4B53-4F64-AE53-A6D8028E39E9}" destId="{1864A3A8-24DA-4AA3-B8A0-5DFFDF6D29DB}" srcOrd="0" destOrd="0" parTransId="{F8C966CE-601D-45C2-98EF-2E766411BA81}" sibTransId="{08750742-CBB1-420A-8435-5ED275B7A7CF}"/>
    <dgm:cxn modelId="{D59972DC-7123-4C58-B086-A606BE83DADE}" type="presOf" srcId="{FEA68D64-A0FE-48FC-9D1F-6C922495BF86}" destId="{66C2A5AD-EA3E-41FE-AE54-29313C744F2B}" srcOrd="1" destOrd="0" presId="urn:microsoft.com/office/officeart/2005/8/layout/orgChart1"/>
    <dgm:cxn modelId="{6ABDD9E0-692D-4CCC-AB42-4238DF2A378C}" type="presOf" srcId="{A771AE93-4B53-4F64-AE53-A6D8028E39E9}" destId="{9BFA6DBE-F024-4083-9F0C-C58716F62B09}" srcOrd="0" destOrd="0" presId="urn:microsoft.com/office/officeart/2005/8/layout/orgChart1"/>
    <dgm:cxn modelId="{E8E03EED-1059-459D-9DD4-443B03AC617B}" type="presOf" srcId="{2FFD7A8D-0EE3-4638-B63C-9DB052927C27}" destId="{E6C6FDFB-C905-4585-A8CA-782F02B4C78C}" srcOrd="1" destOrd="0" presId="urn:microsoft.com/office/officeart/2005/8/layout/orgChart1"/>
    <dgm:cxn modelId="{D0A745F0-6612-420D-94F2-61C1998363CB}" type="presOf" srcId="{D2E3A9AE-7F6B-48DD-AA69-4C8D8CF82E2F}" destId="{BF7D3C9B-BFBE-47B3-864C-C7F22C8A5469}" srcOrd="1" destOrd="0" presId="urn:microsoft.com/office/officeart/2005/8/layout/orgChart1"/>
    <dgm:cxn modelId="{E6709AF7-1A55-44EA-9267-D4542673C0ED}" type="presOf" srcId="{EB48B421-3E3A-40FD-9D93-707CA66B750D}" destId="{29479DC2-D928-4D04-9933-6E4DA83D4DE5}" srcOrd="0" destOrd="0" presId="urn:microsoft.com/office/officeart/2005/8/layout/orgChart1"/>
    <dgm:cxn modelId="{F4297CF8-2EEA-4E66-87B4-8E8FBC680683}" type="presOf" srcId="{1864A3A8-24DA-4AA3-B8A0-5DFFDF6D29DB}" destId="{305D79E1-C703-43E7-AEC5-409260F946CE}" srcOrd="0" destOrd="0" presId="urn:microsoft.com/office/officeart/2005/8/layout/orgChart1"/>
    <dgm:cxn modelId="{ABFD9E8E-F98C-4FF3-90AC-AC63DABA9158}" type="presParOf" srcId="{8A3CF55B-5464-478E-A4C8-E709BE4E4757}" destId="{600027A4-F6F3-4AFA-98D1-6BA424D0AF70}" srcOrd="0" destOrd="0" presId="urn:microsoft.com/office/officeart/2005/8/layout/orgChart1"/>
    <dgm:cxn modelId="{0563A6C1-42B8-4DA4-8573-49B24C30B763}" type="presParOf" srcId="{600027A4-F6F3-4AFA-98D1-6BA424D0AF70}" destId="{6D0A8CB1-E181-4516-A613-14F5655D7D33}" srcOrd="0" destOrd="0" presId="urn:microsoft.com/office/officeart/2005/8/layout/orgChart1"/>
    <dgm:cxn modelId="{78842244-F3C9-4CDD-9227-D9542C4BC426}" type="presParOf" srcId="{6D0A8CB1-E181-4516-A613-14F5655D7D33}" destId="{A08EE065-F772-46FA-A1C3-250061648020}" srcOrd="0" destOrd="0" presId="urn:microsoft.com/office/officeart/2005/8/layout/orgChart1"/>
    <dgm:cxn modelId="{FC440592-54D1-4AD7-AD3B-A995BCAD15DB}" type="presParOf" srcId="{6D0A8CB1-E181-4516-A613-14F5655D7D33}" destId="{E6C6FDFB-C905-4585-A8CA-782F02B4C78C}" srcOrd="1" destOrd="0" presId="urn:microsoft.com/office/officeart/2005/8/layout/orgChart1"/>
    <dgm:cxn modelId="{6F3C68F2-5427-4A56-B05D-2C423EB8F17C}" type="presParOf" srcId="{600027A4-F6F3-4AFA-98D1-6BA424D0AF70}" destId="{9BC928A4-9C35-4B4A-9661-AF4453CD1D98}" srcOrd="1" destOrd="0" presId="urn:microsoft.com/office/officeart/2005/8/layout/orgChart1"/>
    <dgm:cxn modelId="{ACD92CB9-A776-4A34-8B38-63C99DD38BCD}" type="presParOf" srcId="{9BC928A4-9C35-4B4A-9661-AF4453CD1D98}" destId="{711C5403-7B88-4200-B922-B94251B702E6}" srcOrd="0" destOrd="0" presId="urn:microsoft.com/office/officeart/2005/8/layout/orgChart1"/>
    <dgm:cxn modelId="{5A7D06CA-2EA6-41A4-BA74-24816C33244F}" type="presParOf" srcId="{9BC928A4-9C35-4B4A-9661-AF4453CD1D98}" destId="{D46E10C5-3A14-409B-8D83-464214D65B1B}" srcOrd="1" destOrd="0" presId="urn:microsoft.com/office/officeart/2005/8/layout/orgChart1"/>
    <dgm:cxn modelId="{5A978934-C3EA-4C6F-9125-CC366BC94EBC}" type="presParOf" srcId="{D46E10C5-3A14-409B-8D83-464214D65B1B}" destId="{8B044E2F-9E8B-4F2A-892C-BABB69FDBD75}" srcOrd="0" destOrd="0" presId="urn:microsoft.com/office/officeart/2005/8/layout/orgChart1"/>
    <dgm:cxn modelId="{B95BBEC9-31B7-4990-99A1-46B3B096CE73}" type="presParOf" srcId="{8B044E2F-9E8B-4F2A-892C-BABB69FDBD75}" destId="{9BFA6DBE-F024-4083-9F0C-C58716F62B09}" srcOrd="0" destOrd="0" presId="urn:microsoft.com/office/officeart/2005/8/layout/orgChart1"/>
    <dgm:cxn modelId="{7B812938-BDE9-42A0-81F4-DE35AC4D1677}" type="presParOf" srcId="{8B044E2F-9E8B-4F2A-892C-BABB69FDBD75}" destId="{A4D3CFCA-A05C-4229-874C-0B56FFB5D82B}" srcOrd="1" destOrd="0" presId="urn:microsoft.com/office/officeart/2005/8/layout/orgChart1"/>
    <dgm:cxn modelId="{A3FEC4D8-C8C3-4633-B83E-DEA90ECA3117}" type="presParOf" srcId="{D46E10C5-3A14-409B-8D83-464214D65B1B}" destId="{CDE30D6A-4E21-4A7A-A641-05BED9901433}" srcOrd="1" destOrd="0" presId="urn:microsoft.com/office/officeart/2005/8/layout/orgChart1"/>
    <dgm:cxn modelId="{2CB61E3F-F4F5-4A9F-AD33-B7F9D1E49B7F}" type="presParOf" srcId="{CDE30D6A-4E21-4A7A-A641-05BED9901433}" destId="{925C8FEC-7C21-4865-B056-41DD6B3926BF}" srcOrd="0" destOrd="0" presId="urn:microsoft.com/office/officeart/2005/8/layout/orgChart1"/>
    <dgm:cxn modelId="{6F10B783-21E7-4995-AFF2-6A6E8D2958E9}" type="presParOf" srcId="{CDE30D6A-4E21-4A7A-A641-05BED9901433}" destId="{50A7DA93-B1B7-4320-A99B-A46E7C7614F1}" srcOrd="1" destOrd="0" presId="urn:microsoft.com/office/officeart/2005/8/layout/orgChart1"/>
    <dgm:cxn modelId="{4D6139EE-A10F-4D9D-AC44-6C960B746039}" type="presParOf" srcId="{50A7DA93-B1B7-4320-A99B-A46E7C7614F1}" destId="{416DEDFB-1AD8-434C-87D3-98F22E8FBBF9}" srcOrd="0" destOrd="0" presId="urn:microsoft.com/office/officeart/2005/8/layout/orgChart1"/>
    <dgm:cxn modelId="{872E82E3-025F-4028-8F47-ED0A74C3EA41}" type="presParOf" srcId="{416DEDFB-1AD8-434C-87D3-98F22E8FBBF9}" destId="{305D79E1-C703-43E7-AEC5-409260F946CE}" srcOrd="0" destOrd="0" presId="urn:microsoft.com/office/officeart/2005/8/layout/orgChart1"/>
    <dgm:cxn modelId="{552DD2BB-2E2F-4A42-BF32-2BDFC041BEC6}" type="presParOf" srcId="{416DEDFB-1AD8-434C-87D3-98F22E8FBBF9}" destId="{E3C817EF-A6AC-48D5-94A9-224EA6022831}" srcOrd="1" destOrd="0" presId="urn:microsoft.com/office/officeart/2005/8/layout/orgChart1"/>
    <dgm:cxn modelId="{215BAFC5-53E6-4106-86AC-7FD3F6BBE488}" type="presParOf" srcId="{50A7DA93-B1B7-4320-A99B-A46E7C7614F1}" destId="{25DC5E16-EEDB-4CA0-B6CC-215F8F3DB8E8}" srcOrd="1" destOrd="0" presId="urn:microsoft.com/office/officeart/2005/8/layout/orgChart1"/>
    <dgm:cxn modelId="{35B96728-DAED-4C80-9796-D378536C4DD4}" type="presParOf" srcId="{50A7DA93-B1B7-4320-A99B-A46E7C7614F1}" destId="{7A26A273-AA2A-44F1-997B-960F53A60183}" srcOrd="2" destOrd="0" presId="urn:microsoft.com/office/officeart/2005/8/layout/orgChart1"/>
    <dgm:cxn modelId="{072856AD-8511-47F3-B023-BB51247D8CCD}" type="presParOf" srcId="{CDE30D6A-4E21-4A7A-A641-05BED9901433}" destId="{7D6DFF04-DB7D-4AE8-B75F-EF7A917F05D9}" srcOrd="2" destOrd="0" presId="urn:microsoft.com/office/officeart/2005/8/layout/orgChart1"/>
    <dgm:cxn modelId="{2F33F47D-718E-4D78-8BC5-64CBD644C318}" type="presParOf" srcId="{CDE30D6A-4E21-4A7A-A641-05BED9901433}" destId="{69DEBA20-18A4-4BAF-B929-ACAF40D19DE3}" srcOrd="3" destOrd="0" presId="urn:microsoft.com/office/officeart/2005/8/layout/orgChart1"/>
    <dgm:cxn modelId="{0AD585DE-61D5-4584-A694-E4A37B3B70CE}" type="presParOf" srcId="{69DEBA20-18A4-4BAF-B929-ACAF40D19DE3}" destId="{CEDFCEE7-1835-4CF0-959B-A22046148485}" srcOrd="0" destOrd="0" presId="urn:microsoft.com/office/officeart/2005/8/layout/orgChart1"/>
    <dgm:cxn modelId="{B117A5EB-6626-47E6-BA3A-7A005BF367CE}" type="presParOf" srcId="{CEDFCEE7-1835-4CF0-959B-A22046148485}" destId="{58BD6176-D990-4815-A36F-5BA27775EBFD}" srcOrd="0" destOrd="0" presId="urn:microsoft.com/office/officeart/2005/8/layout/orgChart1"/>
    <dgm:cxn modelId="{782C4AA0-9D30-402A-8685-C954BEA52DE2}" type="presParOf" srcId="{CEDFCEE7-1835-4CF0-959B-A22046148485}" destId="{984CC1D2-6FA6-4EA8-A69F-F32FBB9E112C}" srcOrd="1" destOrd="0" presId="urn:microsoft.com/office/officeart/2005/8/layout/orgChart1"/>
    <dgm:cxn modelId="{8024ED5A-B281-4674-BFF4-A9C62AF152FE}" type="presParOf" srcId="{69DEBA20-18A4-4BAF-B929-ACAF40D19DE3}" destId="{B0856C92-EA5D-4C18-A69C-C35425C5950C}" srcOrd="1" destOrd="0" presId="urn:microsoft.com/office/officeart/2005/8/layout/orgChart1"/>
    <dgm:cxn modelId="{EF42E99A-6492-4695-9F11-A2D43F8945DB}" type="presParOf" srcId="{B0856C92-EA5D-4C18-A69C-C35425C5950C}" destId="{006C6EEB-D60E-49B8-B436-43569C7C7234}" srcOrd="0" destOrd="0" presId="urn:microsoft.com/office/officeart/2005/8/layout/orgChart1"/>
    <dgm:cxn modelId="{A605A3C5-27E9-4CFD-BAE6-A711A73C5FD3}" type="presParOf" srcId="{B0856C92-EA5D-4C18-A69C-C35425C5950C}" destId="{EAFD7FC9-DE2D-437B-8B63-E24CE5AEAE67}" srcOrd="1" destOrd="0" presId="urn:microsoft.com/office/officeart/2005/8/layout/orgChart1"/>
    <dgm:cxn modelId="{3F8A0A93-2A0C-49C4-96D3-797CC1C8C5E1}" type="presParOf" srcId="{EAFD7FC9-DE2D-437B-8B63-E24CE5AEAE67}" destId="{62D9A1DC-1030-4A7D-A3D4-A6B664891A8C}" srcOrd="0" destOrd="0" presId="urn:microsoft.com/office/officeart/2005/8/layout/orgChart1"/>
    <dgm:cxn modelId="{D5F0168B-8C7A-45F3-9D6E-6E16273DCDD3}" type="presParOf" srcId="{62D9A1DC-1030-4A7D-A3D4-A6B664891A8C}" destId="{6D8EF594-B147-4D09-932B-B1E26548EA4B}" srcOrd="0" destOrd="0" presId="urn:microsoft.com/office/officeart/2005/8/layout/orgChart1"/>
    <dgm:cxn modelId="{89C09DC4-08BF-4D71-903A-CB4F7C7621E3}" type="presParOf" srcId="{62D9A1DC-1030-4A7D-A3D4-A6B664891A8C}" destId="{BCC03F45-30BC-49E9-A3E3-D65EC8379EE1}" srcOrd="1" destOrd="0" presId="urn:microsoft.com/office/officeart/2005/8/layout/orgChart1"/>
    <dgm:cxn modelId="{69D0E967-5430-4006-AE70-ECEB37298561}" type="presParOf" srcId="{EAFD7FC9-DE2D-437B-8B63-E24CE5AEAE67}" destId="{4EEBE557-4B20-42E7-8776-9D847E725440}" srcOrd="1" destOrd="0" presId="urn:microsoft.com/office/officeart/2005/8/layout/orgChart1"/>
    <dgm:cxn modelId="{F640D2AC-2977-4352-8D60-5B5A1657C7B2}" type="presParOf" srcId="{EAFD7FC9-DE2D-437B-8B63-E24CE5AEAE67}" destId="{99121652-57B1-4CFB-B50A-5997A2076351}" srcOrd="2" destOrd="0" presId="urn:microsoft.com/office/officeart/2005/8/layout/orgChart1"/>
    <dgm:cxn modelId="{49991B09-EB88-4E09-9F85-456286FC7E78}" type="presParOf" srcId="{69DEBA20-18A4-4BAF-B929-ACAF40D19DE3}" destId="{01DA5B82-49FA-4EEB-A68D-817DD4D1AE49}" srcOrd="2" destOrd="0" presId="urn:microsoft.com/office/officeart/2005/8/layout/orgChart1"/>
    <dgm:cxn modelId="{CECF3797-5C3D-4F38-BCC0-361D000F64C2}" type="presParOf" srcId="{D46E10C5-3A14-409B-8D83-464214D65B1B}" destId="{B3DCD154-33ED-49CE-B0ED-941B7338C1A6}" srcOrd="2" destOrd="0" presId="urn:microsoft.com/office/officeart/2005/8/layout/orgChart1"/>
    <dgm:cxn modelId="{89113A16-3EF5-4A79-A790-FA78B3BC6742}" type="presParOf" srcId="{9BC928A4-9C35-4B4A-9661-AF4453CD1D98}" destId="{235D14BB-343A-4775-B7AC-01CD44998D27}" srcOrd="2" destOrd="0" presId="urn:microsoft.com/office/officeart/2005/8/layout/orgChart1"/>
    <dgm:cxn modelId="{36F0110C-DA96-4119-AE27-DE83562D3151}" type="presParOf" srcId="{9BC928A4-9C35-4B4A-9661-AF4453CD1D98}" destId="{11BBBB0F-DD55-4165-917A-A475342C5E78}" srcOrd="3" destOrd="0" presId="urn:microsoft.com/office/officeart/2005/8/layout/orgChart1"/>
    <dgm:cxn modelId="{C834FFF9-B5BD-4D4C-B6E3-3993C692096A}" type="presParOf" srcId="{11BBBB0F-DD55-4165-917A-A475342C5E78}" destId="{30EC46D0-7CB2-4C7D-AB9F-C7042CCEF06A}" srcOrd="0" destOrd="0" presId="urn:microsoft.com/office/officeart/2005/8/layout/orgChart1"/>
    <dgm:cxn modelId="{6E130EBD-C3B6-4F27-9DAE-32958D84ED9B}" type="presParOf" srcId="{30EC46D0-7CB2-4C7D-AB9F-C7042CCEF06A}" destId="{AD56C28C-57BD-4E05-9061-E0AD4A3F9630}" srcOrd="0" destOrd="0" presId="urn:microsoft.com/office/officeart/2005/8/layout/orgChart1"/>
    <dgm:cxn modelId="{A60AFB57-838C-4411-82B1-86F8870D06E4}" type="presParOf" srcId="{30EC46D0-7CB2-4C7D-AB9F-C7042CCEF06A}" destId="{740621B8-CD2D-47AD-A70C-062264A94537}" srcOrd="1" destOrd="0" presId="urn:microsoft.com/office/officeart/2005/8/layout/orgChart1"/>
    <dgm:cxn modelId="{ADC6128A-E018-493F-832C-DB5AEC8C2F16}" type="presParOf" srcId="{11BBBB0F-DD55-4165-917A-A475342C5E78}" destId="{E4F8AE12-2535-4034-B29A-86BC951E9939}" srcOrd="1" destOrd="0" presId="urn:microsoft.com/office/officeart/2005/8/layout/orgChart1"/>
    <dgm:cxn modelId="{C6DC37F4-5710-427D-B896-504D323D8A5F}" type="presParOf" srcId="{E4F8AE12-2535-4034-B29A-86BC951E9939}" destId="{B581FFBD-C15F-4676-B2FB-4ADDA00C199B}" srcOrd="0" destOrd="0" presId="urn:microsoft.com/office/officeart/2005/8/layout/orgChart1"/>
    <dgm:cxn modelId="{F6E9C637-F342-494D-93F5-71AE3FDEA6AF}" type="presParOf" srcId="{E4F8AE12-2535-4034-B29A-86BC951E9939}" destId="{21BDF409-63C5-4097-80DC-ADB174EA88D7}" srcOrd="1" destOrd="0" presId="urn:microsoft.com/office/officeart/2005/8/layout/orgChart1"/>
    <dgm:cxn modelId="{7E77C2DC-7322-47E0-B4BB-0B794D570AFC}" type="presParOf" srcId="{21BDF409-63C5-4097-80DC-ADB174EA88D7}" destId="{9ECBC16B-8D69-4236-8F9B-583CD88E806F}" srcOrd="0" destOrd="0" presId="urn:microsoft.com/office/officeart/2005/8/layout/orgChart1"/>
    <dgm:cxn modelId="{DA9D3682-4F95-49CA-A591-795E8B0E8274}" type="presParOf" srcId="{9ECBC16B-8D69-4236-8F9B-583CD88E806F}" destId="{04FDDF98-B89F-425B-86DE-DF2E6DC201B9}" srcOrd="0" destOrd="0" presId="urn:microsoft.com/office/officeart/2005/8/layout/orgChart1"/>
    <dgm:cxn modelId="{3FD454F1-F24F-436B-BDA2-9394A5A27C9C}" type="presParOf" srcId="{9ECBC16B-8D69-4236-8F9B-583CD88E806F}" destId="{BF7D3C9B-BFBE-47B3-864C-C7F22C8A5469}" srcOrd="1" destOrd="0" presId="urn:microsoft.com/office/officeart/2005/8/layout/orgChart1"/>
    <dgm:cxn modelId="{729F1720-4AA0-40D8-BB01-7724D4DF1DEC}" type="presParOf" srcId="{21BDF409-63C5-4097-80DC-ADB174EA88D7}" destId="{EBFB040E-9610-475E-AD76-A3DFECFE2981}" srcOrd="1" destOrd="0" presId="urn:microsoft.com/office/officeart/2005/8/layout/orgChart1"/>
    <dgm:cxn modelId="{E948B251-5752-414E-A79D-0DF667A0A191}" type="presParOf" srcId="{EBFB040E-9610-475E-AD76-A3DFECFE2981}" destId="{6410058E-EF2E-4D94-A2AB-1A422365FBC6}" srcOrd="0" destOrd="0" presId="urn:microsoft.com/office/officeart/2005/8/layout/orgChart1"/>
    <dgm:cxn modelId="{455462EF-65DD-4D41-B74F-11D790B8B5F9}" type="presParOf" srcId="{EBFB040E-9610-475E-AD76-A3DFECFE2981}" destId="{1499673F-9F62-48A1-A739-51E0DF10AA1A}" srcOrd="1" destOrd="0" presId="urn:microsoft.com/office/officeart/2005/8/layout/orgChart1"/>
    <dgm:cxn modelId="{5B03053C-2AB1-4232-8692-D9827AF709D9}" type="presParOf" srcId="{1499673F-9F62-48A1-A739-51E0DF10AA1A}" destId="{0F3B5098-BA6E-4CDA-A4FC-99D098833BF2}" srcOrd="0" destOrd="0" presId="urn:microsoft.com/office/officeart/2005/8/layout/orgChart1"/>
    <dgm:cxn modelId="{D1825A0F-7FA2-4CAD-AEDE-007A2FE3B1BF}" type="presParOf" srcId="{0F3B5098-BA6E-4CDA-A4FC-99D098833BF2}" destId="{3248B0B4-A307-454D-A1DA-6D235815FAD0}" srcOrd="0" destOrd="0" presId="urn:microsoft.com/office/officeart/2005/8/layout/orgChart1"/>
    <dgm:cxn modelId="{8657118A-A183-41EB-B87B-9C87CB56E12F}" type="presParOf" srcId="{0F3B5098-BA6E-4CDA-A4FC-99D098833BF2}" destId="{0E25D900-D9C8-4ABC-B64C-1FE067EBAA1C}" srcOrd="1" destOrd="0" presId="urn:microsoft.com/office/officeart/2005/8/layout/orgChart1"/>
    <dgm:cxn modelId="{F0DB4A2D-05B6-434D-B7BB-7A4DFFA23DB3}" type="presParOf" srcId="{1499673F-9F62-48A1-A739-51E0DF10AA1A}" destId="{47D3B437-B375-4D3F-A8EE-28AC89922638}" srcOrd="1" destOrd="0" presId="urn:microsoft.com/office/officeart/2005/8/layout/orgChart1"/>
    <dgm:cxn modelId="{EB18413D-08C2-4CE4-BC2A-5BD2BF0865A8}" type="presParOf" srcId="{1499673F-9F62-48A1-A739-51E0DF10AA1A}" destId="{29C21526-2A9D-4EB0-98E7-E6ED2D6B631B}" srcOrd="2" destOrd="0" presId="urn:microsoft.com/office/officeart/2005/8/layout/orgChart1"/>
    <dgm:cxn modelId="{D89424CA-7A8D-4FD8-A560-E4D17A505068}" type="presParOf" srcId="{21BDF409-63C5-4097-80DC-ADB174EA88D7}" destId="{1A87DD1F-B115-45B7-8299-86A6C1A3D397}" srcOrd="2" destOrd="0" presId="urn:microsoft.com/office/officeart/2005/8/layout/orgChart1"/>
    <dgm:cxn modelId="{CCB8512D-D9FE-41A1-8993-C6935CB05612}" type="presParOf" srcId="{E4F8AE12-2535-4034-B29A-86BC951E9939}" destId="{29479DC2-D928-4D04-9933-6E4DA83D4DE5}" srcOrd="2" destOrd="0" presId="urn:microsoft.com/office/officeart/2005/8/layout/orgChart1"/>
    <dgm:cxn modelId="{613CB71B-C09F-4B49-83A2-82121EF9B03C}" type="presParOf" srcId="{E4F8AE12-2535-4034-B29A-86BC951E9939}" destId="{9676A7A3-92F9-489D-880B-AC75588CC265}" srcOrd="3" destOrd="0" presId="urn:microsoft.com/office/officeart/2005/8/layout/orgChart1"/>
    <dgm:cxn modelId="{0D0C635A-53F3-424D-828C-3390D1A30A30}" type="presParOf" srcId="{9676A7A3-92F9-489D-880B-AC75588CC265}" destId="{62BF9BF5-6586-4780-B3F2-25EE702BF72D}" srcOrd="0" destOrd="0" presId="urn:microsoft.com/office/officeart/2005/8/layout/orgChart1"/>
    <dgm:cxn modelId="{264F4BFD-2BBD-4375-A4D8-59017229F800}" type="presParOf" srcId="{62BF9BF5-6586-4780-B3F2-25EE702BF72D}" destId="{4E96C27C-E83E-4ABF-BD86-62839B99B012}" srcOrd="0" destOrd="0" presId="urn:microsoft.com/office/officeart/2005/8/layout/orgChart1"/>
    <dgm:cxn modelId="{2B3A6563-7615-434E-A33D-A5BAF0EA7544}" type="presParOf" srcId="{62BF9BF5-6586-4780-B3F2-25EE702BF72D}" destId="{66C2A5AD-EA3E-41FE-AE54-29313C744F2B}" srcOrd="1" destOrd="0" presId="urn:microsoft.com/office/officeart/2005/8/layout/orgChart1"/>
    <dgm:cxn modelId="{F6C7AE6A-BB62-47EE-90D3-709078223DFC}" type="presParOf" srcId="{9676A7A3-92F9-489D-880B-AC75588CC265}" destId="{C5852847-849C-4BE9-B867-3723CABB296A}" srcOrd="1" destOrd="0" presId="urn:microsoft.com/office/officeart/2005/8/layout/orgChart1"/>
    <dgm:cxn modelId="{7DD76754-5A32-452B-A39C-0E82659B228B}" type="presParOf" srcId="{9676A7A3-92F9-489D-880B-AC75588CC265}" destId="{85660C85-A2B8-441B-9435-E98DF6126261}" srcOrd="2" destOrd="0" presId="urn:microsoft.com/office/officeart/2005/8/layout/orgChart1"/>
    <dgm:cxn modelId="{C663227A-14A5-4B68-8A04-A20740AA7D41}" type="presParOf" srcId="{11BBBB0F-DD55-4165-917A-A475342C5E78}" destId="{F61072B0-2DB8-4D28-9065-2B234D347FC8}" srcOrd="2" destOrd="0" presId="urn:microsoft.com/office/officeart/2005/8/layout/orgChart1"/>
    <dgm:cxn modelId="{04EE017A-DFB6-4E0D-842C-7DFD1231F7C7}" type="presParOf" srcId="{600027A4-F6F3-4AFA-98D1-6BA424D0AF70}" destId="{E7A567E2-D826-48C4-AAAF-DACEA64506CA}"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5B24CDCC-980E-42A1-ADCF-4DAC2F6B0599}" type="doc">
      <dgm:prSet loTypeId="urn:microsoft.com/office/officeart/2005/8/layout/orgChart1" loCatId="hierarchy" qsTypeId="urn:microsoft.com/office/officeart/2005/8/quickstyle/simple1" qsCatId="simple" csTypeId="urn:microsoft.com/office/officeart/2005/8/colors/accent2_2" csCatId="accent2" phldr="1"/>
      <dgm:spPr/>
      <dgm:t>
        <a:bodyPr/>
        <a:lstStyle/>
        <a:p>
          <a:endParaRPr lang="en-IN"/>
        </a:p>
      </dgm:t>
    </dgm:pt>
    <dgm:pt modelId="{2FFD7A8D-0EE3-4638-B63C-9DB052927C27}">
      <dgm:prSet phldrT="[Text]"/>
      <dgm:spPr/>
      <dgm:t>
        <a:bodyPr/>
        <a:lstStyle/>
        <a:p>
          <a:r>
            <a:rPr lang="en-IN"/>
            <a:t>App Component</a:t>
          </a:r>
        </a:p>
      </dgm:t>
    </dgm:pt>
    <dgm:pt modelId="{D11ED5AF-A3D5-42B4-AF75-218D87CD47B3}" type="parTrans" cxnId="{1C2FCB56-7EB3-4B25-A03A-F9B692B17A8E}">
      <dgm:prSet/>
      <dgm:spPr/>
      <dgm:t>
        <a:bodyPr/>
        <a:lstStyle/>
        <a:p>
          <a:endParaRPr lang="en-IN"/>
        </a:p>
      </dgm:t>
    </dgm:pt>
    <dgm:pt modelId="{101CDD9C-0C61-44C4-98AD-74E77E1380A6}" type="sibTrans" cxnId="{1C2FCB56-7EB3-4B25-A03A-F9B692B17A8E}">
      <dgm:prSet/>
      <dgm:spPr/>
      <dgm:t>
        <a:bodyPr/>
        <a:lstStyle/>
        <a:p>
          <a:endParaRPr lang="en-IN"/>
        </a:p>
      </dgm:t>
    </dgm:pt>
    <dgm:pt modelId="{A771AE93-4B53-4F64-AE53-A6D8028E39E9}">
      <dgm:prSet phldrT="[Text]"/>
      <dgm:spPr>
        <a:solidFill>
          <a:schemeClr val="accent3"/>
        </a:solidFill>
      </dgm:spPr>
      <dgm:t>
        <a:bodyPr/>
        <a:lstStyle/>
        <a:p>
          <a:r>
            <a:rPr lang="en-IN"/>
            <a:t>Count Component </a:t>
          </a:r>
        </a:p>
      </dgm:t>
    </dgm:pt>
    <dgm:pt modelId="{5703670F-F969-4A32-9688-50FB5036EF86}" type="parTrans" cxnId="{2DB4E087-CAB2-4C53-9058-BBD640BAEB86}">
      <dgm:prSet/>
      <dgm:spPr>
        <a:ln>
          <a:noFill/>
        </a:ln>
      </dgm:spPr>
      <dgm:t>
        <a:bodyPr/>
        <a:lstStyle/>
        <a:p>
          <a:endParaRPr lang="en-IN"/>
        </a:p>
      </dgm:t>
    </dgm:pt>
    <dgm:pt modelId="{AF1AFF9F-20FC-4379-BB7D-7B418373D245}" type="sibTrans" cxnId="{2DB4E087-CAB2-4C53-9058-BBD640BAEB86}">
      <dgm:prSet/>
      <dgm:spPr/>
      <dgm:t>
        <a:bodyPr/>
        <a:lstStyle/>
        <a:p>
          <a:endParaRPr lang="en-IN"/>
        </a:p>
      </dgm:t>
    </dgm:pt>
    <dgm:pt modelId="{62BFFEF3-C110-4F8D-835B-82064809373F}">
      <dgm:prSet phldrT="[Text]"/>
      <dgm:spPr/>
      <dgm:t>
        <a:bodyPr/>
        <a:lstStyle/>
        <a:p>
          <a:r>
            <a:rPr lang="en-IN"/>
            <a:t>Another Child Component (CD)</a:t>
          </a:r>
        </a:p>
      </dgm:t>
    </dgm:pt>
    <dgm:pt modelId="{5CB21AAB-C797-4CBB-9969-33700D638FAF}" type="parTrans" cxnId="{C4B32939-0D0A-44DF-89E4-E29EFEAB16E7}">
      <dgm:prSet/>
      <dgm:spPr/>
      <dgm:t>
        <a:bodyPr/>
        <a:lstStyle/>
        <a:p>
          <a:endParaRPr lang="en-IN"/>
        </a:p>
      </dgm:t>
    </dgm:pt>
    <dgm:pt modelId="{4B3E7C46-105F-465D-A65A-C99676BA243F}" type="sibTrans" cxnId="{C4B32939-0D0A-44DF-89E4-E29EFEAB16E7}">
      <dgm:prSet/>
      <dgm:spPr/>
      <dgm:t>
        <a:bodyPr/>
        <a:lstStyle/>
        <a:p>
          <a:endParaRPr lang="en-IN"/>
        </a:p>
      </dgm:t>
    </dgm:pt>
    <dgm:pt modelId="{BDD50A03-E991-4177-BCDC-12C002552976}">
      <dgm:prSet phldrT="[Text]"/>
      <dgm:spPr>
        <a:solidFill>
          <a:schemeClr val="accent3"/>
        </a:solidFill>
      </dgm:spPr>
      <dgm:t>
        <a:bodyPr/>
        <a:lstStyle/>
        <a:p>
          <a:endParaRPr lang="en-IN"/>
        </a:p>
      </dgm:t>
    </dgm:pt>
    <dgm:pt modelId="{99D0DD8E-FCEE-42CC-9401-BB5DD1B0BE38}" type="parTrans" cxnId="{9C1CB462-1382-4FD2-94BD-0943E3B2A14A}">
      <dgm:prSet/>
      <dgm:spPr/>
      <dgm:t>
        <a:bodyPr/>
        <a:lstStyle/>
        <a:p>
          <a:endParaRPr lang="en-IN"/>
        </a:p>
      </dgm:t>
    </dgm:pt>
    <dgm:pt modelId="{790C14EB-70D6-4115-860C-0F51682CFE47}" type="sibTrans" cxnId="{9C1CB462-1382-4FD2-94BD-0943E3B2A14A}">
      <dgm:prSet/>
      <dgm:spPr/>
      <dgm:t>
        <a:bodyPr/>
        <a:lstStyle/>
        <a:p>
          <a:endParaRPr lang="en-IN"/>
        </a:p>
      </dgm:t>
    </dgm:pt>
    <dgm:pt modelId="{D2E3A9AE-7F6B-48DD-AA69-4C8D8CF82E2F}">
      <dgm:prSet phldrT="[Text]"/>
      <dgm:spPr/>
      <dgm:t>
        <a:bodyPr/>
        <a:lstStyle/>
        <a:p>
          <a:r>
            <a:rPr lang="en-IN"/>
            <a:t>CD</a:t>
          </a:r>
        </a:p>
      </dgm:t>
    </dgm:pt>
    <dgm:pt modelId="{E312953F-47BE-4D59-B913-EFA257709FA8}" type="parTrans" cxnId="{3F57B85B-D5CE-4636-A0C6-6488EE6FAC5A}">
      <dgm:prSet/>
      <dgm:spPr/>
      <dgm:t>
        <a:bodyPr/>
        <a:lstStyle/>
        <a:p>
          <a:endParaRPr lang="en-IN"/>
        </a:p>
      </dgm:t>
    </dgm:pt>
    <dgm:pt modelId="{C880E605-9620-4A3D-9454-F14A3525D4E9}" type="sibTrans" cxnId="{3F57B85B-D5CE-4636-A0C6-6488EE6FAC5A}">
      <dgm:prSet/>
      <dgm:spPr/>
      <dgm:t>
        <a:bodyPr/>
        <a:lstStyle/>
        <a:p>
          <a:endParaRPr lang="en-IN"/>
        </a:p>
      </dgm:t>
    </dgm:pt>
    <dgm:pt modelId="{FEA68D64-A0FE-48FC-9D1F-6C922495BF86}">
      <dgm:prSet phldrT="[Text]"/>
      <dgm:spPr/>
      <dgm:t>
        <a:bodyPr/>
        <a:lstStyle/>
        <a:p>
          <a:r>
            <a:rPr lang="en-IN"/>
            <a:t>CD</a:t>
          </a:r>
        </a:p>
      </dgm:t>
    </dgm:pt>
    <dgm:pt modelId="{EB48B421-3E3A-40FD-9D93-707CA66B750D}" type="parTrans" cxnId="{DED03BA7-07AC-4C30-A760-EB91E9DDF2CF}">
      <dgm:prSet/>
      <dgm:spPr/>
      <dgm:t>
        <a:bodyPr/>
        <a:lstStyle/>
        <a:p>
          <a:endParaRPr lang="en-IN"/>
        </a:p>
      </dgm:t>
    </dgm:pt>
    <dgm:pt modelId="{935DD85E-BBB1-4FC0-BA70-6C99B4487851}" type="sibTrans" cxnId="{DED03BA7-07AC-4C30-A760-EB91E9DDF2CF}">
      <dgm:prSet/>
      <dgm:spPr/>
      <dgm:t>
        <a:bodyPr/>
        <a:lstStyle/>
        <a:p>
          <a:endParaRPr lang="en-IN"/>
        </a:p>
      </dgm:t>
    </dgm:pt>
    <dgm:pt modelId="{F78D838F-3079-444D-83D6-BC490300B852}">
      <dgm:prSet phldrT="[Text]"/>
      <dgm:spPr/>
      <dgm:t>
        <a:bodyPr/>
        <a:lstStyle/>
        <a:p>
          <a:r>
            <a:rPr lang="en-IN"/>
            <a:t>CD</a:t>
          </a:r>
        </a:p>
      </dgm:t>
    </dgm:pt>
    <dgm:pt modelId="{B707E36C-FAAF-48E3-B8C2-80A3004CB205}" type="parTrans" cxnId="{2F0FF34F-EB2E-4B04-8309-EEBCA0AB7846}">
      <dgm:prSet/>
      <dgm:spPr/>
      <dgm:t>
        <a:bodyPr/>
        <a:lstStyle/>
        <a:p>
          <a:endParaRPr lang="en-IN"/>
        </a:p>
      </dgm:t>
    </dgm:pt>
    <dgm:pt modelId="{B4B49B25-D307-46CB-815D-33F0D163E466}" type="sibTrans" cxnId="{2F0FF34F-EB2E-4B04-8309-EEBCA0AB7846}">
      <dgm:prSet/>
      <dgm:spPr/>
      <dgm:t>
        <a:bodyPr/>
        <a:lstStyle/>
        <a:p>
          <a:endParaRPr lang="en-IN"/>
        </a:p>
      </dgm:t>
    </dgm:pt>
    <dgm:pt modelId="{1864A3A8-24DA-4AA3-B8A0-5DFFDF6D29DB}">
      <dgm:prSet phldrT="[Text]"/>
      <dgm:spPr>
        <a:solidFill>
          <a:schemeClr val="accent3"/>
        </a:solidFill>
      </dgm:spPr>
      <dgm:t>
        <a:bodyPr/>
        <a:lstStyle/>
        <a:p>
          <a:endParaRPr lang="en-IN"/>
        </a:p>
      </dgm:t>
    </dgm:pt>
    <dgm:pt modelId="{F8C966CE-601D-45C2-98EF-2E766411BA81}" type="parTrans" cxnId="{7217AFD2-8AB8-4483-B588-F0AD10D8EBBC}">
      <dgm:prSet/>
      <dgm:spPr/>
      <dgm:t>
        <a:bodyPr/>
        <a:lstStyle/>
        <a:p>
          <a:endParaRPr lang="en-IN"/>
        </a:p>
      </dgm:t>
    </dgm:pt>
    <dgm:pt modelId="{08750742-CBB1-420A-8435-5ED275B7A7CF}" type="sibTrans" cxnId="{7217AFD2-8AB8-4483-B588-F0AD10D8EBBC}">
      <dgm:prSet/>
      <dgm:spPr/>
      <dgm:t>
        <a:bodyPr/>
        <a:lstStyle/>
        <a:p>
          <a:endParaRPr lang="en-IN"/>
        </a:p>
      </dgm:t>
    </dgm:pt>
    <dgm:pt modelId="{D555F3D7-8D06-4258-BD79-79AE7B2A36D6}">
      <dgm:prSet phldrT="[Text]"/>
      <dgm:spPr>
        <a:solidFill>
          <a:schemeClr val="accent3"/>
        </a:solidFill>
      </dgm:spPr>
      <dgm:t>
        <a:bodyPr/>
        <a:lstStyle/>
        <a:p>
          <a:endParaRPr lang="en-IN"/>
        </a:p>
      </dgm:t>
    </dgm:pt>
    <dgm:pt modelId="{F6E2D4A7-01CE-4F7D-866D-CB5DB83E3D8B}" type="sibTrans" cxnId="{5C065659-39CC-4915-9772-C18F63A26285}">
      <dgm:prSet/>
      <dgm:spPr/>
      <dgm:t>
        <a:bodyPr/>
        <a:lstStyle/>
        <a:p>
          <a:endParaRPr lang="en-IN"/>
        </a:p>
      </dgm:t>
    </dgm:pt>
    <dgm:pt modelId="{8E250B6F-84B3-4640-B5D1-85B024B38B15}" type="parTrans" cxnId="{5C065659-39CC-4915-9772-C18F63A26285}">
      <dgm:prSet/>
      <dgm:spPr/>
      <dgm:t>
        <a:bodyPr/>
        <a:lstStyle/>
        <a:p>
          <a:endParaRPr lang="en-IN"/>
        </a:p>
      </dgm:t>
    </dgm:pt>
    <dgm:pt modelId="{8A3CF55B-5464-478E-A4C8-E709BE4E4757}" type="pres">
      <dgm:prSet presAssocID="{5B24CDCC-980E-42A1-ADCF-4DAC2F6B0599}" presName="hierChild1" presStyleCnt="0">
        <dgm:presLayoutVars>
          <dgm:orgChart val="1"/>
          <dgm:chPref val="1"/>
          <dgm:dir/>
          <dgm:animOne val="branch"/>
          <dgm:animLvl val="lvl"/>
          <dgm:resizeHandles/>
        </dgm:presLayoutVars>
      </dgm:prSet>
      <dgm:spPr/>
    </dgm:pt>
    <dgm:pt modelId="{600027A4-F6F3-4AFA-98D1-6BA424D0AF70}" type="pres">
      <dgm:prSet presAssocID="{2FFD7A8D-0EE3-4638-B63C-9DB052927C27}" presName="hierRoot1" presStyleCnt="0">
        <dgm:presLayoutVars>
          <dgm:hierBranch val="init"/>
        </dgm:presLayoutVars>
      </dgm:prSet>
      <dgm:spPr/>
    </dgm:pt>
    <dgm:pt modelId="{6D0A8CB1-E181-4516-A613-14F5655D7D33}" type="pres">
      <dgm:prSet presAssocID="{2FFD7A8D-0EE3-4638-B63C-9DB052927C27}" presName="rootComposite1" presStyleCnt="0"/>
      <dgm:spPr/>
    </dgm:pt>
    <dgm:pt modelId="{A08EE065-F772-46FA-A1C3-250061648020}" type="pres">
      <dgm:prSet presAssocID="{2FFD7A8D-0EE3-4638-B63C-9DB052927C27}" presName="rootText1" presStyleLbl="node0" presStyleIdx="0" presStyleCnt="1">
        <dgm:presLayoutVars>
          <dgm:chPref val="3"/>
        </dgm:presLayoutVars>
      </dgm:prSet>
      <dgm:spPr/>
    </dgm:pt>
    <dgm:pt modelId="{E6C6FDFB-C905-4585-A8CA-782F02B4C78C}" type="pres">
      <dgm:prSet presAssocID="{2FFD7A8D-0EE3-4638-B63C-9DB052927C27}" presName="rootConnector1" presStyleLbl="node1" presStyleIdx="0" presStyleCnt="0"/>
      <dgm:spPr/>
    </dgm:pt>
    <dgm:pt modelId="{9BC928A4-9C35-4B4A-9661-AF4453CD1D98}" type="pres">
      <dgm:prSet presAssocID="{2FFD7A8D-0EE3-4638-B63C-9DB052927C27}" presName="hierChild2" presStyleCnt="0"/>
      <dgm:spPr/>
    </dgm:pt>
    <dgm:pt modelId="{711C5403-7B88-4200-B922-B94251B702E6}" type="pres">
      <dgm:prSet presAssocID="{5703670F-F969-4A32-9688-50FB5036EF86}" presName="Name37" presStyleLbl="parChTrans1D2" presStyleIdx="0" presStyleCnt="2"/>
      <dgm:spPr/>
    </dgm:pt>
    <dgm:pt modelId="{D46E10C5-3A14-409B-8D83-464214D65B1B}" type="pres">
      <dgm:prSet presAssocID="{A771AE93-4B53-4F64-AE53-A6D8028E39E9}" presName="hierRoot2" presStyleCnt="0">
        <dgm:presLayoutVars>
          <dgm:hierBranch val="init"/>
        </dgm:presLayoutVars>
      </dgm:prSet>
      <dgm:spPr/>
    </dgm:pt>
    <dgm:pt modelId="{8B044E2F-9E8B-4F2A-892C-BABB69FDBD75}" type="pres">
      <dgm:prSet presAssocID="{A771AE93-4B53-4F64-AE53-A6D8028E39E9}" presName="rootComposite" presStyleCnt="0"/>
      <dgm:spPr/>
    </dgm:pt>
    <dgm:pt modelId="{9BFA6DBE-F024-4083-9F0C-C58716F62B09}" type="pres">
      <dgm:prSet presAssocID="{A771AE93-4B53-4F64-AE53-A6D8028E39E9}" presName="rootText" presStyleLbl="node2" presStyleIdx="0" presStyleCnt="2">
        <dgm:presLayoutVars>
          <dgm:chPref val="3"/>
        </dgm:presLayoutVars>
      </dgm:prSet>
      <dgm:spPr/>
    </dgm:pt>
    <dgm:pt modelId="{A4D3CFCA-A05C-4229-874C-0B56FFB5D82B}" type="pres">
      <dgm:prSet presAssocID="{A771AE93-4B53-4F64-AE53-A6D8028E39E9}" presName="rootConnector" presStyleLbl="node2" presStyleIdx="0" presStyleCnt="2"/>
      <dgm:spPr/>
    </dgm:pt>
    <dgm:pt modelId="{CDE30D6A-4E21-4A7A-A641-05BED9901433}" type="pres">
      <dgm:prSet presAssocID="{A771AE93-4B53-4F64-AE53-A6D8028E39E9}" presName="hierChild4" presStyleCnt="0"/>
      <dgm:spPr/>
    </dgm:pt>
    <dgm:pt modelId="{925C8FEC-7C21-4865-B056-41DD6B3926BF}" type="pres">
      <dgm:prSet presAssocID="{F8C966CE-601D-45C2-98EF-2E766411BA81}" presName="Name37" presStyleLbl="parChTrans1D3" presStyleIdx="0" presStyleCnt="4"/>
      <dgm:spPr/>
    </dgm:pt>
    <dgm:pt modelId="{50A7DA93-B1B7-4320-A99B-A46E7C7614F1}" type="pres">
      <dgm:prSet presAssocID="{1864A3A8-24DA-4AA3-B8A0-5DFFDF6D29DB}" presName="hierRoot2" presStyleCnt="0">
        <dgm:presLayoutVars>
          <dgm:hierBranch val="init"/>
        </dgm:presLayoutVars>
      </dgm:prSet>
      <dgm:spPr/>
    </dgm:pt>
    <dgm:pt modelId="{416DEDFB-1AD8-434C-87D3-98F22E8FBBF9}" type="pres">
      <dgm:prSet presAssocID="{1864A3A8-24DA-4AA3-B8A0-5DFFDF6D29DB}" presName="rootComposite" presStyleCnt="0"/>
      <dgm:spPr/>
    </dgm:pt>
    <dgm:pt modelId="{305D79E1-C703-43E7-AEC5-409260F946CE}" type="pres">
      <dgm:prSet presAssocID="{1864A3A8-24DA-4AA3-B8A0-5DFFDF6D29DB}" presName="rootText" presStyleLbl="node3" presStyleIdx="0" presStyleCnt="4">
        <dgm:presLayoutVars>
          <dgm:chPref val="3"/>
        </dgm:presLayoutVars>
      </dgm:prSet>
      <dgm:spPr/>
    </dgm:pt>
    <dgm:pt modelId="{E3C817EF-A6AC-48D5-94A9-224EA6022831}" type="pres">
      <dgm:prSet presAssocID="{1864A3A8-24DA-4AA3-B8A0-5DFFDF6D29DB}" presName="rootConnector" presStyleLbl="node3" presStyleIdx="0" presStyleCnt="4"/>
      <dgm:spPr/>
    </dgm:pt>
    <dgm:pt modelId="{25DC5E16-EEDB-4CA0-B6CC-215F8F3DB8E8}" type="pres">
      <dgm:prSet presAssocID="{1864A3A8-24DA-4AA3-B8A0-5DFFDF6D29DB}" presName="hierChild4" presStyleCnt="0"/>
      <dgm:spPr/>
    </dgm:pt>
    <dgm:pt modelId="{7A26A273-AA2A-44F1-997B-960F53A60183}" type="pres">
      <dgm:prSet presAssocID="{1864A3A8-24DA-4AA3-B8A0-5DFFDF6D29DB}" presName="hierChild5" presStyleCnt="0"/>
      <dgm:spPr/>
    </dgm:pt>
    <dgm:pt modelId="{7D6DFF04-DB7D-4AE8-B75F-EF7A917F05D9}" type="pres">
      <dgm:prSet presAssocID="{8E250B6F-84B3-4640-B5D1-85B024B38B15}" presName="Name37" presStyleLbl="parChTrans1D3" presStyleIdx="1" presStyleCnt="4"/>
      <dgm:spPr/>
    </dgm:pt>
    <dgm:pt modelId="{69DEBA20-18A4-4BAF-B929-ACAF40D19DE3}" type="pres">
      <dgm:prSet presAssocID="{D555F3D7-8D06-4258-BD79-79AE7B2A36D6}" presName="hierRoot2" presStyleCnt="0">
        <dgm:presLayoutVars>
          <dgm:hierBranch val="init"/>
        </dgm:presLayoutVars>
      </dgm:prSet>
      <dgm:spPr/>
    </dgm:pt>
    <dgm:pt modelId="{CEDFCEE7-1835-4CF0-959B-A22046148485}" type="pres">
      <dgm:prSet presAssocID="{D555F3D7-8D06-4258-BD79-79AE7B2A36D6}" presName="rootComposite" presStyleCnt="0"/>
      <dgm:spPr/>
    </dgm:pt>
    <dgm:pt modelId="{58BD6176-D990-4815-A36F-5BA27775EBFD}" type="pres">
      <dgm:prSet presAssocID="{D555F3D7-8D06-4258-BD79-79AE7B2A36D6}" presName="rootText" presStyleLbl="node3" presStyleIdx="1" presStyleCnt="4">
        <dgm:presLayoutVars>
          <dgm:chPref val="3"/>
        </dgm:presLayoutVars>
      </dgm:prSet>
      <dgm:spPr/>
    </dgm:pt>
    <dgm:pt modelId="{984CC1D2-6FA6-4EA8-A69F-F32FBB9E112C}" type="pres">
      <dgm:prSet presAssocID="{D555F3D7-8D06-4258-BD79-79AE7B2A36D6}" presName="rootConnector" presStyleLbl="node3" presStyleIdx="1" presStyleCnt="4"/>
      <dgm:spPr/>
    </dgm:pt>
    <dgm:pt modelId="{B0856C92-EA5D-4C18-A69C-C35425C5950C}" type="pres">
      <dgm:prSet presAssocID="{D555F3D7-8D06-4258-BD79-79AE7B2A36D6}" presName="hierChild4" presStyleCnt="0"/>
      <dgm:spPr/>
    </dgm:pt>
    <dgm:pt modelId="{006C6EEB-D60E-49B8-B436-43569C7C7234}" type="pres">
      <dgm:prSet presAssocID="{99D0DD8E-FCEE-42CC-9401-BB5DD1B0BE38}" presName="Name37" presStyleLbl="parChTrans1D4" presStyleIdx="0" presStyleCnt="2"/>
      <dgm:spPr/>
    </dgm:pt>
    <dgm:pt modelId="{EAFD7FC9-DE2D-437B-8B63-E24CE5AEAE67}" type="pres">
      <dgm:prSet presAssocID="{BDD50A03-E991-4177-BCDC-12C002552976}" presName="hierRoot2" presStyleCnt="0">
        <dgm:presLayoutVars>
          <dgm:hierBranch val="init"/>
        </dgm:presLayoutVars>
      </dgm:prSet>
      <dgm:spPr/>
    </dgm:pt>
    <dgm:pt modelId="{62D9A1DC-1030-4A7D-A3D4-A6B664891A8C}" type="pres">
      <dgm:prSet presAssocID="{BDD50A03-E991-4177-BCDC-12C002552976}" presName="rootComposite" presStyleCnt="0"/>
      <dgm:spPr/>
    </dgm:pt>
    <dgm:pt modelId="{6D8EF594-B147-4D09-932B-B1E26548EA4B}" type="pres">
      <dgm:prSet presAssocID="{BDD50A03-E991-4177-BCDC-12C002552976}" presName="rootText" presStyleLbl="node4" presStyleIdx="0" presStyleCnt="2">
        <dgm:presLayoutVars>
          <dgm:chPref val="3"/>
        </dgm:presLayoutVars>
      </dgm:prSet>
      <dgm:spPr/>
    </dgm:pt>
    <dgm:pt modelId="{BCC03F45-30BC-49E9-A3E3-D65EC8379EE1}" type="pres">
      <dgm:prSet presAssocID="{BDD50A03-E991-4177-BCDC-12C002552976}" presName="rootConnector" presStyleLbl="node4" presStyleIdx="0" presStyleCnt="2"/>
      <dgm:spPr/>
    </dgm:pt>
    <dgm:pt modelId="{4EEBE557-4B20-42E7-8776-9D847E725440}" type="pres">
      <dgm:prSet presAssocID="{BDD50A03-E991-4177-BCDC-12C002552976}" presName="hierChild4" presStyleCnt="0"/>
      <dgm:spPr/>
    </dgm:pt>
    <dgm:pt modelId="{99121652-57B1-4CFB-B50A-5997A2076351}" type="pres">
      <dgm:prSet presAssocID="{BDD50A03-E991-4177-BCDC-12C002552976}" presName="hierChild5" presStyleCnt="0"/>
      <dgm:spPr/>
    </dgm:pt>
    <dgm:pt modelId="{01DA5B82-49FA-4EEB-A68D-817DD4D1AE49}" type="pres">
      <dgm:prSet presAssocID="{D555F3D7-8D06-4258-BD79-79AE7B2A36D6}" presName="hierChild5" presStyleCnt="0"/>
      <dgm:spPr/>
    </dgm:pt>
    <dgm:pt modelId="{B3DCD154-33ED-49CE-B0ED-941B7338C1A6}" type="pres">
      <dgm:prSet presAssocID="{A771AE93-4B53-4F64-AE53-A6D8028E39E9}" presName="hierChild5" presStyleCnt="0"/>
      <dgm:spPr/>
    </dgm:pt>
    <dgm:pt modelId="{235D14BB-343A-4775-B7AC-01CD44998D27}" type="pres">
      <dgm:prSet presAssocID="{5CB21AAB-C797-4CBB-9969-33700D638FAF}" presName="Name37" presStyleLbl="parChTrans1D2" presStyleIdx="1" presStyleCnt="2"/>
      <dgm:spPr/>
    </dgm:pt>
    <dgm:pt modelId="{11BBBB0F-DD55-4165-917A-A475342C5E78}" type="pres">
      <dgm:prSet presAssocID="{62BFFEF3-C110-4F8D-835B-82064809373F}" presName="hierRoot2" presStyleCnt="0">
        <dgm:presLayoutVars>
          <dgm:hierBranch val="init"/>
        </dgm:presLayoutVars>
      </dgm:prSet>
      <dgm:spPr/>
    </dgm:pt>
    <dgm:pt modelId="{30EC46D0-7CB2-4C7D-AB9F-C7042CCEF06A}" type="pres">
      <dgm:prSet presAssocID="{62BFFEF3-C110-4F8D-835B-82064809373F}" presName="rootComposite" presStyleCnt="0"/>
      <dgm:spPr/>
    </dgm:pt>
    <dgm:pt modelId="{AD56C28C-57BD-4E05-9061-E0AD4A3F9630}" type="pres">
      <dgm:prSet presAssocID="{62BFFEF3-C110-4F8D-835B-82064809373F}" presName="rootText" presStyleLbl="node2" presStyleIdx="1" presStyleCnt="2">
        <dgm:presLayoutVars>
          <dgm:chPref val="3"/>
        </dgm:presLayoutVars>
      </dgm:prSet>
      <dgm:spPr/>
    </dgm:pt>
    <dgm:pt modelId="{740621B8-CD2D-47AD-A70C-062264A94537}" type="pres">
      <dgm:prSet presAssocID="{62BFFEF3-C110-4F8D-835B-82064809373F}" presName="rootConnector" presStyleLbl="node2" presStyleIdx="1" presStyleCnt="2"/>
      <dgm:spPr/>
    </dgm:pt>
    <dgm:pt modelId="{E4F8AE12-2535-4034-B29A-86BC951E9939}" type="pres">
      <dgm:prSet presAssocID="{62BFFEF3-C110-4F8D-835B-82064809373F}" presName="hierChild4" presStyleCnt="0"/>
      <dgm:spPr/>
    </dgm:pt>
    <dgm:pt modelId="{B581FFBD-C15F-4676-B2FB-4ADDA00C199B}" type="pres">
      <dgm:prSet presAssocID="{E312953F-47BE-4D59-B913-EFA257709FA8}" presName="Name37" presStyleLbl="parChTrans1D3" presStyleIdx="2" presStyleCnt="4"/>
      <dgm:spPr/>
    </dgm:pt>
    <dgm:pt modelId="{21BDF409-63C5-4097-80DC-ADB174EA88D7}" type="pres">
      <dgm:prSet presAssocID="{D2E3A9AE-7F6B-48DD-AA69-4C8D8CF82E2F}" presName="hierRoot2" presStyleCnt="0">
        <dgm:presLayoutVars>
          <dgm:hierBranch val="init"/>
        </dgm:presLayoutVars>
      </dgm:prSet>
      <dgm:spPr/>
    </dgm:pt>
    <dgm:pt modelId="{9ECBC16B-8D69-4236-8F9B-583CD88E806F}" type="pres">
      <dgm:prSet presAssocID="{D2E3A9AE-7F6B-48DD-AA69-4C8D8CF82E2F}" presName="rootComposite" presStyleCnt="0"/>
      <dgm:spPr/>
    </dgm:pt>
    <dgm:pt modelId="{04FDDF98-B89F-425B-86DE-DF2E6DC201B9}" type="pres">
      <dgm:prSet presAssocID="{D2E3A9AE-7F6B-48DD-AA69-4C8D8CF82E2F}" presName="rootText" presStyleLbl="node3" presStyleIdx="2" presStyleCnt="4">
        <dgm:presLayoutVars>
          <dgm:chPref val="3"/>
        </dgm:presLayoutVars>
      </dgm:prSet>
      <dgm:spPr/>
    </dgm:pt>
    <dgm:pt modelId="{BF7D3C9B-BFBE-47B3-864C-C7F22C8A5469}" type="pres">
      <dgm:prSet presAssocID="{D2E3A9AE-7F6B-48DD-AA69-4C8D8CF82E2F}" presName="rootConnector" presStyleLbl="node3" presStyleIdx="2" presStyleCnt="4"/>
      <dgm:spPr/>
    </dgm:pt>
    <dgm:pt modelId="{EBFB040E-9610-475E-AD76-A3DFECFE2981}" type="pres">
      <dgm:prSet presAssocID="{D2E3A9AE-7F6B-48DD-AA69-4C8D8CF82E2F}" presName="hierChild4" presStyleCnt="0"/>
      <dgm:spPr/>
    </dgm:pt>
    <dgm:pt modelId="{6410058E-EF2E-4D94-A2AB-1A422365FBC6}" type="pres">
      <dgm:prSet presAssocID="{B707E36C-FAAF-48E3-B8C2-80A3004CB205}" presName="Name37" presStyleLbl="parChTrans1D4" presStyleIdx="1" presStyleCnt="2"/>
      <dgm:spPr/>
    </dgm:pt>
    <dgm:pt modelId="{1499673F-9F62-48A1-A739-51E0DF10AA1A}" type="pres">
      <dgm:prSet presAssocID="{F78D838F-3079-444D-83D6-BC490300B852}" presName="hierRoot2" presStyleCnt="0">
        <dgm:presLayoutVars>
          <dgm:hierBranch val="init"/>
        </dgm:presLayoutVars>
      </dgm:prSet>
      <dgm:spPr/>
    </dgm:pt>
    <dgm:pt modelId="{0F3B5098-BA6E-4CDA-A4FC-99D098833BF2}" type="pres">
      <dgm:prSet presAssocID="{F78D838F-3079-444D-83D6-BC490300B852}" presName="rootComposite" presStyleCnt="0"/>
      <dgm:spPr/>
    </dgm:pt>
    <dgm:pt modelId="{3248B0B4-A307-454D-A1DA-6D235815FAD0}" type="pres">
      <dgm:prSet presAssocID="{F78D838F-3079-444D-83D6-BC490300B852}" presName="rootText" presStyleLbl="node4" presStyleIdx="1" presStyleCnt="2">
        <dgm:presLayoutVars>
          <dgm:chPref val="3"/>
        </dgm:presLayoutVars>
      </dgm:prSet>
      <dgm:spPr/>
    </dgm:pt>
    <dgm:pt modelId="{0E25D900-D9C8-4ABC-B64C-1FE067EBAA1C}" type="pres">
      <dgm:prSet presAssocID="{F78D838F-3079-444D-83D6-BC490300B852}" presName="rootConnector" presStyleLbl="node4" presStyleIdx="1" presStyleCnt="2"/>
      <dgm:spPr/>
    </dgm:pt>
    <dgm:pt modelId="{47D3B437-B375-4D3F-A8EE-28AC89922638}" type="pres">
      <dgm:prSet presAssocID="{F78D838F-3079-444D-83D6-BC490300B852}" presName="hierChild4" presStyleCnt="0"/>
      <dgm:spPr/>
    </dgm:pt>
    <dgm:pt modelId="{29C21526-2A9D-4EB0-98E7-E6ED2D6B631B}" type="pres">
      <dgm:prSet presAssocID="{F78D838F-3079-444D-83D6-BC490300B852}" presName="hierChild5" presStyleCnt="0"/>
      <dgm:spPr/>
    </dgm:pt>
    <dgm:pt modelId="{1A87DD1F-B115-45B7-8299-86A6C1A3D397}" type="pres">
      <dgm:prSet presAssocID="{D2E3A9AE-7F6B-48DD-AA69-4C8D8CF82E2F}" presName="hierChild5" presStyleCnt="0"/>
      <dgm:spPr/>
    </dgm:pt>
    <dgm:pt modelId="{29479DC2-D928-4D04-9933-6E4DA83D4DE5}" type="pres">
      <dgm:prSet presAssocID="{EB48B421-3E3A-40FD-9D93-707CA66B750D}" presName="Name37" presStyleLbl="parChTrans1D3" presStyleIdx="3" presStyleCnt="4"/>
      <dgm:spPr/>
    </dgm:pt>
    <dgm:pt modelId="{9676A7A3-92F9-489D-880B-AC75588CC265}" type="pres">
      <dgm:prSet presAssocID="{FEA68D64-A0FE-48FC-9D1F-6C922495BF86}" presName="hierRoot2" presStyleCnt="0">
        <dgm:presLayoutVars>
          <dgm:hierBranch val="init"/>
        </dgm:presLayoutVars>
      </dgm:prSet>
      <dgm:spPr/>
    </dgm:pt>
    <dgm:pt modelId="{62BF9BF5-6586-4780-B3F2-25EE702BF72D}" type="pres">
      <dgm:prSet presAssocID="{FEA68D64-A0FE-48FC-9D1F-6C922495BF86}" presName="rootComposite" presStyleCnt="0"/>
      <dgm:spPr/>
    </dgm:pt>
    <dgm:pt modelId="{4E96C27C-E83E-4ABF-BD86-62839B99B012}" type="pres">
      <dgm:prSet presAssocID="{FEA68D64-A0FE-48FC-9D1F-6C922495BF86}" presName="rootText" presStyleLbl="node3" presStyleIdx="3" presStyleCnt="4">
        <dgm:presLayoutVars>
          <dgm:chPref val="3"/>
        </dgm:presLayoutVars>
      </dgm:prSet>
      <dgm:spPr/>
    </dgm:pt>
    <dgm:pt modelId="{66C2A5AD-EA3E-41FE-AE54-29313C744F2B}" type="pres">
      <dgm:prSet presAssocID="{FEA68D64-A0FE-48FC-9D1F-6C922495BF86}" presName="rootConnector" presStyleLbl="node3" presStyleIdx="3" presStyleCnt="4"/>
      <dgm:spPr/>
    </dgm:pt>
    <dgm:pt modelId="{C5852847-849C-4BE9-B867-3723CABB296A}" type="pres">
      <dgm:prSet presAssocID="{FEA68D64-A0FE-48FC-9D1F-6C922495BF86}" presName="hierChild4" presStyleCnt="0"/>
      <dgm:spPr/>
    </dgm:pt>
    <dgm:pt modelId="{85660C85-A2B8-441B-9435-E98DF6126261}" type="pres">
      <dgm:prSet presAssocID="{FEA68D64-A0FE-48FC-9D1F-6C922495BF86}" presName="hierChild5" presStyleCnt="0"/>
      <dgm:spPr/>
    </dgm:pt>
    <dgm:pt modelId="{F61072B0-2DB8-4D28-9065-2B234D347FC8}" type="pres">
      <dgm:prSet presAssocID="{62BFFEF3-C110-4F8D-835B-82064809373F}" presName="hierChild5" presStyleCnt="0"/>
      <dgm:spPr/>
    </dgm:pt>
    <dgm:pt modelId="{E7A567E2-D826-48C4-AAAF-DACEA64506CA}" type="pres">
      <dgm:prSet presAssocID="{2FFD7A8D-0EE3-4638-B63C-9DB052927C27}" presName="hierChild3" presStyleCnt="0"/>
      <dgm:spPr/>
    </dgm:pt>
  </dgm:ptLst>
  <dgm:cxnLst>
    <dgm:cxn modelId="{866E510D-AE60-4B08-BF52-3BDDB9917DC3}" type="presOf" srcId="{5703670F-F969-4A32-9688-50FB5036EF86}" destId="{711C5403-7B88-4200-B922-B94251B702E6}" srcOrd="0" destOrd="0" presId="urn:microsoft.com/office/officeart/2005/8/layout/orgChart1"/>
    <dgm:cxn modelId="{F0172C11-58AA-4533-A636-C524E83508AE}" type="presOf" srcId="{A771AE93-4B53-4F64-AE53-A6D8028E39E9}" destId="{A4D3CFCA-A05C-4229-874C-0B56FFB5D82B}" srcOrd="1" destOrd="0" presId="urn:microsoft.com/office/officeart/2005/8/layout/orgChart1"/>
    <dgm:cxn modelId="{64450B18-6C50-4B1E-A7E8-A8997E1DFED0}" type="presOf" srcId="{D555F3D7-8D06-4258-BD79-79AE7B2A36D6}" destId="{984CC1D2-6FA6-4EA8-A69F-F32FBB9E112C}" srcOrd="1" destOrd="0" presId="urn:microsoft.com/office/officeart/2005/8/layout/orgChart1"/>
    <dgm:cxn modelId="{49E89F23-503A-44AE-B110-2EDE4A832E45}" type="presOf" srcId="{62BFFEF3-C110-4F8D-835B-82064809373F}" destId="{740621B8-CD2D-47AD-A70C-062264A94537}" srcOrd="1" destOrd="0" presId="urn:microsoft.com/office/officeart/2005/8/layout/orgChart1"/>
    <dgm:cxn modelId="{34F65124-25EF-49C9-91D6-9F250A7A048C}" type="presOf" srcId="{E312953F-47BE-4D59-B913-EFA257709FA8}" destId="{B581FFBD-C15F-4676-B2FB-4ADDA00C199B}" srcOrd="0" destOrd="0" presId="urn:microsoft.com/office/officeart/2005/8/layout/orgChart1"/>
    <dgm:cxn modelId="{1218DA27-8105-4FAB-86B0-C492DA8C6918}" type="presOf" srcId="{D2E3A9AE-7F6B-48DD-AA69-4C8D8CF82E2F}" destId="{04FDDF98-B89F-425B-86DE-DF2E6DC201B9}" srcOrd="0" destOrd="0" presId="urn:microsoft.com/office/officeart/2005/8/layout/orgChart1"/>
    <dgm:cxn modelId="{DD36A532-2EC6-4341-B899-1C5E2C6CAFD3}" type="presOf" srcId="{F78D838F-3079-444D-83D6-BC490300B852}" destId="{0E25D900-D9C8-4ABC-B64C-1FE067EBAA1C}" srcOrd="1" destOrd="0" presId="urn:microsoft.com/office/officeart/2005/8/layout/orgChart1"/>
    <dgm:cxn modelId="{72EDC538-0E64-44D9-8224-DEC93D938787}" type="presOf" srcId="{BDD50A03-E991-4177-BCDC-12C002552976}" destId="{6D8EF594-B147-4D09-932B-B1E26548EA4B}" srcOrd="0" destOrd="0" presId="urn:microsoft.com/office/officeart/2005/8/layout/orgChart1"/>
    <dgm:cxn modelId="{C4B32939-0D0A-44DF-89E4-E29EFEAB16E7}" srcId="{2FFD7A8D-0EE3-4638-B63C-9DB052927C27}" destId="{62BFFEF3-C110-4F8D-835B-82064809373F}" srcOrd="1" destOrd="0" parTransId="{5CB21AAB-C797-4CBB-9969-33700D638FAF}" sibTransId="{4B3E7C46-105F-465D-A65A-C99676BA243F}"/>
    <dgm:cxn modelId="{66AC4E3E-8427-47C8-860C-FD3FB331799C}" type="presOf" srcId="{B707E36C-FAAF-48E3-B8C2-80A3004CB205}" destId="{6410058E-EF2E-4D94-A2AB-1A422365FBC6}" srcOrd="0" destOrd="0" presId="urn:microsoft.com/office/officeart/2005/8/layout/orgChart1"/>
    <dgm:cxn modelId="{F83B5A40-6DF3-407A-B445-A8533272BF02}" type="presOf" srcId="{5B24CDCC-980E-42A1-ADCF-4DAC2F6B0599}" destId="{8A3CF55B-5464-478E-A4C8-E709BE4E4757}" srcOrd="0" destOrd="0" presId="urn:microsoft.com/office/officeart/2005/8/layout/orgChart1"/>
    <dgm:cxn modelId="{7AA7065B-E695-47F1-851D-F26F6D61C43C}" type="presOf" srcId="{1864A3A8-24DA-4AA3-B8A0-5DFFDF6D29DB}" destId="{E3C817EF-A6AC-48D5-94A9-224EA6022831}" srcOrd="1" destOrd="0" presId="urn:microsoft.com/office/officeart/2005/8/layout/orgChart1"/>
    <dgm:cxn modelId="{3F57B85B-D5CE-4636-A0C6-6488EE6FAC5A}" srcId="{62BFFEF3-C110-4F8D-835B-82064809373F}" destId="{D2E3A9AE-7F6B-48DD-AA69-4C8D8CF82E2F}" srcOrd="0" destOrd="0" parTransId="{E312953F-47BE-4D59-B913-EFA257709FA8}" sibTransId="{C880E605-9620-4A3D-9454-F14A3525D4E9}"/>
    <dgm:cxn modelId="{9C1CB462-1382-4FD2-94BD-0943E3B2A14A}" srcId="{D555F3D7-8D06-4258-BD79-79AE7B2A36D6}" destId="{BDD50A03-E991-4177-BCDC-12C002552976}" srcOrd="0" destOrd="0" parTransId="{99D0DD8E-FCEE-42CC-9401-BB5DD1B0BE38}" sibTransId="{790C14EB-70D6-4115-860C-0F51682CFE47}"/>
    <dgm:cxn modelId="{1FE46049-DB8C-4F38-A18D-C7AC7EA1A4E4}" type="presOf" srcId="{62BFFEF3-C110-4F8D-835B-82064809373F}" destId="{AD56C28C-57BD-4E05-9061-E0AD4A3F9630}" srcOrd="0" destOrd="0" presId="urn:microsoft.com/office/officeart/2005/8/layout/orgChart1"/>
    <dgm:cxn modelId="{4DD22D4E-14FD-4A6D-90DB-377A473FAED0}" type="presOf" srcId="{F78D838F-3079-444D-83D6-BC490300B852}" destId="{3248B0B4-A307-454D-A1DA-6D235815FAD0}" srcOrd="0" destOrd="0" presId="urn:microsoft.com/office/officeart/2005/8/layout/orgChart1"/>
    <dgm:cxn modelId="{450A814F-06D0-4628-B8D9-963454FC35AA}" type="presOf" srcId="{D555F3D7-8D06-4258-BD79-79AE7B2A36D6}" destId="{58BD6176-D990-4815-A36F-5BA27775EBFD}" srcOrd="0" destOrd="0" presId="urn:microsoft.com/office/officeart/2005/8/layout/orgChart1"/>
    <dgm:cxn modelId="{2F0FF34F-EB2E-4B04-8309-EEBCA0AB7846}" srcId="{D2E3A9AE-7F6B-48DD-AA69-4C8D8CF82E2F}" destId="{F78D838F-3079-444D-83D6-BC490300B852}" srcOrd="0" destOrd="0" parTransId="{B707E36C-FAAF-48E3-B8C2-80A3004CB205}" sibTransId="{B4B49B25-D307-46CB-815D-33F0D163E466}"/>
    <dgm:cxn modelId="{1C2FCB56-7EB3-4B25-A03A-F9B692B17A8E}" srcId="{5B24CDCC-980E-42A1-ADCF-4DAC2F6B0599}" destId="{2FFD7A8D-0EE3-4638-B63C-9DB052927C27}" srcOrd="0" destOrd="0" parTransId="{D11ED5AF-A3D5-42B4-AF75-218D87CD47B3}" sibTransId="{101CDD9C-0C61-44C4-98AD-74E77E1380A6}"/>
    <dgm:cxn modelId="{5C065659-39CC-4915-9772-C18F63A26285}" srcId="{A771AE93-4B53-4F64-AE53-A6D8028E39E9}" destId="{D555F3D7-8D06-4258-BD79-79AE7B2A36D6}" srcOrd="1" destOrd="0" parTransId="{8E250B6F-84B3-4640-B5D1-85B024B38B15}" sibTransId="{F6E2D4A7-01CE-4F7D-866D-CB5DB83E3D8B}"/>
    <dgm:cxn modelId="{24B2847C-C4EC-4EB0-8C8C-5B06BBDFBC26}" type="presOf" srcId="{BDD50A03-E991-4177-BCDC-12C002552976}" destId="{BCC03F45-30BC-49E9-A3E3-D65EC8379EE1}" srcOrd="1" destOrd="0" presId="urn:microsoft.com/office/officeart/2005/8/layout/orgChart1"/>
    <dgm:cxn modelId="{2DB4E087-CAB2-4C53-9058-BBD640BAEB86}" srcId="{2FFD7A8D-0EE3-4638-B63C-9DB052927C27}" destId="{A771AE93-4B53-4F64-AE53-A6D8028E39E9}" srcOrd="0" destOrd="0" parTransId="{5703670F-F969-4A32-9688-50FB5036EF86}" sibTransId="{AF1AFF9F-20FC-4379-BB7D-7B418373D245}"/>
    <dgm:cxn modelId="{9526589A-3086-4B46-A35C-C440028D25CE}" type="presOf" srcId="{5CB21AAB-C797-4CBB-9969-33700D638FAF}" destId="{235D14BB-343A-4775-B7AC-01CD44998D27}" srcOrd="0" destOrd="0" presId="urn:microsoft.com/office/officeart/2005/8/layout/orgChart1"/>
    <dgm:cxn modelId="{B073F09B-1B0D-40BC-9AA3-A3901580D0BB}" type="presOf" srcId="{F8C966CE-601D-45C2-98EF-2E766411BA81}" destId="{925C8FEC-7C21-4865-B056-41DD6B3926BF}" srcOrd="0" destOrd="0" presId="urn:microsoft.com/office/officeart/2005/8/layout/orgChart1"/>
    <dgm:cxn modelId="{DED03BA7-07AC-4C30-A760-EB91E9DDF2CF}" srcId="{62BFFEF3-C110-4F8D-835B-82064809373F}" destId="{FEA68D64-A0FE-48FC-9D1F-6C922495BF86}" srcOrd="1" destOrd="0" parTransId="{EB48B421-3E3A-40FD-9D93-707CA66B750D}" sibTransId="{935DD85E-BBB1-4FC0-BA70-6C99B4487851}"/>
    <dgm:cxn modelId="{15629DA7-932E-495F-B99C-269AB8685E49}" type="presOf" srcId="{2FFD7A8D-0EE3-4638-B63C-9DB052927C27}" destId="{A08EE065-F772-46FA-A1C3-250061648020}" srcOrd="0" destOrd="0" presId="urn:microsoft.com/office/officeart/2005/8/layout/orgChart1"/>
    <dgm:cxn modelId="{1122ADA8-D575-4F52-80AD-233560410A6A}" type="presOf" srcId="{FEA68D64-A0FE-48FC-9D1F-6C922495BF86}" destId="{4E96C27C-E83E-4ABF-BD86-62839B99B012}" srcOrd="0" destOrd="0" presId="urn:microsoft.com/office/officeart/2005/8/layout/orgChart1"/>
    <dgm:cxn modelId="{ACA36FB2-067C-46E9-9A27-65533471F195}" type="presOf" srcId="{99D0DD8E-FCEE-42CC-9401-BB5DD1B0BE38}" destId="{006C6EEB-D60E-49B8-B436-43569C7C7234}" srcOrd="0" destOrd="0" presId="urn:microsoft.com/office/officeart/2005/8/layout/orgChart1"/>
    <dgm:cxn modelId="{9F54E7C0-0986-4683-9746-044F2553BD5E}" type="presOf" srcId="{8E250B6F-84B3-4640-B5D1-85B024B38B15}" destId="{7D6DFF04-DB7D-4AE8-B75F-EF7A917F05D9}" srcOrd="0" destOrd="0" presId="urn:microsoft.com/office/officeart/2005/8/layout/orgChart1"/>
    <dgm:cxn modelId="{7217AFD2-8AB8-4483-B588-F0AD10D8EBBC}" srcId="{A771AE93-4B53-4F64-AE53-A6D8028E39E9}" destId="{1864A3A8-24DA-4AA3-B8A0-5DFFDF6D29DB}" srcOrd="0" destOrd="0" parTransId="{F8C966CE-601D-45C2-98EF-2E766411BA81}" sibTransId="{08750742-CBB1-420A-8435-5ED275B7A7CF}"/>
    <dgm:cxn modelId="{D59972DC-7123-4C58-B086-A606BE83DADE}" type="presOf" srcId="{FEA68D64-A0FE-48FC-9D1F-6C922495BF86}" destId="{66C2A5AD-EA3E-41FE-AE54-29313C744F2B}" srcOrd="1" destOrd="0" presId="urn:microsoft.com/office/officeart/2005/8/layout/orgChart1"/>
    <dgm:cxn modelId="{6ABDD9E0-692D-4CCC-AB42-4238DF2A378C}" type="presOf" srcId="{A771AE93-4B53-4F64-AE53-A6D8028E39E9}" destId="{9BFA6DBE-F024-4083-9F0C-C58716F62B09}" srcOrd="0" destOrd="0" presId="urn:microsoft.com/office/officeart/2005/8/layout/orgChart1"/>
    <dgm:cxn modelId="{E8E03EED-1059-459D-9DD4-443B03AC617B}" type="presOf" srcId="{2FFD7A8D-0EE3-4638-B63C-9DB052927C27}" destId="{E6C6FDFB-C905-4585-A8CA-782F02B4C78C}" srcOrd="1" destOrd="0" presId="urn:microsoft.com/office/officeart/2005/8/layout/orgChart1"/>
    <dgm:cxn modelId="{D0A745F0-6612-420D-94F2-61C1998363CB}" type="presOf" srcId="{D2E3A9AE-7F6B-48DD-AA69-4C8D8CF82E2F}" destId="{BF7D3C9B-BFBE-47B3-864C-C7F22C8A5469}" srcOrd="1" destOrd="0" presId="urn:microsoft.com/office/officeart/2005/8/layout/orgChart1"/>
    <dgm:cxn modelId="{E6709AF7-1A55-44EA-9267-D4542673C0ED}" type="presOf" srcId="{EB48B421-3E3A-40FD-9D93-707CA66B750D}" destId="{29479DC2-D928-4D04-9933-6E4DA83D4DE5}" srcOrd="0" destOrd="0" presId="urn:microsoft.com/office/officeart/2005/8/layout/orgChart1"/>
    <dgm:cxn modelId="{F4297CF8-2EEA-4E66-87B4-8E8FBC680683}" type="presOf" srcId="{1864A3A8-24DA-4AA3-B8A0-5DFFDF6D29DB}" destId="{305D79E1-C703-43E7-AEC5-409260F946CE}" srcOrd="0" destOrd="0" presId="urn:microsoft.com/office/officeart/2005/8/layout/orgChart1"/>
    <dgm:cxn modelId="{ABFD9E8E-F98C-4FF3-90AC-AC63DABA9158}" type="presParOf" srcId="{8A3CF55B-5464-478E-A4C8-E709BE4E4757}" destId="{600027A4-F6F3-4AFA-98D1-6BA424D0AF70}" srcOrd="0" destOrd="0" presId="urn:microsoft.com/office/officeart/2005/8/layout/orgChart1"/>
    <dgm:cxn modelId="{0563A6C1-42B8-4DA4-8573-49B24C30B763}" type="presParOf" srcId="{600027A4-F6F3-4AFA-98D1-6BA424D0AF70}" destId="{6D0A8CB1-E181-4516-A613-14F5655D7D33}" srcOrd="0" destOrd="0" presId="urn:microsoft.com/office/officeart/2005/8/layout/orgChart1"/>
    <dgm:cxn modelId="{78842244-F3C9-4CDD-9227-D9542C4BC426}" type="presParOf" srcId="{6D0A8CB1-E181-4516-A613-14F5655D7D33}" destId="{A08EE065-F772-46FA-A1C3-250061648020}" srcOrd="0" destOrd="0" presId="urn:microsoft.com/office/officeart/2005/8/layout/orgChart1"/>
    <dgm:cxn modelId="{FC440592-54D1-4AD7-AD3B-A995BCAD15DB}" type="presParOf" srcId="{6D0A8CB1-E181-4516-A613-14F5655D7D33}" destId="{E6C6FDFB-C905-4585-A8CA-782F02B4C78C}" srcOrd="1" destOrd="0" presId="urn:microsoft.com/office/officeart/2005/8/layout/orgChart1"/>
    <dgm:cxn modelId="{6F3C68F2-5427-4A56-B05D-2C423EB8F17C}" type="presParOf" srcId="{600027A4-F6F3-4AFA-98D1-6BA424D0AF70}" destId="{9BC928A4-9C35-4B4A-9661-AF4453CD1D98}" srcOrd="1" destOrd="0" presId="urn:microsoft.com/office/officeart/2005/8/layout/orgChart1"/>
    <dgm:cxn modelId="{ACD92CB9-A776-4A34-8B38-63C99DD38BCD}" type="presParOf" srcId="{9BC928A4-9C35-4B4A-9661-AF4453CD1D98}" destId="{711C5403-7B88-4200-B922-B94251B702E6}" srcOrd="0" destOrd="0" presId="urn:microsoft.com/office/officeart/2005/8/layout/orgChart1"/>
    <dgm:cxn modelId="{5A7D06CA-2EA6-41A4-BA74-24816C33244F}" type="presParOf" srcId="{9BC928A4-9C35-4B4A-9661-AF4453CD1D98}" destId="{D46E10C5-3A14-409B-8D83-464214D65B1B}" srcOrd="1" destOrd="0" presId="urn:microsoft.com/office/officeart/2005/8/layout/orgChart1"/>
    <dgm:cxn modelId="{5A978934-C3EA-4C6F-9125-CC366BC94EBC}" type="presParOf" srcId="{D46E10C5-3A14-409B-8D83-464214D65B1B}" destId="{8B044E2F-9E8B-4F2A-892C-BABB69FDBD75}" srcOrd="0" destOrd="0" presId="urn:microsoft.com/office/officeart/2005/8/layout/orgChart1"/>
    <dgm:cxn modelId="{B95BBEC9-31B7-4990-99A1-46B3B096CE73}" type="presParOf" srcId="{8B044E2F-9E8B-4F2A-892C-BABB69FDBD75}" destId="{9BFA6DBE-F024-4083-9F0C-C58716F62B09}" srcOrd="0" destOrd="0" presId="urn:microsoft.com/office/officeart/2005/8/layout/orgChart1"/>
    <dgm:cxn modelId="{7B812938-BDE9-42A0-81F4-DE35AC4D1677}" type="presParOf" srcId="{8B044E2F-9E8B-4F2A-892C-BABB69FDBD75}" destId="{A4D3CFCA-A05C-4229-874C-0B56FFB5D82B}" srcOrd="1" destOrd="0" presId="urn:microsoft.com/office/officeart/2005/8/layout/orgChart1"/>
    <dgm:cxn modelId="{A3FEC4D8-C8C3-4633-B83E-DEA90ECA3117}" type="presParOf" srcId="{D46E10C5-3A14-409B-8D83-464214D65B1B}" destId="{CDE30D6A-4E21-4A7A-A641-05BED9901433}" srcOrd="1" destOrd="0" presId="urn:microsoft.com/office/officeart/2005/8/layout/orgChart1"/>
    <dgm:cxn modelId="{2CB61E3F-F4F5-4A9F-AD33-B7F9D1E49B7F}" type="presParOf" srcId="{CDE30D6A-4E21-4A7A-A641-05BED9901433}" destId="{925C8FEC-7C21-4865-B056-41DD6B3926BF}" srcOrd="0" destOrd="0" presId="urn:microsoft.com/office/officeart/2005/8/layout/orgChart1"/>
    <dgm:cxn modelId="{6F10B783-21E7-4995-AFF2-6A6E8D2958E9}" type="presParOf" srcId="{CDE30D6A-4E21-4A7A-A641-05BED9901433}" destId="{50A7DA93-B1B7-4320-A99B-A46E7C7614F1}" srcOrd="1" destOrd="0" presId="urn:microsoft.com/office/officeart/2005/8/layout/orgChart1"/>
    <dgm:cxn modelId="{4D6139EE-A10F-4D9D-AC44-6C960B746039}" type="presParOf" srcId="{50A7DA93-B1B7-4320-A99B-A46E7C7614F1}" destId="{416DEDFB-1AD8-434C-87D3-98F22E8FBBF9}" srcOrd="0" destOrd="0" presId="urn:microsoft.com/office/officeart/2005/8/layout/orgChart1"/>
    <dgm:cxn modelId="{872E82E3-025F-4028-8F47-ED0A74C3EA41}" type="presParOf" srcId="{416DEDFB-1AD8-434C-87D3-98F22E8FBBF9}" destId="{305D79E1-C703-43E7-AEC5-409260F946CE}" srcOrd="0" destOrd="0" presId="urn:microsoft.com/office/officeart/2005/8/layout/orgChart1"/>
    <dgm:cxn modelId="{552DD2BB-2E2F-4A42-BF32-2BDFC041BEC6}" type="presParOf" srcId="{416DEDFB-1AD8-434C-87D3-98F22E8FBBF9}" destId="{E3C817EF-A6AC-48D5-94A9-224EA6022831}" srcOrd="1" destOrd="0" presId="urn:microsoft.com/office/officeart/2005/8/layout/orgChart1"/>
    <dgm:cxn modelId="{215BAFC5-53E6-4106-86AC-7FD3F6BBE488}" type="presParOf" srcId="{50A7DA93-B1B7-4320-A99B-A46E7C7614F1}" destId="{25DC5E16-EEDB-4CA0-B6CC-215F8F3DB8E8}" srcOrd="1" destOrd="0" presId="urn:microsoft.com/office/officeart/2005/8/layout/orgChart1"/>
    <dgm:cxn modelId="{35B96728-DAED-4C80-9796-D378536C4DD4}" type="presParOf" srcId="{50A7DA93-B1B7-4320-A99B-A46E7C7614F1}" destId="{7A26A273-AA2A-44F1-997B-960F53A60183}" srcOrd="2" destOrd="0" presId="urn:microsoft.com/office/officeart/2005/8/layout/orgChart1"/>
    <dgm:cxn modelId="{072856AD-8511-47F3-B023-BB51247D8CCD}" type="presParOf" srcId="{CDE30D6A-4E21-4A7A-A641-05BED9901433}" destId="{7D6DFF04-DB7D-4AE8-B75F-EF7A917F05D9}" srcOrd="2" destOrd="0" presId="urn:microsoft.com/office/officeart/2005/8/layout/orgChart1"/>
    <dgm:cxn modelId="{2F33F47D-718E-4D78-8BC5-64CBD644C318}" type="presParOf" srcId="{CDE30D6A-4E21-4A7A-A641-05BED9901433}" destId="{69DEBA20-18A4-4BAF-B929-ACAF40D19DE3}" srcOrd="3" destOrd="0" presId="urn:microsoft.com/office/officeart/2005/8/layout/orgChart1"/>
    <dgm:cxn modelId="{0AD585DE-61D5-4584-A694-E4A37B3B70CE}" type="presParOf" srcId="{69DEBA20-18A4-4BAF-B929-ACAF40D19DE3}" destId="{CEDFCEE7-1835-4CF0-959B-A22046148485}" srcOrd="0" destOrd="0" presId="urn:microsoft.com/office/officeart/2005/8/layout/orgChart1"/>
    <dgm:cxn modelId="{B117A5EB-6626-47E6-BA3A-7A005BF367CE}" type="presParOf" srcId="{CEDFCEE7-1835-4CF0-959B-A22046148485}" destId="{58BD6176-D990-4815-A36F-5BA27775EBFD}" srcOrd="0" destOrd="0" presId="urn:microsoft.com/office/officeart/2005/8/layout/orgChart1"/>
    <dgm:cxn modelId="{782C4AA0-9D30-402A-8685-C954BEA52DE2}" type="presParOf" srcId="{CEDFCEE7-1835-4CF0-959B-A22046148485}" destId="{984CC1D2-6FA6-4EA8-A69F-F32FBB9E112C}" srcOrd="1" destOrd="0" presId="urn:microsoft.com/office/officeart/2005/8/layout/orgChart1"/>
    <dgm:cxn modelId="{8024ED5A-B281-4674-BFF4-A9C62AF152FE}" type="presParOf" srcId="{69DEBA20-18A4-4BAF-B929-ACAF40D19DE3}" destId="{B0856C92-EA5D-4C18-A69C-C35425C5950C}" srcOrd="1" destOrd="0" presId="urn:microsoft.com/office/officeart/2005/8/layout/orgChart1"/>
    <dgm:cxn modelId="{EF42E99A-6492-4695-9F11-A2D43F8945DB}" type="presParOf" srcId="{B0856C92-EA5D-4C18-A69C-C35425C5950C}" destId="{006C6EEB-D60E-49B8-B436-43569C7C7234}" srcOrd="0" destOrd="0" presId="urn:microsoft.com/office/officeart/2005/8/layout/orgChart1"/>
    <dgm:cxn modelId="{A605A3C5-27E9-4CFD-BAE6-A711A73C5FD3}" type="presParOf" srcId="{B0856C92-EA5D-4C18-A69C-C35425C5950C}" destId="{EAFD7FC9-DE2D-437B-8B63-E24CE5AEAE67}" srcOrd="1" destOrd="0" presId="urn:microsoft.com/office/officeart/2005/8/layout/orgChart1"/>
    <dgm:cxn modelId="{3F8A0A93-2A0C-49C4-96D3-797CC1C8C5E1}" type="presParOf" srcId="{EAFD7FC9-DE2D-437B-8B63-E24CE5AEAE67}" destId="{62D9A1DC-1030-4A7D-A3D4-A6B664891A8C}" srcOrd="0" destOrd="0" presId="urn:microsoft.com/office/officeart/2005/8/layout/orgChart1"/>
    <dgm:cxn modelId="{D5F0168B-8C7A-45F3-9D6E-6E16273DCDD3}" type="presParOf" srcId="{62D9A1DC-1030-4A7D-A3D4-A6B664891A8C}" destId="{6D8EF594-B147-4D09-932B-B1E26548EA4B}" srcOrd="0" destOrd="0" presId="urn:microsoft.com/office/officeart/2005/8/layout/orgChart1"/>
    <dgm:cxn modelId="{89C09DC4-08BF-4D71-903A-CB4F7C7621E3}" type="presParOf" srcId="{62D9A1DC-1030-4A7D-A3D4-A6B664891A8C}" destId="{BCC03F45-30BC-49E9-A3E3-D65EC8379EE1}" srcOrd="1" destOrd="0" presId="urn:microsoft.com/office/officeart/2005/8/layout/orgChart1"/>
    <dgm:cxn modelId="{69D0E967-5430-4006-AE70-ECEB37298561}" type="presParOf" srcId="{EAFD7FC9-DE2D-437B-8B63-E24CE5AEAE67}" destId="{4EEBE557-4B20-42E7-8776-9D847E725440}" srcOrd="1" destOrd="0" presId="urn:microsoft.com/office/officeart/2005/8/layout/orgChart1"/>
    <dgm:cxn modelId="{F640D2AC-2977-4352-8D60-5B5A1657C7B2}" type="presParOf" srcId="{EAFD7FC9-DE2D-437B-8B63-E24CE5AEAE67}" destId="{99121652-57B1-4CFB-B50A-5997A2076351}" srcOrd="2" destOrd="0" presId="urn:microsoft.com/office/officeart/2005/8/layout/orgChart1"/>
    <dgm:cxn modelId="{49991B09-EB88-4E09-9F85-456286FC7E78}" type="presParOf" srcId="{69DEBA20-18A4-4BAF-B929-ACAF40D19DE3}" destId="{01DA5B82-49FA-4EEB-A68D-817DD4D1AE49}" srcOrd="2" destOrd="0" presId="urn:microsoft.com/office/officeart/2005/8/layout/orgChart1"/>
    <dgm:cxn modelId="{CECF3797-5C3D-4F38-BCC0-361D000F64C2}" type="presParOf" srcId="{D46E10C5-3A14-409B-8D83-464214D65B1B}" destId="{B3DCD154-33ED-49CE-B0ED-941B7338C1A6}" srcOrd="2" destOrd="0" presId="urn:microsoft.com/office/officeart/2005/8/layout/orgChart1"/>
    <dgm:cxn modelId="{89113A16-3EF5-4A79-A790-FA78B3BC6742}" type="presParOf" srcId="{9BC928A4-9C35-4B4A-9661-AF4453CD1D98}" destId="{235D14BB-343A-4775-B7AC-01CD44998D27}" srcOrd="2" destOrd="0" presId="urn:microsoft.com/office/officeart/2005/8/layout/orgChart1"/>
    <dgm:cxn modelId="{36F0110C-DA96-4119-AE27-DE83562D3151}" type="presParOf" srcId="{9BC928A4-9C35-4B4A-9661-AF4453CD1D98}" destId="{11BBBB0F-DD55-4165-917A-A475342C5E78}" srcOrd="3" destOrd="0" presId="urn:microsoft.com/office/officeart/2005/8/layout/orgChart1"/>
    <dgm:cxn modelId="{C834FFF9-B5BD-4D4C-B6E3-3993C692096A}" type="presParOf" srcId="{11BBBB0F-DD55-4165-917A-A475342C5E78}" destId="{30EC46D0-7CB2-4C7D-AB9F-C7042CCEF06A}" srcOrd="0" destOrd="0" presId="urn:microsoft.com/office/officeart/2005/8/layout/orgChart1"/>
    <dgm:cxn modelId="{6E130EBD-C3B6-4F27-9DAE-32958D84ED9B}" type="presParOf" srcId="{30EC46D0-7CB2-4C7D-AB9F-C7042CCEF06A}" destId="{AD56C28C-57BD-4E05-9061-E0AD4A3F9630}" srcOrd="0" destOrd="0" presId="urn:microsoft.com/office/officeart/2005/8/layout/orgChart1"/>
    <dgm:cxn modelId="{A60AFB57-838C-4411-82B1-86F8870D06E4}" type="presParOf" srcId="{30EC46D0-7CB2-4C7D-AB9F-C7042CCEF06A}" destId="{740621B8-CD2D-47AD-A70C-062264A94537}" srcOrd="1" destOrd="0" presId="urn:microsoft.com/office/officeart/2005/8/layout/orgChart1"/>
    <dgm:cxn modelId="{ADC6128A-E018-493F-832C-DB5AEC8C2F16}" type="presParOf" srcId="{11BBBB0F-DD55-4165-917A-A475342C5E78}" destId="{E4F8AE12-2535-4034-B29A-86BC951E9939}" srcOrd="1" destOrd="0" presId="urn:microsoft.com/office/officeart/2005/8/layout/orgChart1"/>
    <dgm:cxn modelId="{C6DC37F4-5710-427D-B896-504D323D8A5F}" type="presParOf" srcId="{E4F8AE12-2535-4034-B29A-86BC951E9939}" destId="{B581FFBD-C15F-4676-B2FB-4ADDA00C199B}" srcOrd="0" destOrd="0" presId="urn:microsoft.com/office/officeart/2005/8/layout/orgChart1"/>
    <dgm:cxn modelId="{F6E9C637-F342-494D-93F5-71AE3FDEA6AF}" type="presParOf" srcId="{E4F8AE12-2535-4034-B29A-86BC951E9939}" destId="{21BDF409-63C5-4097-80DC-ADB174EA88D7}" srcOrd="1" destOrd="0" presId="urn:microsoft.com/office/officeart/2005/8/layout/orgChart1"/>
    <dgm:cxn modelId="{7E77C2DC-7322-47E0-B4BB-0B794D570AFC}" type="presParOf" srcId="{21BDF409-63C5-4097-80DC-ADB174EA88D7}" destId="{9ECBC16B-8D69-4236-8F9B-583CD88E806F}" srcOrd="0" destOrd="0" presId="urn:microsoft.com/office/officeart/2005/8/layout/orgChart1"/>
    <dgm:cxn modelId="{DA9D3682-4F95-49CA-A591-795E8B0E8274}" type="presParOf" srcId="{9ECBC16B-8D69-4236-8F9B-583CD88E806F}" destId="{04FDDF98-B89F-425B-86DE-DF2E6DC201B9}" srcOrd="0" destOrd="0" presId="urn:microsoft.com/office/officeart/2005/8/layout/orgChart1"/>
    <dgm:cxn modelId="{3FD454F1-F24F-436B-BDA2-9394A5A27C9C}" type="presParOf" srcId="{9ECBC16B-8D69-4236-8F9B-583CD88E806F}" destId="{BF7D3C9B-BFBE-47B3-864C-C7F22C8A5469}" srcOrd="1" destOrd="0" presId="urn:microsoft.com/office/officeart/2005/8/layout/orgChart1"/>
    <dgm:cxn modelId="{729F1720-4AA0-40D8-BB01-7724D4DF1DEC}" type="presParOf" srcId="{21BDF409-63C5-4097-80DC-ADB174EA88D7}" destId="{EBFB040E-9610-475E-AD76-A3DFECFE2981}" srcOrd="1" destOrd="0" presId="urn:microsoft.com/office/officeart/2005/8/layout/orgChart1"/>
    <dgm:cxn modelId="{E948B251-5752-414E-A79D-0DF667A0A191}" type="presParOf" srcId="{EBFB040E-9610-475E-AD76-A3DFECFE2981}" destId="{6410058E-EF2E-4D94-A2AB-1A422365FBC6}" srcOrd="0" destOrd="0" presId="urn:microsoft.com/office/officeart/2005/8/layout/orgChart1"/>
    <dgm:cxn modelId="{455462EF-65DD-4D41-B74F-11D790B8B5F9}" type="presParOf" srcId="{EBFB040E-9610-475E-AD76-A3DFECFE2981}" destId="{1499673F-9F62-48A1-A739-51E0DF10AA1A}" srcOrd="1" destOrd="0" presId="urn:microsoft.com/office/officeart/2005/8/layout/orgChart1"/>
    <dgm:cxn modelId="{5B03053C-2AB1-4232-8692-D9827AF709D9}" type="presParOf" srcId="{1499673F-9F62-48A1-A739-51E0DF10AA1A}" destId="{0F3B5098-BA6E-4CDA-A4FC-99D098833BF2}" srcOrd="0" destOrd="0" presId="urn:microsoft.com/office/officeart/2005/8/layout/orgChart1"/>
    <dgm:cxn modelId="{D1825A0F-7FA2-4CAD-AEDE-007A2FE3B1BF}" type="presParOf" srcId="{0F3B5098-BA6E-4CDA-A4FC-99D098833BF2}" destId="{3248B0B4-A307-454D-A1DA-6D235815FAD0}" srcOrd="0" destOrd="0" presId="urn:microsoft.com/office/officeart/2005/8/layout/orgChart1"/>
    <dgm:cxn modelId="{8657118A-A183-41EB-B87B-9C87CB56E12F}" type="presParOf" srcId="{0F3B5098-BA6E-4CDA-A4FC-99D098833BF2}" destId="{0E25D900-D9C8-4ABC-B64C-1FE067EBAA1C}" srcOrd="1" destOrd="0" presId="urn:microsoft.com/office/officeart/2005/8/layout/orgChart1"/>
    <dgm:cxn modelId="{F0DB4A2D-05B6-434D-B7BB-7A4DFFA23DB3}" type="presParOf" srcId="{1499673F-9F62-48A1-A739-51E0DF10AA1A}" destId="{47D3B437-B375-4D3F-A8EE-28AC89922638}" srcOrd="1" destOrd="0" presId="urn:microsoft.com/office/officeart/2005/8/layout/orgChart1"/>
    <dgm:cxn modelId="{EB18413D-08C2-4CE4-BC2A-5BD2BF0865A8}" type="presParOf" srcId="{1499673F-9F62-48A1-A739-51E0DF10AA1A}" destId="{29C21526-2A9D-4EB0-98E7-E6ED2D6B631B}" srcOrd="2" destOrd="0" presId="urn:microsoft.com/office/officeart/2005/8/layout/orgChart1"/>
    <dgm:cxn modelId="{D89424CA-7A8D-4FD8-A560-E4D17A505068}" type="presParOf" srcId="{21BDF409-63C5-4097-80DC-ADB174EA88D7}" destId="{1A87DD1F-B115-45B7-8299-86A6C1A3D397}" srcOrd="2" destOrd="0" presId="urn:microsoft.com/office/officeart/2005/8/layout/orgChart1"/>
    <dgm:cxn modelId="{CCB8512D-D9FE-41A1-8993-C6935CB05612}" type="presParOf" srcId="{E4F8AE12-2535-4034-B29A-86BC951E9939}" destId="{29479DC2-D928-4D04-9933-6E4DA83D4DE5}" srcOrd="2" destOrd="0" presId="urn:microsoft.com/office/officeart/2005/8/layout/orgChart1"/>
    <dgm:cxn modelId="{613CB71B-C09F-4B49-83A2-82121EF9B03C}" type="presParOf" srcId="{E4F8AE12-2535-4034-B29A-86BC951E9939}" destId="{9676A7A3-92F9-489D-880B-AC75588CC265}" srcOrd="3" destOrd="0" presId="urn:microsoft.com/office/officeart/2005/8/layout/orgChart1"/>
    <dgm:cxn modelId="{0D0C635A-53F3-424D-828C-3390D1A30A30}" type="presParOf" srcId="{9676A7A3-92F9-489D-880B-AC75588CC265}" destId="{62BF9BF5-6586-4780-B3F2-25EE702BF72D}" srcOrd="0" destOrd="0" presId="urn:microsoft.com/office/officeart/2005/8/layout/orgChart1"/>
    <dgm:cxn modelId="{264F4BFD-2BBD-4375-A4D8-59017229F800}" type="presParOf" srcId="{62BF9BF5-6586-4780-B3F2-25EE702BF72D}" destId="{4E96C27C-E83E-4ABF-BD86-62839B99B012}" srcOrd="0" destOrd="0" presId="urn:microsoft.com/office/officeart/2005/8/layout/orgChart1"/>
    <dgm:cxn modelId="{2B3A6563-7615-434E-A33D-A5BAF0EA7544}" type="presParOf" srcId="{62BF9BF5-6586-4780-B3F2-25EE702BF72D}" destId="{66C2A5AD-EA3E-41FE-AE54-29313C744F2B}" srcOrd="1" destOrd="0" presId="urn:microsoft.com/office/officeart/2005/8/layout/orgChart1"/>
    <dgm:cxn modelId="{F6C7AE6A-BB62-47EE-90D3-709078223DFC}" type="presParOf" srcId="{9676A7A3-92F9-489D-880B-AC75588CC265}" destId="{C5852847-849C-4BE9-B867-3723CABB296A}" srcOrd="1" destOrd="0" presId="urn:microsoft.com/office/officeart/2005/8/layout/orgChart1"/>
    <dgm:cxn modelId="{7DD76754-5A32-452B-A39C-0E82659B228B}" type="presParOf" srcId="{9676A7A3-92F9-489D-880B-AC75588CC265}" destId="{85660C85-A2B8-441B-9435-E98DF6126261}" srcOrd="2" destOrd="0" presId="urn:microsoft.com/office/officeart/2005/8/layout/orgChart1"/>
    <dgm:cxn modelId="{C663227A-14A5-4B68-8A04-A20740AA7D41}" type="presParOf" srcId="{11BBBB0F-DD55-4165-917A-A475342C5E78}" destId="{F61072B0-2DB8-4D28-9065-2B234D347FC8}" srcOrd="2" destOrd="0" presId="urn:microsoft.com/office/officeart/2005/8/layout/orgChart1"/>
    <dgm:cxn modelId="{04EE017A-DFB6-4E0D-842C-7DFD1231F7C7}" type="presParOf" srcId="{600027A4-F6F3-4AFA-98D1-6BA424D0AF70}" destId="{E7A567E2-D826-48C4-AAAF-DACEA64506CA}"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5B24CDCC-980E-42A1-ADCF-4DAC2F6B0599}" type="doc">
      <dgm:prSet loTypeId="urn:microsoft.com/office/officeart/2005/8/layout/orgChart1" loCatId="hierarchy" qsTypeId="urn:microsoft.com/office/officeart/2005/8/quickstyle/simple1" qsCatId="simple" csTypeId="urn:microsoft.com/office/officeart/2005/8/colors/accent2_2" csCatId="accent2" phldr="1"/>
      <dgm:spPr/>
      <dgm:t>
        <a:bodyPr/>
        <a:lstStyle/>
        <a:p>
          <a:endParaRPr lang="en-IN"/>
        </a:p>
      </dgm:t>
    </dgm:pt>
    <dgm:pt modelId="{2FFD7A8D-0EE3-4638-B63C-9DB052927C27}">
      <dgm:prSet phldrT="[Text]"/>
      <dgm:spPr/>
      <dgm:t>
        <a:bodyPr/>
        <a:lstStyle/>
        <a:p>
          <a:r>
            <a:rPr lang="en-IN"/>
            <a:t>App Component</a:t>
          </a:r>
        </a:p>
      </dgm:t>
    </dgm:pt>
    <dgm:pt modelId="{D11ED5AF-A3D5-42B4-AF75-218D87CD47B3}" type="parTrans" cxnId="{1C2FCB56-7EB3-4B25-A03A-F9B692B17A8E}">
      <dgm:prSet/>
      <dgm:spPr/>
      <dgm:t>
        <a:bodyPr/>
        <a:lstStyle/>
        <a:p>
          <a:endParaRPr lang="en-IN"/>
        </a:p>
      </dgm:t>
    </dgm:pt>
    <dgm:pt modelId="{101CDD9C-0C61-44C4-98AD-74E77E1380A6}" type="sibTrans" cxnId="{1C2FCB56-7EB3-4B25-A03A-F9B692B17A8E}">
      <dgm:prSet/>
      <dgm:spPr/>
      <dgm:t>
        <a:bodyPr/>
        <a:lstStyle/>
        <a:p>
          <a:endParaRPr lang="en-IN"/>
        </a:p>
      </dgm:t>
    </dgm:pt>
    <dgm:pt modelId="{A771AE93-4B53-4F64-AE53-A6D8028E39E9}">
      <dgm:prSet phldrT="[Text]"/>
      <dgm:spPr>
        <a:solidFill>
          <a:schemeClr val="accent3"/>
        </a:solidFill>
      </dgm:spPr>
      <dgm:t>
        <a:bodyPr/>
        <a:lstStyle/>
        <a:p>
          <a:r>
            <a:rPr lang="en-IN"/>
            <a:t>Count Component </a:t>
          </a:r>
        </a:p>
      </dgm:t>
    </dgm:pt>
    <dgm:pt modelId="{5703670F-F969-4A32-9688-50FB5036EF86}" type="parTrans" cxnId="{2DB4E087-CAB2-4C53-9058-BBD640BAEB86}">
      <dgm:prSet/>
      <dgm:spPr>
        <a:ln>
          <a:noFill/>
        </a:ln>
      </dgm:spPr>
      <dgm:t>
        <a:bodyPr/>
        <a:lstStyle/>
        <a:p>
          <a:endParaRPr lang="en-IN"/>
        </a:p>
      </dgm:t>
    </dgm:pt>
    <dgm:pt modelId="{AF1AFF9F-20FC-4379-BB7D-7B418373D245}" type="sibTrans" cxnId="{2DB4E087-CAB2-4C53-9058-BBD640BAEB86}">
      <dgm:prSet/>
      <dgm:spPr/>
      <dgm:t>
        <a:bodyPr/>
        <a:lstStyle/>
        <a:p>
          <a:endParaRPr lang="en-IN"/>
        </a:p>
      </dgm:t>
    </dgm:pt>
    <dgm:pt modelId="{62BFFEF3-C110-4F8D-835B-82064809373F}">
      <dgm:prSet phldrT="[Text]"/>
      <dgm:spPr/>
      <dgm:t>
        <a:bodyPr/>
        <a:lstStyle/>
        <a:p>
          <a:r>
            <a:rPr lang="en-IN"/>
            <a:t>Another Child Component (CD)</a:t>
          </a:r>
        </a:p>
      </dgm:t>
    </dgm:pt>
    <dgm:pt modelId="{5CB21AAB-C797-4CBB-9969-33700D638FAF}" type="parTrans" cxnId="{C4B32939-0D0A-44DF-89E4-E29EFEAB16E7}">
      <dgm:prSet/>
      <dgm:spPr/>
      <dgm:t>
        <a:bodyPr/>
        <a:lstStyle/>
        <a:p>
          <a:endParaRPr lang="en-IN"/>
        </a:p>
      </dgm:t>
    </dgm:pt>
    <dgm:pt modelId="{4B3E7C46-105F-465D-A65A-C99676BA243F}" type="sibTrans" cxnId="{C4B32939-0D0A-44DF-89E4-E29EFEAB16E7}">
      <dgm:prSet/>
      <dgm:spPr/>
      <dgm:t>
        <a:bodyPr/>
        <a:lstStyle/>
        <a:p>
          <a:endParaRPr lang="en-IN"/>
        </a:p>
      </dgm:t>
    </dgm:pt>
    <dgm:pt modelId="{BDD50A03-E991-4177-BCDC-12C002552976}">
      <dgm:prSet phldrT="[Text]"/>
      <dgm:spPr>
        <a:solidFill>
          <a:schemeClr val="accent3"/>
        </a:solidFill>
      </dgm:spPr>
      <dgm:t>
        <a:bodyPr/>
        <a:lstStyle/>
        <a:p>
          <a:endParaRPr lang="en-IN"/>
        </a:p>
      </dgm:t>
    </dgm:pt>
    <dgm:pt modelId="{99D0DD8E-FCEE-42CC-9401-BB5DD1B0BE38}" type="parTrans" cxnId="{9C1CB462-1382-4FD2-94BD-0943E3B2A14A}">
      <dgm:prSet/>
      <dgm:spPr/>
      <dgm:t>
        <a:bodyPr/>
        <a:lstStyle/>
        <a:p>
          <a:endParaRPr lang="en-IN"/>
        </a:p>
      </dgm:t>
    </dgm:pt>
    <dgm:pt modelId="{790C14EB-70D6-4115-860C-0F51682CFE47}" type="sibTrans" cxnId="{9C1CB462-1382-4FD2-94BD-0943E3B2A14A}">
      <dgm:prSet/>
      <dgm:spPr/>
      <dgm:t>
        <a:bodyPr/>
        <a:lstStyle/>
        <a:p>
          <a:endParaRPr lang="en-IN"/>
        </a:p>
      </dgm:t>
    </dgm:pt>
    <dgm:pt modelId="{D2E3A9AE-7F6B-48DD-AA69-4C8D8CF82E2F}">
      <dgm:prSet phldrT="[Text]"/>
      <dgm:spPr/>
      <dgm:t>
        <a:bodyPr/>
        <a:lstStyle/>
        <a:p>
          <a:r>
            <a:rPr lang="en-IN"/>
            <a:t>CD</a:t>
          </a:r>
        </a:p>
      </dgm:t>
    </dgm:pt>
    <dgm:pt modelId="{E312953F-47BE-4D59-B913-EFA257709FA8}" type="parTrans" cxnId="{3F57B85B-D5CE-4636-A0C6-6488EE6FAC5A}">
      <dgm:prSet/>
      <dgm:spPr/>
      <dgm:t>
        <a:bodyPr/>
        <a:lstStyle/>
        <a:p>
          <a:endParaRPr lang="en-IN"/>
        </a:p>
      </dgm:t>
    </dgm:pt>
    <dgm:pt modelId="{C880E605-9620-4A3D-9454-F14A3525D4E9}" type="sibTrans" cxnId="{3F57B85B-D5CE-4636-A0C6-6488EE6FAC5A}">
      <dgm:prSet/>
      <dgm:spPr/>
      <dgm:t>
        <a:bodyPr/>
        <a:lstStyle/>
        <a:p>
          <a:endParaRPr lang="en-IN"/>
        </a:p>
      </dgm:t>
    </dgm:pt>
    <dgm:pt modelId="{FEA68D64-A0FE-48FC-9D1F-6C922495BF86}">
      <dgm:prSet phldrT="[Text]"/>
      <dgm:spPr/>
      <dgm:t>
        <a:bodyPr/>
        <a:lstStyle/>
        <a:p>
          <a:r>
            <a:rPr lang="en-IN"/>
            <a:t>CD</a:t>
          </a:r>
        </a:p>
      </dgm:t>
    </dgm:pt>
    <dgm:pt modelId="{EB48B421-3E3A-40FD-9D93-707CA66B750D}" type="parTrans" cxnId="{DED03BA7-07AC-4C30-A760-EB91E9DDF2CF}">
      <dgm:prSet/>
      <dgm:spPr/>
      <dgm:t>
        <a:bodyPr/>
        <a:lstStyle/>
        <a:p>
          <a:endParaRPr lang="en-IN"/>
        </a:p>
      </dgm:t>
    </dgm:pt>
    <dgm:pt modelId="{935DD85E-BBB1-4FC0-BA70-6C99B4487851}" type="sibTrans" cxnId="{DED03BA7-07AC-4C30-A760-EB91E9DDF2CF}">
      <dgm:prSet/>
      <dgm:spPr/>
      <dgm:t>
        <a:bodyPr/>
        <a:lstStyle/>
        <a:p>
          <a:endParaRPr lang="en-IN"/>
        </a:p>
      </dgm:t>
    </dgm:pt>
    <dgm:pt modelId="{F78D838F-3079-444D-83D6-BC490300B852}">
      <dgm:prSet phldrT="[Text]"/>
      <dgm:spPr/>
      <dgm:t>
        <a:bodyPr/>
        <a:lstStyle/>
        <a:p>
          <a:r>
            <a:rPr lang="en-IN"/>
            <a:t>CD</a:t>
          </a:r>
        </a:p>
      </dgm:t>
    </dgm:pt>
    <dgm:pt modelId="{B707E36C-FAAF-48E3-B8C2-80A3004CB205}" type="parTrans" cxnId="{2F0FF34F-EB2E-4B04-8309-EEBCA0AB7846}">
      <dgm:prSet/>
      <dgm:spPr/>
      <dgm:t>
        <a:bodyPr/>
        <a:lstStyle/>
        <a:p>
          <a:endParaRPr lang="en-IN"/>
        </a:p>
      </dgm:t>
    </dgm:pt>
    <dgm:pt modelId="{B4B49B25-D307-46CB-815D-33F0D163E466}" type="sibTrans" cxnId="{2F0FF34F-EB2E-4B04-8309-EEBCA0AB7846}">
      <dgm:prSet/>
      <dgm:spPr/>
      <dgm:t>
        <a:bodyPr/>
        <a:lstStyle/>
        <a:p>
          <a:endParaRPr lang="en-IN"/>
        </a:p>
      </dgm:t>
    </dgm:pt>
    <dgm:pt modelId="{1864A3A8-24DA-4AA3-B8A0-5DFFDF6D29DB}">
      <dgm:prSet phldrT="[Text]"/>
      <dgm:spPr>
        <a:solidFill>
          <a:schemeClr val="accent3"/>
        </a:solidFill>
      </dgm:spPr>
      <dgm:t>
        <a:bodyPr/>
        <a:lstStyle/>
        <a:p>
          <a:endParaRPr lang="en-IN"/>
        </a:p>
      </dgm:t>
    </dgm:pt>
    <dgm:pt modelId="{F8C966CE-601D-45C2-98EF-2E766411BA81}" type="parTrans" cxnId="{7217AFD2-8AB8-4483-B588-F0AD10D8EBBC}">
      <dgm:prSet/>
      <dgm:spPr/>
      <dgm:t>
        <a:bodyPr/>
        <a:lstStyle/>
        <a:p>
          <a:endParaRPr lang="en-IN"/>
        </a:p>
      </dgm:t>
    </dgm:pt>
    <dgm:pt modelId="{08750742-CBB1-420A-8435-5ED275B7A7CF}" type="sibTrans" cxnId="{7217AFD2-8AB8-4483-B588-F0AD10D8EBBC}">
      <dgm:prSet/>
      <dgm:spPr/>
      <dgm:t>
        <a:bodyPr/>
        <a:lstStyle/>
        <a:p>
          <a:endParaRPr lang="en-IN"/>
        </a:p>
      </dgm:t>
    </dgm:pt>
    <dgm:pt modelId="{D555F3D7-8D06-4258-BD79-79AE7B2A36D6}">
      <dgm:prSet phldrT="[Text]"/>
      <dgm:spPr>
        <a:solidFill>
          <a:schemeClr val="accent3"/>
        </a:solidFill>
      </dgm:spPr>
      <dgm:t>
        <a:bodyPr/>
        <a:lstStyle/>
        <a:p>
          <a:endParaRPr lang="en-IN"/>
        </a:p>
      </dgm:t>
    </dgm:pt>
    <dgm:pt modelId="{F6E2D4A7-01CE-4F7D-866D-CB5DB83E3D8B}" type="sibTrans" cxnId="{5C065659-39CC-4915-9772-C18F63A26285}">
      <dgm:prSet/>
      <dgm:spPr/>
      <dgm:t>
        <a:bodyPr/>
        <a:lstStyle/>
        <a:p>
          <a:endParaRPr lang="en-IN"/>
        </a:p>
      </dgm:t>
    </dgm:pt>
    <dgm:pt modelId="{8E250B6F-84B3-4640-B5D1-85B024B38B15}" type="parTrans" cxnId="{5C065659-39CC-4915-9772-C18F63A26285}">
      <dgm:prSet/>
      <dgm:spPr/>
      <dgm:t>
        <a:bodyPr/>
        <a:lstStyle/>
        <a:p>
          <a:endParaRPr lang="en-IN"/>
        </a:p>
      </dgm:t>
    </dgm:pt>
    <dgm:pt modelId="{8A3CF55B-5464-478E-A4C8-E709BE4E4757}" type="pres">
      <dgm:prSet presAssocID="{5B24CDCC-980E-42A1-ADCF-4DAC2F6B0599}" presName="hierChild1" presStyleCnt="0">
        <dgm:presLayoutVars>
          <dgm:orgChart val="1"/>
          <dgm:chPref val="1"/>
          <dgm:dir/>
          <dgm:animOne val="branch"/>
          <dgm:animLvl val="lvl"/>
          <dgm:resizeHandles/>
        </dgm:presLayoutVars>
      </dgm:prSet>
      <dgm:spPr/>
    </dgm:pt>
    <dgm:pt modelId="{600027A4-F6F3-4AFA-98D1-6BA424D0AF70}" type="pres">
      <dgm:prSet presAssocID="{2FFD7A8D-0EE3-4638-B63C-9DB052927C27}" presName="hierRoot1" presStyleCnt="0">
        <dgm:presLayoutVars>
          <dgm:hierBranch val="init"/>
        </dgm:presLayoutVars>
      </dgm:prSet>
      <dgm:spPr/>
    </dgm:pt>
    <dgm:pt modelId="{6D0A8CB1-E181-4516-A613-14F5655D7D33}" type="pres">
      <dgm:prSet presAssocID="{2FFD7A8D-0EE3-4638-B63C-9DB052927C27}" presName="rootComposite1" presStyleCnt="0"/>
      <dgm:spPr/>
    </dgm:pt>
    <dgm:pt modelId="{A08EE065-F772-46FA-A1C3-250061648020}" type="pres">
      <dgm:prSet presAssocID="{2FFD7A8D-0EE3-4638-B63C-9DB052927C27}" presName="rootText1" presStyleLbl="node0" presStyleIdx="0" presStyleCnt="1">
        <dgm:presLayoutVars>
          <dgm:chPref val="3"/>
        </dgm:presLayoutVars>
      </dgm:prSet>
      <dgm:spPr/>
    </dgm:pt>
    <dgm:pt modelId="{E6C6FDFB-C905-4585-A8CA-782F02B4C78C}" type="pres">
      <dgm:prSet presAssocID="{2FFD7A8D-0EE3-4638-B63C-9DB052927C27}" presName="rootConnector1" presStyleLbl="node1" presStyleIdx="0" presStyleCnt="0"/>
      <dgm:spPr/>
    </dgm:pt>
    <dgm:pt modelId="{9BC928A4-9C35-4B4A-9661-AF4453CD1D98}" type="pres">
      <dgm:prSet presAssocID="{2FFD7A8D-0EE3-4638-B63C-9DB052927C27}" presName="hierChild2" presStyleCnt="0"/>
      <dgm:spPr/>
    </dgm:pt>
    <dgm:pt modelId="{711C5403-7B88-4200-B922-B94251B702E6}" type="pres">
      <dgm:prSet presAssocID="{5703670F-F969-4A32-9688-50FB5036EF86}" presName="Name37" presStyleLbl="parChTrans1D2" presStyleIdx="0" presStyleCnt="2"/>
      <dgm:spPr/>
    </dgm:pt>
    <dgm:pt modelId="{D46E10C5-3A14-409B-8D83-464214D65B1B}" type="pres">
      <dgm:prSet presAssocID="{A771AE93-4B53-4F64-AE53-A6D8028E39E9}" presName="hierRoot2" presStyleCnt="0">
        <dgm:presLayoutVars>
          <dgm:hierBranch val="init"/>
        </dgm:presLayoutVars>
      </dgm:prSet>
      <dgm:spPr/>
    </dgm:pt>
    <dgm:pt modelId="{8B044E2F-9E8B-4F2A-892C-BABB69FDBD75}" type="pres">
      <dgm:prSet presAssocID="{A771AE93-4B53-4F64-AE53-A6D8028E39E9}" presName="rootComposite" presStyleCnt="0"/>
      <dgm:spPr/>
    </dgm:pt>
    <dgm:pt modelId="{9BFA6DBE-F024-4083-9F0C-C58716F62B09}" type="pres">
      <dgm:prSet presAssocID="{A771AE93-4B53-4F64-AE53-A6D8028E39E9}" presName="rootText" presStyleLbl="node2" presStyleIdx="0" presStyleCnt="2">
        <dgm:presLayoutVars>
          <dgm:chPref val="3"/>
        </dgm:presLayoutVars>
      </dgm:prSet>
      <dgm:spPr/>
    </dgm:pt>
    <dgm:pt modelId="{A4D3CFCA-A05C-4229-874C-0B56FFB5D82B}" type="pres">
      <dgm:prSet presAssocID="{A771AE93-4B53-4F64-AE53-A6D8028E39E9}" presName="rootConnector" presStyleLbl="node2" presStyleIdx="0" presStyleCnt="2"/>
      <dgm:spPr/>
    </dgm:pt>
    <dgm:pt modelId="{CDE30D6A-4E21-4A7A-A641-05BED9901433}" type="pres">
      <dgm:prSet presAssocID="{A771AE93-4B53-4F64-AE53-A6D8028E39E9}" presName="hierChild4" presStyleCnt="0"/>
      <dgm:spPr/>
    </dgm:pt>
    <dgm:pt modelId="{925C8FEC-7C21-4865-B056-41DD6B3926BF}" type="pres">
      <dgm:prSet presAssocID="{F8C966CE-601D-45C2-98EF-2E766411BA81}" presName="Name37" presStyleLbl="parChTrans1D3" presStyleIdx="0" presStyleCnt="4"/>
      <dgm:spPr/>
    </dgm:pt>
    <dgm:pt modelId="{50A7DA93-B1B7-4320-A99B-A46E7C7614F1}" type="pres">
      <dgm:prSet presAssocID="{1864A3A8-24DA-4AA3-B8A0-5DFFDF6D29DB}" presName="hierRoot2" presStyleCnt="0">
        <dgm:presLayoutVars>
          <dgm:hierBranch val="init"/>
        </dgm:presLayoutVars>
      </dgm:prSet>
      <dgm:spPr/>
    </dgm:pt>
    <dgm:pt modelId="{416DEDFB-1AD8-434C-87D3-98F22E8FBBF9}" type="pres">
      <dgm:prSet presAssocID="{1864A3A8-24DA-4AA3-B8A0-5DFFDF6D29DB}" presName="rootComposite" presStyleCnt="0"/>
      <dgm:spPr/>
    </dgm:pt>
    <dgm:pt modelId="{305D79E1-C703-43E7-AEC5-409260F946CE}" type="pres">
      <dgm:prSet presAssocID="{1864A3A8-24DA-4AA3-B8A0-5DFFDF6D29DB}" presName="rootText" presStyleLbl="node3" presStyleIdx="0" presStyleCnt="4">
        <dgm:presLayoutVars>
          <dgm:chPref val="3"/>
        </dgm:presLayoutVars>
      </dgm:prSet>
      <dgm:spPr/>
    </dgm:pt>
    <dgm:pt modelId="{E3C817EF-A6AC-48D5-94A9-224EA6022831}" type="pres">
      <dgm:prSet presAssocID="{1864A3A8-24DA-4AA3-B8A0-5DFFDF6D29DB}" presName="rootConnector" presStyleLbl="node3" presStyleIdx="0" presStyleCnt="4"/>
      <dgm:spPr/>
    </dgm:pt>
    <dgm:pt modelId="{25DC5E16-EEDB-4CA0-B6CC-215F8F3DB8E8}" type="pres">
      <dgm:prSet presAssocID="{1864A3A8-24DA-4AA3-B8A0-5DFFDF6D29DB}" presName="hierChild4" presStyleCnt="0"/>
      <dgm:spPr/>
    </dgm:pt>
    <dgm:pt modelId="{7A26A273-AA2A-44F1-997B-960F53A60183}" type="pres">
      <dgm:prSet presAssocID="{1864A3A8-24DA-4AA3-B8A0-5DFFDF6D29DB}" presName="hierChild5" presStyleCnt="0"/>
      <dgm:spPr/>
    </dgm:pt>
    <dgm:pt modelId="{7D6DFF04-DB7D-4AE8-B75F-EF7A917F05D9}" type="pres">
      <dgm:prSet presAssocID="{8E250B6F-84B3-4640-B5D1-85B024B38B15}" presName="Name37" presStyleLbl="parChTrans1D3" presStyleIdx="1" presStyleCnt="4"/>
      <dgm:spPr/>
    </dgm:pt>
    <dgm:pt modelId="{69DEBA20-18A4-4BAF-B929-ACAF40D19DE3}" type="pres">
      <dgm:prSet presAssocID="{D555F3D7-8D06-4258-BD79-79AE7B2A36D6}" presName="hierRoot2" presStyleCnt="0">
        <dgm:presLayoutVars>
          <dgm:hierBranch val="init"/>
        </dgm:presLayoutVars>
      </dgm:prSet>
      <dgm:spPr/>
    </dgm:pt>
    <dgm:pt modelId="{CEDFCEE7-1835-4CF0-959B-A22046148485}" type="pres">
      <dgm:prSet presAssocID="{D555F3D7-8D06-4258-BD79-79AE7B2A36D6}" presName="rootComposite" presStyleCnt="0"/>
      <dgm:spPr/>
    </dgm:pt>
    <dgm:pt modelId="{58BD6176-D990-4815-A36F-5BA27775EBFD}" type="pres">
      <dgm:prSet presAssocID="{D555F3D7-8D06-4258-BD79-79AE7B2A36D6}" presName="rootText" presStyleLbl="node3" presStyleIdx="1" presStyleCnt="4">
        <dgm:presLayoutVars>
          <dgm:chPref val="3"/>
        </dgm:presLayoutVars>
      </dgm:prSet>
      <dgm:spPr/>
    </dgm:pt>
    <dgm:pt modelId="{984CC1D2-6FA6-4EA8-A69F-F32FBB9E112C}" type="pres">
      <dgm:prSet presAssocID="{D555F3D7-8D06-4258-BD79-79AE7B2A36D6}" presName="rootConnector" presStyleLbl="node3" presStyleIdx="1" presStyleCnt="4"/>
      <dgm:spPr/>
    </dgm:pt>
    <dgm:pt modelId="{B0856C92-EA5D-4C18-A69C-C35425C5950C}" type="pres">
      <dgm:prSet presAssocID="{D555F3D7-8D06-4258-BD79-79AE7B2A36D6}" presName="hierChild4" presStyleCnt="0"/>
      <dgm:spPr/>
    </dgm:pt>
    <dgm:pt modelId="{006C6EEB-D60E-49B8-B436-43569C7C7234}" type="pres">
      <dgm:prSet presAssocID="{99D0DD8E-FCEE-42CC-9401-BB5DD1B0BE38}" presName="Name37" presStyleLbl="parChTrans1D4" presStyleIdx="0" presStyleCnt="2"/>
      <dgm:spPr/>
    </dgm:pt>
    <dgm:pt modelId="{EAFD7FC9-DE2D-437B-8B63-E24CE5AEAE67}" type="pres">
      <dgm:prSet presAssocID="{BDD50A03-E991-4177-BCDC-12C002552976}" presName="hierRoot2" presStyleCnt="0">
        <dgm:presLayoutVars>
          <dgm:hierBranch val="init"/>
        </dgm:presLayoutVars>
      </dgm:prSet>
      <dgm:spPr/>
    </dgm:pt>
    <dgm:pt modelId="{62D9A1DC-1030-4A7D-A3D4-A6B664891A8C}" type="pres">
      <dgm:prSet presAssocID="{BDD50A03-E991-4177-BCDC-12C002552976}" presName="rootComposite" presStyleCnt="0"/>
      <dgm:spPr/>
    </dgm:pt>
    <dgm:pt modelId="{6D8EF594-B147-4D09-932B-B1E26548EA4B}" type="pres">
      <dgm:prSet presAssocID="{BDD50A03-E991-4177-BCDC-12C002552976}" presName="rootText" presStyleLbl="node4" presStyleIdx="0" presStyleCnt="2">
        <dgm:presLayoutVars>
          <dgm:chPref val="3"/>
        </dgm:presLayoutVars>
      </dgm:prSet>
      <dgm:spPr/>
    </dgm:pt>
    <dgm:pt modelId="{BCC03F45-30BC-49E9-A3E3-D65EC8379EE1}" type="pres">
      <dgm:prSet presAssocID="{BDD50A03-E991-4177-BCDC-12C002552976}" presName="rootConnector" presStyleLbl="node4" presStyleIdx="0" presStyleCnt="2"/>
      <dgm:spPr/>
    </dgm:pt>
    <dgm:pt modelId="{4EEBE557-4B20-42E7-8776-9D847E725440}" type="pres">
      <dgm:prSet presAssocID="{BDD50A03-E991-4177-BCDC-12C002552976}" presName="hierChild4" presStyleCnt="0"/>
      <dgm:spPr/>
    </dgm:pt>
    <dgm:pt modelId="{99121652-57B1-4CFB-B50A-5997A2076351}" type="pres">
      <dgm:prSet presAssocID="{BDD50A03-E991-4177-BCDC-12C002552976}" presName="hierChild5" presStyleCnt="0"/>
      <dgm:spPr/>
    </dgm:pt>
    <dgm:pt modelId="{01DA5B82-49FA-4EEB-A68D-817DD4D1AE49}" type="pres">
      <dgm:prSet presAssocID="{D555F3D7-8D06-4258-BD79-79AE7B2A36D6}" presName="hierChild5" presStyleCnt="0"/>
      <dgm:spPr/>
    </dgm:pt>
    <dgm:pt modelId="{B3DCD154-33ED-49CE-B0ED-941B7338C1A6}" type="pres">
      <dgm:prSet presAssocID="{A771AE93-4B53-4F64-AE53-A6D8028E39E9}" presName="hierChild5" presStyleCnt="0"/>
      <dgm:spPr/>
    </dgm:pt>
    <dgm:pt modelId="{235D14BB-343A-4775-B7AC-01CD44998D27}" type="pres">
      <dgm:prSet presAssocID="{5CB21AAB-C797-4CBB-9969-33700D638FAF}" presName="Name37" presStyleLbl="parChTrans1D2" presStyleIdx="1" presStyleCnt="2"/>
      <dgm:spPr/>
    </dgm:pt>
    <dgm:pt modelId="{11BBBB0F-DD55-4165-917A-A475342C5E78}" type="pres">
      <dgm:prSet presAssocID="{62BFFEF3-C110-4F8D-835B-82064809373F}" presName="hierRoot2" presStyleCnt="0">
        <dgm:presLayoutVars>
          <dgm:hierBranch val="init"/>
        </dgm:presLayoutVars>
      </dgm:prSet>
      <dgm:spPr/>
    </dgm:pt>
    <dgm:pt modelId="{30EC46D0-7CB2-4C7D-AB9F-C7042CCEF06A}" type="pres">
      <dgm:prSet presAssocID="{62BFFEF3-C110-4F8D-835B-82064809373F}" presName="rootComposite" presStyleCnt="0"/>
      <dgm:spPr/>
    </dgm:pt>
    <dgm:pt modelId="{AD56C28C-57BD-4E05-9061-E0AD4A3F9630}" type="pres">
      <dgm:prSet presAssocID="{62BFFEF3-C110-4F8D-835B-82064809373F}" presName="rootText" presStyleLbl="node2" presStyleIdx="1" presStyleCnt="2">
        <dgm:presLayoutVars>
          <dgm:chPref val="3"/>
        </dgm:presLayoutVars>
      </dgm:prSet>
      <dgm:spPr/>
    </dgm:pt>
    <dgm:pt modelId="{740621B8-CD2D-47AD-A70C-062264A94537}" type="pres">
      <dgm:prSet presAssocID="{62BFFEF3-C110-4F8D-835B-82064809373F}" presName="rootConnector" presStyleLbl="node2" presStyleIdx="1" presStyleCnt="2"/>
      <dgm:spPr/>
    </dgm:pt>
    <dgm:pt modelId="{E4F8AE12-2535-4034-B29A-86BC951E9939}" type="pres">
      <dgm:prSet presAssocID="{62BFFEF3-C110-4F8D-835B-82064809373F}" presName="hierChild4" presStyleCnt="0"/>
      <dgm:spPr/>
    </dgm:pt>
    <dgm:pt modelId="{B581FFBD-C15F-4676-B2FB-4ADDA00C199B}" type="pres">
      <dgm:prSet presAssocID="{E312953F-47BE-4D59-B913-EFA257709FA8}" presName="Name37" presStyleLbl="parChTrans1D3" presStyleIdx="2" presStyleCnt="4"/>
      <dgm:spPr/>
    </dgm:pt>
    <dgm:pt modelId="{21BDF409-63C5-4097-80DC-ADB174EA88D7}" type="pres">
      <dgm:prSet presAssocID="{D2E3A9AE-7F6B-48DD-AA69-4C8D8CF82E2F}" presName="hierRoot2" presStyleCnt="0">
        <dgm:presLayoutVars>
          <dgm:hierBranch val="init"/>
        </dgm:presLayoutVars>
      </dgm:prSet>
      <dgm:spPr/>
    </dgm:pt>
    <dgm:pt modelId="{9ECBC16B-8D69-4236-8F9B-583CD88E806F}" type="pres">
      <dgm:prSet presAssocID="{D2E3A9AE-7F6B-48DD-AA69-4C8D8CF82E2F}" presName="rootComposite" presStyleCnt="0"/>
      <dgm:spPr/>
    </dgm:pt>
    <dgm:pt modelId="{04FDDF98-B89F-425B-86DE-DF2E6DC201B9}" type="pres">
      <dgm:prSet presAssocID="{D2E3A9AE-7F6B-48DD-AA69-4C8D8CF82E2F}" presName="rootText" presStyleLbl="node3" presStyleIdx="2" presStyleCnt="4">
        <dgm:presLayoutVars>
          <dgm:chPref val="3"/>
        </dgm:presLayoutVars>
      </dgm:prSet>
      <dgm:spPr/>
    </dgm:pt>
    <dgm:pt modelId="{BF7D3C9B-BFBE-47B3-864C-C7F22C8A5469}" type="pres">
      <dgm:prSet presAssocID="{D2E3A9AE-7F6B-48DD-AA69-4C8D8CF82E2F}" presName="rootConnector" presStyleLbl="node3" presStyleIdx="2" presStyleCnt="4"/>
      <dgm:spPr/>
    </dgm:pt>
    <dgm:pt modelId="{EBFB040E-9610-475E-AD76-A3DFECFE2981}" type="pres">
      <dgm:prSet presAssocID="{D2E3A9AE-7F6B-48DD-AA69-4C8D8CF82E2F}" presName="hierChild4" presStyleCnt="0"/>
      <dgm:spPr/>
    </dgm:pt>
    <dgm:pt modelId="{6410058E-EF2E-4D94-A2AB-1A422365FBC6}" type="pres">
      <dgm:prSet presAssocID="{B707E36C-FAAF-48E3-B8C2-80A3004CB205}" presName="Name37" presStyleLbl="parChTrans1D4" presStyleIdx="1" presStyleCnt="2"/>
      <dgm:spPr/>
    </dgm:pt>
    <dgm:pt modelId="{1499673F-9F62-48A1-A739-51E0DF10AA1A}" type="pres">
      <dgm:prSet presAssocID="{F78D838F-3079-444D-83D6-BC490300B852}" presName="hierRoot2" presStyleCnt="0">
        <dgm:presLayoutVars>
          <dgm:hierBranch val="init"/>
        </dgm:presLayoutVars>
      </dgm:prSet>
      <dgm:spPr/>
    </dgm:pt>
    <dgm:pt modelId="{0F3B5098-BA6E-4CDA-A4FC-99D098833BF2}" type="pres">
      <dgm:prSet presAssocID="{F78D838F-3079-444D-83D6-BC490300B852}" presName="rootComposite" presStyleCnt="0"/>
      <dgm:spPr/>
    </dgm:pt>
    <dgm:pt modelId="{3248B0B4-A307-454D-A1DA-6D235815FAD0}" type="pres">
      <dgm:prSet presAssocID="{F78D838F-3079-444D-83D6-BC490300B852}" presName="rootText" presStyleLbl="node4" presStyleIdx="1" presStyleCnt="2">
        <dgm:presLayoutVars>
          <dgm:chPref val="3"/>
        </dgm:presLayoutVars>
      </dgm:prSet>
      <dgm:spPr/>
    </dgm:pt>
    <dgm:pt modelId="{0E25D900-D9C8-4ABC-B64C-1FE067EBAA1C}" type="pres">
      <dgm:prSet presAssocID="{F78D838F-3079-444D-83D6-BC490300B852}" presName="rootConnector" presStyleLbl="node4" presStyleIdx="1" presStyleCnt="2"/>
      <dgm:spPr/>
    </dgm:pt>
    <dgm:pt modelId="{47D3B437-B375-4D3F-A8EE-28AC89922638}" type="pres">
      <dgm:prSet presAssocID="{F78D838F-3079-444D-83D6-BC490300B852}" presName="hierChild4" presStyleCnt="0"/>
      <dgm:spPr/>
    </dgm:pt>
    <dgm:pt modelId="{29C21526-2A9D-4EB0-98E7-E6ED2D6B631B}" type="pres">
      <dgm:prSet presAssocID="{F78D838F-3079-444D-83D6-BC490300B852}" presName="hierChild5" presStyleCnt="0"/>
      <dgm:spPr/>
    </dgm:pt>
    <dgm:pt modelId="{1A87DD1F-B115-45B7-8299-86A6C1A3D397}" type="pres">
      <dgm:prSet presAssocID="{D2E3A9AE-7F6B-48DD-AA69-4C8D8CF82E2F}" presName="hierChild5" presStyleCnt="0"/>
      <dgm:spPr/>
    </dgm:pt>
    <dgm:pt modelId="{29479DC2-D928-4D04-9933-6E4DA83D4DE5}" type="pres">
      <dgm:prSet presAssocID="{EB48B421-3E3A-40FD-9D93-707CA66B750D}" presName="Name37" presStyleLbl="parChTrans1D3" presStyleIdx="3" presStyleCnt="4"/>
      <dgm:spPr/>
    </dgm:pt>
    <dgm:pt modelId="{9676A7A3-92F9-489D-880B-AC75588CC265}" type="pres">
      <dgm:prSet presAssocID="{FEA68D64-A0FE-48FC-9D1F-6C922495BF86}" presName="hierRoot2" presStyleCnt="0">
        <dgm:presLayoutVars>
          <dgm:hierBranch val="init"/>
        </dgm:presLayoutVars>
      </dgm:prSet>
      <dgm:spPr/>
    </dgm:pt>
    <dgm:pt modelId="{62BF9BF5-6586-4780-B3F2-25EE702BF72D}" type="pres">
      <dgm:prSet presAssocID="{FEA68D64-A0FE-48FC-9D1F-6C922495BF86}" presName="rootComposite" presStyleCnt="0"/>
      <dgm:spPr/>
    </dgm:pt>
    <dgm:pt modelId="{4E96C27C-E83E-4ABF-BD86-62839B99B012}" type="pres">
      <dgm:prSet presAssocID="{FEA68D64-A0FE-48FC-9D1F-6C922495BF86}" presName="rootText" presStyleLbl="node3" presStyleIdx="3" presStyleCnt="4">
        <dgm:presLayoutVars>
          <dgm:chPref val="3"/>
        </dgm:presLayoutVars>
      </dgm:prSet>
      <dgm:spPr/>
    </dgm:pt>
    <dgm:pt modelId="{66C2A5AD-EA3E-41FE-AE54-29313C744F2B}" type="pres">
      <dgm:prSet presAssocID="{FEA68D64-A0FE-48FC-9D1F-6C922495BF86}" presName="rootConnector" presStyleLbl="node3" presStyleIdx="3" presStyleCnt="4"/>
      <dgm:spPr/>
    </dgm:pt>
    <dgm:pt modelId="{C5852847-849C-4BE9-B867-3723CABB296A}" type="pres">
      <dgm:prSet presAssocID="{FEA68D64-A0FE-48FC-9D1F-6C922495BF86}" presName="hierChild4" presStyleCnt="0"/>
      <dgm:spPr/>
    </dgm:pt>
    <dgm:pt modelId="{85660C85-A2B8-441B-9435-E98DF6126261}" type="pres">
      <dgm:prSet presAssocID="{FEA68D64-A0FE-48FC-9D1F-6C922495BF86}" presName="hierChild5" presStyleCnt="0"/>
      <dgm:spPr/>
    </dgm:pt>
    <dgm:pt modelId="{F61072B0-2DB8-4D28-9065-2B234D347FC8}" type="pres">
      <dgm:prSet presAssocID="{62BFFEF3-C110-4F8D-835B-82064809373F}" presName="hierChild5" presStyleCnt="0"/>
      <dgm:spPr/>
    </dgm:pt>
    <dgm:pt modelId="{E7A567E2-D826-48C4-AAAF-DACEA64506CA}" type="pres">
      <dgm:prSet presAssocID="{2FFD7A8D-0EE3-4638-B63C-9DB052927C27}" presName="hierChild3" presStyleCnt="0"/>
      <dgm:spPr/>
    </dgm:pt>
  </dgm:ptLst>
  <dgm:cxnLst>
    <dgm:cxn modelId="{866E510D-AE60-4B08-BF52-3BDDB9917DC3}" type="presOf" srcId="{5703670F-F969-4A32-9688-50FB5036EF86}" destId="{711C5403-7B88-4200-B922-B94251B702E6}" srcOrd="0" destOrd="0" presId="urn:microsoft.com/office/officeart/2005/8/layout/orgChart1"/>
    <dgm:cxn modelId="{F0172C11-58AA-4533-A636-C524E83508AE}" type="presOf" srcId="{A771AE93-4B53-4F64-AE53-A6D8028E39E9}" destId="{A4D3CFCA-A05C-4229-874C-0B56FFB5D82B}" srcOrd="1" destOrd="0" presId="urn:microsoft.com/office/officeart/2005/8/layout/orgChart1"/>
    <dgm:cxn modelId="{64450B18-6C50-4B1E-A7E8-A8997E1DFED0}" type="presOf" srcId="{D555F3D7-8D06-4258-BD79-79AE7B2A36D6}" destId="{984CC1D2-6FA6-4EA8-A69F-F32FBB9E112C}" srcOrd="1" destOrd="0" presId="urn:microsoft.com/office/officeart/2005/8/layout/orgChart1"/>
    <dgm:cxn modelId="{49E89F23-503A-44AE-B110-2EDE4A832E45}" type="presOf" srcId="{62BFFEF3-C110-4F8D-835B-82064809373F}" destId="{740621B8-CD2D-47AD-A70C-062264A94537}" srcOrd="1" destOrd="0" presId="urn:microsoft.com/office/officeart/2005/8/layout/orgChart1"/>
    <dgm:cxn modelId="{34F65124-25EF-49C9-91D6-9F250A7A048C}" type="presOf" srcId="{E312953F-47BE-4D59-B913-EFA257709FA8}" destId="{B581FFBD-C15F-4676-B2FB-4ADDA00C199B}" srcOrd="0" destOrd="0" presId="urn:microsoft.com/office/officeart/2005/8/layout/orgChart1"/>
    <dgm:cxn modelId="{1218DA27-8105-4FAB-86B0-C492DA8C6918}" type="presOf" srcId="{D2E3A9AE-7F6B-48DD-AA69-4C8D8CF82E2F}" destId="{04FDDF98-B89F-425B-86DE-DF2E6DC201B9}" srcOrd="0" destOrd="0" presId="urn:microsoft.com/office/officeart/2005/8/layout/orgChart1"/>
    <dgm:cxn modelId="{DD36A532-2EC6-4341-B899-1C5E2C6CAFD3}" type="presOf" srcId="{F78D838F-3079-444D-83D6-BC490300B852}" destId="{0E25D900-D9C8-4ABC-B64C-1FE067EBAA1C}" srcOrd="1" destOrd="0" presId="urn:microsoft.com/office/officeart/2005/8/layout/orgChart1"/>
    <dgm:cxn modelId="{72EDC538-0E64-44D9-8224-DEC93D938787}" type="presOf" srcId="{BDD50A03-E991-4177-BCDC-12C002552976}" destId="{6D8EF594-B147-4D09-932B-B1E26548EA4B}" srcOrd="0" destOrd="0" presId="urn:microsoft.com/office/officeart/2005/8/layout/orgChart1"/>
    <dgm:cxn modelId="{C4B32939-0D0A-44DF-89E4-E29EFEAB16E7}" srcId="{2FFD7A8D-0EE3-4638-B63C-9DB052927C27}" destId="{62BFFEF3-C110-4F8D-835B-82064809373F}" srcOrd="1" destOrd="0" parTransId="{5CB21AAB-C797-4CBB-9969-33700D638FAF}" sibTransId="{4B3E7C46-105F-465D-A65A-C99676BA243F}"/>
    <dgm:cxn modelId="{66AC4E3E-8427-47C8-860C-FD3FB331799C}" type="presOf" srcId="{B707E36C-FAAF-48E3-B8C2-80A3004CB205}" destId="{6410058E-EF2E-4D94-A2AB-1A422365FBC6}" srcOrd="0" destOrd="0" presId="urn:microsoft.com/office/officeart/2005/8/layout/orgChart1"/>
    <dgm:cxn modelId="{F83B5A40-6DF3-407A-B445-A8533272BF02}" type="presOf" srcId="{5B24CDCC-980E-42A1-ADCF-4DAC2F6B0599}" destId="{8A3CF55B-5464-478E-A4C8-E709BE4E4757}" srcOrd="0" destOrd="0" presId="urn:microsoft.com/office/officeart/2005/8/layout/orgChart1"/>
    <dgm:cxn modelId="{7AA7065B-E695-47F1-851D-F26F6D61C43C}" type="presOf" srcId="{1864A3A8-24DA-4AA3-B8A0-5DFFDF6D29DB}" destId="{E3C817EF-A6AC-48D5-94A9-224EA6022831}" srcOrd="1" destOrd="0" presId="urn:microsoft.com/office/officeart/2005/8/layout/orgChart1"/>
    <dgm:cxn modelId="{3F57B85B-D5CE-4636-A0C6-6488EE6FAC5A}" srcId="{62BFFEF3-C110-4F8D-835B-82064809373F}" destId="{D2E3A9AE-7F6B-48DD-AA69-4C8D8CF82E2F}" srcOrd="0" destOrd="0" parTransId="{E312953F-47BE-4D59-B913-EFA257709FA8}" sibTransId="{C880E605-9620-4A3D-9454-F14A3525D4E9}"/>
    <dgm:cxn modelId="{9C1CB462-1382-4FD2-94BD-0943E3B2A14A}" srcId="{D555F3D7-8D06-4258-BD79-79AE7B2A36D6}" destId="{BDD50A03-E991-4177-BCDC-12C002552976}" srcOrd="0" destOrd="0" parTransId="{99D0DD8E-FCEE-42CC-9401-BB5DD1B0BE38}" sibTransId="{790C14EB-70D6-4115-860C-0F51682CFE47}"/>
    <dgm:cxn modelId="{1FE46049-DB8C-4F38-A18D-C7AC7EA1A4E4}" type="presOf" srcId="{62BFFEF3-C110-4F8D-835B-82064809373F}" destId="{AD56C28C-57BD-4E05-9061-E0AD4A3F9630}" srcOrd="0" destOrd="0" presId="urn:microsoft.com/office/officeart/2005/8/layout/orgChart1"/>
    <dgm:cxn modelId="{4DD22D4E-14FD-4A6D-90DB-377A473FAED0}" type="presOf" srcId="{F78D838F-3079-444D-83D6-BC490300B852}" destId="{3248B0B4-A307-454D-A1DA-6D235815FAD0}" srcOrd="0" destOrd="0" presId="urn:microsoft.com/office/officeart/2005/8/layout/orgChart1"/>
    <dgm:cxn modelId="{450A814F-06D0-4628-B8D9-963454FC35AA}" type="presOf" srcId="{D555F3D7-8D06-4258-BD79-79AE7B2A36D6}" destId="{58BD6176-D990-4815-A36F-5BA27775EBFD}" srcOrd="0" destOrd="0" presId="urn:microsoft.com/office/officeart/2005/8/layout/orgChart1"/>
    <dgm:cxn modelId="{2F0FF34F-EB2E-4B04-8309-EEBCA0AB7846}" srcId="{D2E3A9AE-7F6B-48DD-AA69-4C8D8CF82E2F}" destId="{F78D838F-3079-444D-83D6-BC490300B852}" srcOrd="0" destOrd="0" parTransId="{B707E36C-FAAF-48E3-B8C2-80A3004CB205}" sibTransId="{B4B49B25-D307-46CB-815D-33F0D163E466}"/>
    <dgm:cxn modelId="{1C2FCB56-7EB3-4B25-A03A-F9B692B17A8E}" srcId="{5B24CDCC-980E-42A1-ADCF-4DAC2F6B0599}" destId="{2FFD7A8D-0EE3-4638-B63C-9DB052927C27}" srcOrd="0" destOrd="0" parTransId="{D11ED5AF-A3D5-42B4-AF75-218D87CD47B3}" sibTransId="{101CDD9C-0C61-44C4-98AD-74E77E1380A6}"/>
    <dgm:cxn modelId="{5C065659-39CC-4915-9772-C18F63A26285}" srcId="{A771AE93-4B53-4F64-AE53-A6D8028E39E9}" destId="{D555F3D7-8D06-4258-BD79-79AE7B2A36D6}" srcOrd="1" destOrd="0" parTransId="{8E250B6F-84B3-4640-B5D1-85B024B38B15}" sibTransId="{F6E2D4A7-01CE-4F7D-866D-CB5DB83E3D8B}"/>
    <dgm:cxn modelId="{24B2847C-C4EC-4EB0-8C8C-5B06BBDFBC26}" type="presOf" srcId="{BDD50A03-E991-4177-BCDC-12C002552976}" destId="{BCC03F45-30BC-49E9-A3E3-D65EC8379EE1}" srcOrd="1" destOrd="0" presId="urn:microsoft.com/office/officeart/2005/8/layout/orgChart1"/>
    <dgm:cxn modelId="{2DB4E087-CAB2-4C53-9058-BBD640BAEB86}" srcId="{2FFD7A8D-0EE3-4638-B63C-9DB052927C27}" destId="{A771AE93-4B53-4F64-AE53-A6D8028E39E9}" srcOrd="0" destOrd="0" parTransId="{5703670F-F969-4A32-9688-50FB5036EF86}" sibTransId="{AF1AFF9F-20FC-4379-BB7D-7B418373D245}"/>
    <dgm:cxn modelId="{9526589A-3086-4B46-A35C-C440028D25CE}" type="presOf" srcId="{5CB21AAB-C797-4CBB-9969-33700D638FAF}" destId="{235D14BB-343A-4775-B7AC-01CD44998D27}" srcOrd="0" destOrd="0" presId="urn:microsoft.com/office/officeart/2005/8/layout/orgChart1"/>
    <dgm:cxn modelId="{B073F09B-1B0D-40BC-9AA3-A3901580D0BB}" type="presOf" srcId="{F8C966CE-601D-45C2-98EF-2E766411BA81}" destId="{925C8FEC-7C21-4865-B056-41DD6B3926BF}" srcOrd="0" destOrd="0" presId="urn:microsoft.com/office/officeart/2005/8/layout/orgChart1"/>
    <dgm:cxn modelId="{DED03BA7-07AC-4C30-A760-EB91E9DDF2CF}" srcId="{62BFFEF3-C110-4F8D-835B-82064809373F}" destId="{FEA68D64-A0FE-48FC-9D1F-6C922495BF86}" srcOrd="1" destOrd="0" parTransId="{EB48B421-3E3A-40FD-9D93-707CA66B750D}" sibTransId="{935DD85E-BBB1-4FC0-BA70-6C99B4487851}"/>
    <dgm:cxn modelId="{15629DA7-932E-495F-B99C-269AB8685E49}" type="presOf" srcId="{2FFD7A8D-0EE3-4638-B63C-9DB052927C27}" destId="{A08EE065-F772-46FA-A1C3-250061648020}" srcOrd="0" destOrd="0" presId="urn:microsoft.com/office/officeart/2005/8/layout/orgChart1"/>
    <dgm:cxn modelId="{1122ADA8-D575-4F52-80AD-233560410A6A}" type="presOf" srcId="{FEA68D64-A0FE-48FC-9D1F-6C922495BF86}" destId="{4E96C27C-E83E-4ABF-BD86-62839B99B012}" srcOrd="0" destOrd="0" presId="urn:microsoft.com/office/officeart/2005/8/layout/orgChart1"/>
    <dgm:cxn modelId="{ACA36FB2-067C-46E9-9A27-65533471F195}" type="presOf" srcId="{99D0DD8E-FCEE-42CC-9401-BB5DD1B0BE38}" destId="{006C6EEB-D60E-49B8-B436-43569C7C7234}" srcOrd="0" destOrd="0" presId="urn:microsoft.com/office/officeart/2005/8/layout/orgChart1"/>
    <dgm:cxn modelId="{9F54E7C0-0986-4683-9746-044F2553BD5E}" type="presOf" srcId="{8E250B6F-84B3-4640-B5D1-85B024B38B15}" destId="{7D6DFF04-DB7D-4AE8-B75F-EF7A917F05D9}" srcOrd="0" destOrd="0" presId="urn:microsoft.com/office/officeart/2005/8/layout/orgChart1"/>
    <dgm:cxn modelId="{7217AFD2-8AB8-4483-B588-F0AD10D8EBBC}" srcId="{A771AE93-4B53-4F64-AE53-A6D8028E39E9}" destId="{1864A3A8-24DA-4AA3-B8A0-5DFFDF6D29DB}" srcOrd="0" destOrd="0" parTransId="{F8C966CE-601D-45C2-98EF-2E766411BA81}" sibTransId="{08750742-CBB1-420A-8435-5ED275B7A7CF}"/>
    <dgm:cxn modelId="{D59972DC-7123-4C58-B086-A606BE83DADE}" type="presOf" srcId="{FEA68D64-A0FE-48FC-9D1F-6C922495BF86}" destId="{66C2A5AD-EA3E-41FE-AE54-29313C744F2B}" srcOrd="1" destOrd="0" presId="urn:microsoft.com/office/officeart/2005/8/layout/orgChart1"/>
    <dgm:cxn modelId="{6ABDD9E0-692D-4CCC-AB42-4238DF2A378C}" type="presOf" srcId="{A771AE93-4B53-4F64-AE53-A6D8028E39E9}" destId="{9BFA6DBE-F024-4083-9F0C-C58716F62B09}" srcOrd="0" destOrd="0" presId="urn:microsoft.com/office/officeart/2005/8/layout/orgChart1"/>
    <dgm:cxn modelId="{E8E03EED-1059-459D-9DD4-443B03AC617B}" type="presOf" srcId="{2FFD7A8D-0EE3-4638-B63C-9DB052927C27}" destId="{E6C6FDFB-C905-4585-A8CA-782F02B4C78C}" srcOrd="1" destOrd="0" presId="urn:microsoft.com/office/officeart/2005/8/layout/orgChart1"/>
    <dgm:cxn modelId="{D0A745F0-6612-420D-94F2-61C1998363CB}" type="presOf" srcId="{D2E3A9AE-7F6B-48DD-AA69-4C8D8CF82E2F}" destId="{BF7D3C9B-BFBE-47B3-864C-C7F22C8A5469}" srcOrd="1" destOrd="0" presId="urn:microsoft.com/office/officeart/2005/8/layout/orgChart1"/>
    <dgm:cxn modelId="{E6709AF7-1A55-44EA-9267-D4542673C0ED}" type="presOf" srcId="{EB48B421-3E3A-40FD-9D93-707CA66B750D}" destId="{29479DC2-D928-4D04-9933-6E4DA83D4DE5}" srcOrd="0" destOrd="0" presId="urn:microsoft.com/office/officeart/2005/8/layout/orgChart1"/>
    <dgm:cxn modelId="{F4297CF8-2EEA-4E66-87B4-8E8FBC680683}" type="presOf" srcId="{1864A3A8-24DA-4AA3-B8A0-5DFFDF6D29DB}" destId="{305D79E1-C703-43E7-AEC5-409260F946CE}" srcOrd="0" destOrd="0" presId="urn:microsoft.com/office/officeart/2005/8/layout/orgChart1"/>
    <dgm:cxn modelId="{ABFD9E8E-F98C-4FF3-90AC-AC63DABA9158}" type="presParOf" srcId="{8A3CF55B-5464-478E-A4C8-E709BE4E4757}" destId="{600027A4-F6F3-4AFA-98D1-6BA424D0AF70}" srcOrd="0" destOrd="0" presId="urn:microsoft.com/office/officeart/2005/8/layout/orgChart1"/>
    <dgm:cxn modelId="{0563A6C1-42B8-4DA4-8573-49B24C30B763}" type="presParOf" srcId="{600027A4-F6F3-4AFA-98D1-6BA424D0AF70}" destId="{6D0A8CB1-E181-4516-A613-14F5655D7D33}" srcOrd="0" destOrd="0" presId="urn:microsoft.com/office/officeart/2005/8/layout/orgChart1"/>
    <dgm:cxn modelId="{78842244-F3C9-4CDD-9227-D9542C4BC426}" type="presParOf" srcId="{6D0A8CB1-E181-4516-A613-14F5655D7D33}" destId="{A08EE065-F772-46FA-A1C3-250061648020}" srcOrd="0" destOrd="0" presId="urn:microsoft.com/office/officeart/2005/8/layout/orgChart1"/>
    <dgm:cxn modelId="{FC440592-54D1-4AD7-AD3B-A995BCAD15DB}" type="presParOf" srcId="{6D0A8CB1-E181-4516-A613-14F5655D7D33}" destId="{E6C6FDFB-C905-4585-A8CA-782F02B4C78C}" srcOrd="1" destOrd="0" presId="urn:microsoft.com/office/officeart/2005/8/layout/orgChart1"/>
    <dgm:cxn modelId="{6F3C68F2-5427-4A56-B05D-2C423EB8F17C}" type="presParOf" srcId="{600027A4-F6F3-4AFA-98D1-6BA424D0AF70}" destId="{9BC928A4-9C35-4B4A-9661-AF4453CD1D98}" srcOrd="1" destOrd="0" presId="urn:microsoft.com/office/officeart/2005/8/layout/orgChart1"/>
    <dgm:cxn modelId="{ACD92CB9-A776-4A34-8B38-63C99DD38BCD}" type="presParOf" srcId="{9BC928A4-9C35-4B4A-9661-AF4453CD1D98}" destId="{711C5403-7B88-4200-B922-B94251B702E6}" srcOrd="0" destOrd="0" presId="urn:microsoft.com/office/officeart/2005/8/layout/orgChart1"/>
    <dgm:cxn modelId="{5A7D06CA-2EA6-41A4-BA74-24816C33244F}" type="presParOf" srcId="{9BC928A4-9C35-4B4A-9661-AF4453CD1D98}" destId="{D46E10C5-3A14-409B-8D83-464214D65B1B}" srcOrd="1" destOrd="0" presId="urn:microsoft.com/office/officeart/2005/8/layout/orgChart1"/>
    <dgm:cxn modelId="{5A978934-C3EA-4C6F-9125-CC366BC94EBC}" type="presParOf" srcId="{D46E10C5-3A14-409B-8D83-464214D65B1B}" destId="{8B044E2F-9E8B-4F2A-892C-BABB69FDBD75}" srcOrd="0" destOrd="0" presId="urn:microsoft.com/office/officeart/2005/8/layout/orgChart1"/>
    <dgm:cxn modelId="{B95BBEC9-31B7-4990-99A1-46B3B096CE73}" type="presParOf" srcId="{8B044E2F-9E8B-4F2A-892C-BABB69FDBD75}" destId="{9BFA6DBE-F024-4083-9F0C-C58716F62B09}" srcOrd="0" destOrd="0" presId="urn:microsoft.com/office/officeart/2005/8/layout/orgChart1"/>
    <dgm:cxn modelId="{7B812938-BDE9-42A0-81F4-DE35AC4D1677}" type="presParOf" srcId="{8B044E2F-9E8B-4F2A-892C-BABB69FDBD75}" destId="{A4D3CFCA-A05C-4229-874C-0B56FFB5D82B}" srcOrd="1" destOrd="0" presId="urn:microsoft.com/office/officeart/2005/8/layout/orgChart1"/>
    <dgm:cxn modelId="{A3FEC4D8-C8C3-4633-B83E-DEA90ECA3117}" type="presParOf" srcId="{D46E10C5-3A14-409B-8D83-464214D65B1B}" destId="{CDE30D6A-4E21-4A7A-A641-05BED9901433}" srcOrd="1" destOrd="0" presId="urn:microsoft.com/office/officeart/2005/8/layout/orgChart1"/>
    <dgm:cxn modelId="{2CB61E3F-F4F5-4A9F-AD33-B7F9D1E49B7F}" type="presParOf" srcId="{CDE30D6A-4E21-4A7A-A641-05BED9901433}" destId="{925C8FEC-7C21-4865-B056-41DD6B3926BF}" srcOrd="0" destOrd="0" presId="urn:microsoft.com/office/officeart/2005/8/layout/orgChart1"/>
    <dgm:cxn modelId="{6F10B783-21E7-4995-AFF2-6A6E8D2958E9}" type="presParOf" srcId="{CDE30D6A-4E21-4A7A-A641-05BED9901433}" destId="{50A7DA93-B1B7-4320-A99B-A46E7C7614F1}" srcOrd="1" destOrd="0" presId="urn:microsoft.com/office/officeart/2005/8/layout/orgChart1"/>
    <dgm:cxn modelId="{4D6139EE-A10F-4D9D-AC44-6C960B746039}" type="presParOf" srcId="{50A7DA93-B1B7-4320-A99B-A46E7C7614F1}" destId="{416DEDFB-1AD8-434C-87D3-98F22E8FBBF9}" srcOrd="0" destOrd="0" presId="urn:microsoft.com/office/officeart/2005/8/layout/orgChart1"/>
    <dgm:cxn modelId="{872E82E3-025F-4028-8F47-ED0A74C3EA41}" type="presParOf" srcId="{416DEDFB-1AD8-434C-87D3-98F22E8FBBF9}" destId="{305D79E1-C703-43E7-AEC5-409260F946CE}" srcOrd="0" destOrd="0" presId="urn:microsoft.com/office/officeart/2005/8/layout/orgChart1"/>
    <dgm:cxn modelId="{552DD2BB-2E2F-4A42-BF32-2BDFC041BEC6}" type="presParOf" srcId="{416DEDFB-1AD8-434C-87D3-98F22E8FBBF9}" destId="{E3C817EF-A6AC-48D5-94A9-224EA6022831}" srcOrd="1" destOrd="0" presId="urn:microsoft.com/office/officeart/2005/8/layout/orgChart1"/>
    <dgm:cxn modelId="{215BAFC5-53E6-4106-86AC-7FD3F6BBE488}" type="presParOf" srcId="{50A7DA93-B1B7-4320-A99B-A46E7C7614F1}" destId="{25DC5E16-EEDB-4CA0-B6CC-215F8F3DB8E8}" srcOrd="1" destOrd="0" presId="urn:microsoft.com/office/officeart/2005/8/layout/orgChart1"/>
    <dgm:cxn modelId="{35B96728-DAED-4C80-9796-D378536C4DD4}" type="presParOf" srcId="{50A7DA93-B1B7-4320-A99B-A46E7C7614F1}" destId="{7A26A273-AA2A-44F1-997B-960F53A60183}" srcOrd="2" destOrd="0" presId="urn:microsoft.com/office/officeart/2005/8/layout/orgChart1"/>
    <dgm:cxn modelId="{072856AD-8511-47F3-B023-BB51247D8CCD}" type="presParOf" srcId="{CDE30D6A-4E21-4A7A-A641-05BED9901433}" destId="{7D6DFF04-DB7D-4AE8-B75F-EF7A917F05D9}" srcOrd="2" destOrd="0" presId="urn:microsoft.com/office/officeart/2005/8/layout/orgChart1"/>
    <dgm:cxn modelId="{2F33F47D-718E-4D78-8BC5-64CBD644C318}" type="presParOf" srcId="{CDE30D6A-4E21-4A7A-A641-05BED9901433}" destId="{69DEBA20-18A4-4BAF-B929-ACAF40D19DE3}" srcOrd="3" destOrd="0" presId="urn:microsoft.com/office/officeart/2005/8/layout/orgChart1"/>
    <dgm:cxn modelId="{0AD585DE-61D5-4584-A694-E4A37B3B70CE}" type="presParOf" srcId="{69DEBA20-18A4-4BAF-B929-ACAF40D19DE3}" destId="{CEDFCEE7-1835-4CF0-959B-A22046148485}" srcOrd="0" destOrd="0" presId="urn:microsoft.com/office/officeart/2005/8/layout/orgChart1"/>
    <dgm:cxn modelId="{B117A5EB-6626-47E6-BA3A-7A005BF367CE}" type="presParOf" srcId="{CEDFCEE7-1835-4CF0-959B-A22046148485}" destId="{58BD6176-D990-4815-A36F-5BA27775EBFD}" srcOrd="0" destOrd="0" presId="urn:microsoft.com/office/officeart/2005/8/layout/orgChart1"/>
    <dgm:cxn modelId="{782C4AA0-9D30-402A-8685-C954BEA52DE2}" type="presParOf" srcId="{CEDFCEE7-1835-4CF0-959B-A22046148485}" destId="{984CC1D2-6FA6-4EA8-A69F-F32FBB9E112C}" srcOrd="1" destOrd="0" presId="urn:microsoft.com/office/officeart/2005/8/layout/orgChart1"/>
    <dgm:cxn modelId="{8024ED5A-B281-4674-BFF4-A9C62AF152FE}" type="presParOf" srcId="{69DEBA20-18A4-4BAF-B929-ACAF40D19DE3}" destId="{B0856C92-EA5D-4C18-A69C-C35425C5950C}" srcOrd="1" destOrd="0" presId="urn:microsoft.com/office/officeart/2005/8/layout/orgChart1"/>
    <dgm:cxn modelId="{EF42E99A-6492-4695-9F11-A2D43F8945DB}" type="presParOf" srcId="{B0856C92-EA5D-4C18-A69C-C35425C5950C}" destId="{006C6EEB-D60E-49B8-B436-43569C7C7234}" srcOrd="0" destOrd="0" presId="urn:microsoft.com/office/officeart/2005/8/layout/orgChart1"/>
    <dgm:cxn modelId="{A605A3C5-27E9-4CFD-BAE6-A711A73C5FD3}" type="presParOf" srcId="{B0856C92-EA5D-4C18-A69C-C35425C5950C}" destId="{EAFD7FC9-DE2D-437B-8B63-E24CE5AEAE67}" srcOrd="1" destOrd="0" presId="urn:microsoft.com/office/officeart/2005/8/layout/orgChart1"/>
    <dgm:cxn modelId="{3F8A0A93-2A0C-49C4-96D3-797CC1C8C5E1}" type="presParOf" srcId="{EAFD7FC9-DE2D-437B-8B63-E24CE5AEAE67}" destId="{62D9A1DC-1030-4A7D-A3D4-A6B664891A8C}" srcOrd="0" destOrd="0" presId="urn:microsoft.com/office/officeart/2005/8/layout/orgChart1"/>
    <dgm:cxn modelId="{D5F0168B-8C7A-45F3-9D6E-6E16273DCDD3}" type="presParOf" srcId="{62D9A1DC-1030-4A7D-A3D4-A6B664891A8C}" destId="{6D8EF594-B147-4D09-932B-B1E26548EA4B}" srcOrd="0" destOrd="0" presId="urn:microsoft.com/office/officeart/2005/8/layout/orgChart1"/>
    <dgm:cxn modelId="{89C09DC4-08BF-4D71-903A-CB4F7C7621E3}" type="presParOf" srcId="{62D9A1DC-1030-4A7D-A3D4-A6B664891A8C}" destId="{BCC03F45-30BC-49E9-A3E3-D65EC8379EE1}" srcOrd="1" destOrd="0" presId="urn:microsoft.com/office/officeart/2005/8/layout/orgChart1"/>
    <dgm:cxn modelId="{69D0E967-5430-4006-AE70-ECEB37298561}" type="presParOf" srcId="{EAFD7FC9-DE2D-437B-8B63-E24CE5AEAE67}" destId="{4EEBE557-4B20-42E7-8776-9D847E725440}" srcOrd="1" destOrd="0" presId="urn:microsoft.com/office/officeart/2005/8/layout/orgChart1"/>
    <dgm:cxn modelId="{F640D2AC-2977-4352-8D60-5B5A1657C7B2}" type="presParOf" srcId="{EAFD7FC9-DE2D-437B-8B63-E24CE5AEAE67}" destId="{99121652-57B1-4CFB-B50A-5997A2076351}" srcOrd="2" destOrd="0" presId="urn:microsoft.com/office/officeart/2005/8/layout/orgChart1"/>
    <dgm:cxn modelId="{49991B09-EB88-4E09-9F85-456286FC7E78}" type="presParOf" srcId="{69DEBA20-18A4-4BAF-B929-ACAF40D19DE3}" destId="{01DA5B82-49FA-4EEB-A68D-817DD4D1AE49}" srcOrd="2" destOrd="0" presId="urn:microsoft.com/office/officeart/2005/8/layout/orgChart1"/>
    <dgm:cxn modelId="{CECF3797-5C3D-4F38-BCC0-361D000F64C2}" type="presParOf" srcId="{D46E10C5-3A14-409B-8D83-464214D65B1B}" destId="{B3DCD154-33ED-49CE-B0ED-941B7338C1A6}" srcOrd="2" destOrd="0" presId="urn:microsoft.com/office/officeart/2005/8/layout/orgChart1"/>
    <dgm:cxn modelId="{89113A16-3EF5-4A79-A790-FA78B3BC6742}" type="presParOf" srcId="{9BC928A4-9C35-4B4A-9661-AF4453CD1D98}" destId="{235D14BB-343A-4775-B7AC-01CD44998D27}" srcOrd="2" destOrd="0" presId="urn:microsoft.com/office/officeart/2005/8/layout/orgChart1"/>
    <dgm:cxn modelId="{36F0110C-DA96-4119-AE27-DE83562D3151}" type="presParOf" srcId="{9BC928A4-9C35-4B4A-9661-AF4453CD1D98}" destId="{11BBBB0F-DD55-4165-917A-A475342C5E78}" srcOrd="3" destOrd="0" presId="urn:microsoft.com/office/officeart/2005/8/layout/orgChart1"/>
    <dgm:cxn modelId="{C834FFF9-B5BD-4D4C-B6E3-3993C692096A}" type="presParOf" srcId="{11BBBB0F-DD55-4165-917A-A475342C5E78}" destId="{30EC46D0-7CB2-4C7D-AB9F-C7042CCEF06A}" srcOrd="0" destOrd="0" presId="urn:microsoft.com/office/officeart/2005/8/layout/orgChart1"/>
    <dgm:cxn modelId="{6E130EBD-C3B6-4F27-9DAE-32958D84ED9B}" type="presParOf" srcId="{30EC46D0-7CB2-4C7D-AB9F-C7042CCEF06A}" destId="{AD56C28C-57BD-4E05-9061-E0AD4A3F9630}" srcOrd="0" destOrd="0" presId="urn:microsoft.com/office/officeart/2005/8/layout/orgChart1"/>
    <dgm:cxn modelId="{A60AFB57-838C-4411-82B1-86F8870D06E4}" type="presParOf" srcId="{30EC46D0-7CB2-4C7D-AB9F-C7042CCEF06A}" destId="{740621B8-CD2D-47AD-A70C-062264A94537}" srcOrd="1" destOrd="0" presId="urn:microsoft.com/office/officeart/2005/8/layout/orgChart1"/>
    <dgm:cxn modelId="{ADC6128A-E018-493F-832C-DB5AEC8C2F16}" type="presParOf" srcId="{11BBBB0F-DD55-4165-917A-A475342C5E78}" destId="{E4F8AE12-2535-4034-B29A-86BC951E9939}" srcOrd="1" destOrd="0" presId="urn:microsoft.com/office/officeart/2005/8/layout/orgChart1"/>
    <dgm:cxn modelId="{C6DC37F4-5710-427D-B896-504D323D8A5F}" type="presParOf" srcId="{E4F8AE12-2535-4034-B29A-86BC951E9939}" destId="{B581FFBD-C15F-4676-B2FB-4ADDA00C199B}" srcOrd="0" destOrd="0" presId="urn:microsoft.com/office/officeart/2005/8/layout/orgChart1"/>
    <dgm:cxn modelId="{F6E9C637-F342-494D-93F5-71AE3FDEA6AF}" type="presParOf" srcId="{E4F8AE12-2535-4034-B29A-86BC951E9939}" destId="{21BDF409-63C5-4097-80DC-ADB174EA88D7}" srcOrd="1" destOrd="0" presId="urn:microsoft.com/office/officeart/2005/8/layout/orgChart1"/>
    <dgm:cxn modelId="{7E77C2DC-7322-47E0-B4BB-0B794D570AFC}" type="presParOf" srcId="{21BDF409-63C5-4097-80DC-ADB174EA88D7}" destId="{9ECBC16B-8D69-4236-8F9B-583CD88E806F}" srcOrd="0" destOrd="0" presId="urn:microsoft.com/office/officeart/2005/8/layout/orgChart1"/>
    <dgm:cxn modelId="{DA9D3682-4F95-49CA-A591-795E8B0E8274}" type="presParOf" srcId="{9ECBC16B-8D69-4236-8F9B-583CD88E806F}" destId="{04FDDF98-B89F-425B-86DE-DF2E6DC201B9}" srcOrd="0" destOrd="0" presId="urn:microsoft.com/office/officeart/2005/8/layout/orgChart1"/>
    <dgm:cxn modelId="{3FD454F1-F24F-436B-BDA2-9394A5A27C9C}" type="presParOf" srcId="{9ECBC16B-8D69-4236-8F9B-583CD88E806F}" destId="{BF7D3C9B-BFBE-47B3-864C-C7F22C8A5469}" srcOrd="1" destOrd="0" presId="urn:microsoft.com/office/officeart/2005/8/layout/orgChart1"/>
    <dgm:cxn modelId="{729F1720-4AA0-40D8-BB01-7724D4DF1DEC}" type="presParOf" srcId="{21BDF409-63C5-4097-80DC-ADB174EA88D7}" destId="{EBFB040E-9610-475E-AD76-A3DFECFE2981}" srcOrd="1" destOrd="0" presId="urn:microsoft.com/office/officeart/2005/8/layout/orgChart1"/>
    <dgm:cxn modelId="{E948B251-5752-414E-A79D-0DF667A0A191}" type="presParOf" srcId="{EBFB040E-9610-475E-AD76-A3DFECFE2981}" destId="{6410058E-EF2E-4D94-A2AB-1A422365FBC6}" srcOrd="0" destOrd="0" presId="urn:microsoft.com/office/officeart/2005/8/layout/orgChart1"/>
    <dgm:cxn modelId="{455462EF-65DD-4D41-B74F-11D790B8B5F9}" type="presParOf" srcId="{EBFB040E-9610-475E-AD76-A3DFECFE2981}" destId="{1499673F-9F62-48A1-A739-51E0DF10AA1A}" srcOrd="1" destOrd="0" presId="urn:microsoft.com/office/officeart/2005/8/layout/orgChart1"/>
    <dgm:cxn modelId="{5B03053C-2AB1-4232-8692-D9827AF709D9}" type="presParOf" srcId="{1499673F-9F62-48A1-A739-51E0DF10AA1A}" destId="{0F3B5098-BA6E-4CDA-A4FC-99D098833BF2}" srcOrd="0" destOrd="0" presId="urn:microsoft.com/office/officeart/2005/8/layout/orgChart1"/>
    <dgm:cxn modelId="{D1825A0F-7FA2-4CAD-AEDE-007A2FE3B1BF}" type="presParOf" srcId="{0F3B5098-BA6E-4CDA-A4FC-99D098833BF2}" destId="{3248B0B4-A307-454D-A1DA-6D235815FAD0}" srcOrd="0" destOrd="0" presId="urn:microsoft.com/office/officeart/2005/8/layout/orgChart1"/>
    <dgm:cxn modelId="{8657118A-A183-41EB-B87B-9C87CB56E12F}" type="presParOf" srcId="{0F3B5098-BA6E-4CDA-A4FC-99D098833BF2}" destId="{0E25D900-D9C8-4ABC-B64C-1FE067EBAA1C}" srcOrd="1" destOrd="0" presId="urn:microsoft.com/office/officeart/2005/8/layout/orgChart1"/>
    <dgm:cxn modelId="{F0DB4A2D-05B6-434D-B7BB-7A4DFFA23DB3}" type="presParOf" srcId="{1499673F-9F62-48A1-A739-51E0DF10AA1A}" destId="{47D3B437-B375-4D3F-A8EE-28AC89922638}" srcOrd="1" destOrd="0" presId="urn:microsoft.com/office/officeart/2005/8/layout/orgChart1"/>
    <dgm:cxn modelId="{EB18413D-08C2-4CE4-BC2A-5BD2BF0865A8}" type="presParOf" srcId="{1499673F-9F62-48A1-A739-51E0DF10AA1A}" destId="{29C21526-2A9D-4EB0-98E7-E6ED2D6B631B}" srcOrd="2" destOrd="0" presId="urn:microsoft.com/office/officeart/2005/8/layout/orgChart1"/>
    <dgm:cxn modelId="{D89424CA-7A8D-4FD8-A560-E4D17A505068}" type="presParOf" srcId="{21BDF409-63C5-4097-80DC-ADB174EA88D7}" destId="{1A87DD1F-B115-45B7-8299-86A6C1A3D397}" srcOrd="2" destOrd="0" presId="urn:microsoft.com/office/officeart/2005/8/layout/orgChart1"/>
    <dgm:cxn modelId="{CCB8512D-D9FE-41A1-8993-C6935CB05612}" type="presParOf" srcId="{E4F8AE12-2535-4034-B29A-86BC951E9939}" destId="{29479DC2-D928-4D04-9933-6E4DA83D4DE5}" srcOrd="2" destOrd="0" presId="urn:microsoft.com/office/officeart/2005/8/layout/orgChart1"/>
    <dgm:cxn modelId="{613CB71B-C09F-4B49-83A2-82121EF9B03C}" type="presParOf" srcId="{E4F8AE12-2535-4034-B29A-86BC951E9939}" destId="{9676A7A3-92F9-489D-880B-AC75588CC265}" srcOrd="3" destOrd="0" presId="urn:microsoft.com/office/officeart/2005/8/layout/orgChart1"/>
    <dgm:cxn modelId="{0D0C635A-53F3-424D-828C-3390D1A30A30}" type="presParOf" srcId="{9676A7A3-92F9-489D-880B-AC75588CC265}" destId="{62BF9BF5-6586-4780-B3F2-25EE702BF72D}" srcOrd="0" destOrd="0" presId="urn:microsoft.com/office/officeart/2005/8/layout/orgChart1"/>
    <dgm:cxn modelId="{264F4BFD-2BBD-4375-A4D8-59017229F800}" type="presParOf" srcId="{62BF9BF5-6586-4780-B3F2-25EE702BF72D}" destId="{4E96C27C-E83E-4ABF-BD86-62839B99B012}" srcOrd="0" destOrd="0" presId="urn:microsoft.com/office/officeart/2005/8/layout/orgChart1"/>
    <dgm:cxn modelId="{2B3A6563-7615-434E-A33D-A5BAF0EA7544}" type="presParOf" srcId="{62BF9BF5-6586-4780-B3F2-25EE702BF72D}" destId="{66C2A5AD-EA3E-41FE-AE54-29313C744F2B}" srcOrd="1" destOrd="0" presId="urn:microsoft.com/office/officeart/2005/8/layout/orgChart1"/>
    <dgm:cxn modelId="{F6C7AE6A-BB62-47EE-90D3-709078223DFC}" type="presParOf" srcId="{9676A7A3-92F9-489D-880B-AC75588CC265}" destId="{C5852847-849C-4BE9-B867-3723CABB296A}" srcOrd="1" destOrd="0" presId="urn:microsoft.com/office/officeart/2005/8/layout/orgChart1"/>
    <dgm:cxn modelId="{7DD76754-5A32-452B-A39C-0E82659B228B}" type="presParOf" srcId="{9676A7A3-92F9-489D-880B-AC75588CC265}" destId="{85660C85-A2B8-441B-9435-E98DF6126261}" srcOrd="2" destOrd="0" presId="urn:microsoft.com/office/officeart/2005/8/layout/orgChart1"/>
    <dgm:cxn modelId="{C663227A-14A5-4B68-8A04-A20740AA7D41}" type="presParOf" srcId="{11BBBB0F-DD55-4165-917A-A475342C5E78}" destId="{F61072B0-2DB8-4D28-9065-2B234D347FC8}" srcOrd="2" destOrd="0" presId="urn:microsoft.com/office/officeart/2005/8/layout/orgChart1"/>
    <dgm:cxn modelId="{04EE017A-DFB6-4E0D-842C-7DFD1231F7C7}" type="presParOf" srcId="{600027A4-F6F3-4AFA-98D1-6BA424D0AF70}" destId="{E7A567E2-D826-48C4-AAAF-DACEA64506CA}"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5B24CDCC-980E-42A1-ADCF-4DAC2F6B0599}" type="doc">
      <dgm:prSet loTypeId="urn:microsoft.com/office/officeart/2005/8/layout/orgChart1" loCatId="hierarchy" qsTypeId="urn:microsoft.com/office/officeart/2005/8/quickstyle/simple1" qsCatId="simple" csTypeId="urn:microsoft.com/office/officeart/2005/8/colors/accent2_2" csCatId="accent2" phldr="1"/>
      <dgm:spPr/>
      <dgm:t>
        <a:bodyPr/>
        <a:lstStyle/>
        <a:p>
          <a:endParaRPr lang="en-IN"/>
        </a:p>
      </dgm:t>
    </dgm:pt>
    <dgm:pt modelId="{2FFD7A8D-0EE3-4638-B63C-9DB052927C27}">
      <dgm:prSet phldrT="[Text]"/>
      <dgm:spPr/>
      <dgm:t>
        <a:bodyPr/>
        <a:lstStyle/>
        <a:p>
          <a:r>
            <a:rPr lang="en-IN"/>
            <a:t>App Component</a:t>
          </a:r>
        </a:p>
      </dgm:t>
    </dgm:pt>
    <dgm:pt modelId="{D11ED5AF-A3D5-42B4-AF75-218D87CD47B3}" type="parTrans" cxnId="{1C2FCB56-7EB3-4B25-A03A-F9B692B17A8E}">
      <dgm:prSet/>
      <dgm:spPr/>
      <dgm:t>
        <a:bodyPr/>
        <a:lstStyle/>
        <a:p>
          <a:endParaRPr lang="en-IN"/>
        </a:p>
      </dgm:t>
    </dgm:pt>
    <dgm:pt modelId="{101CDD9C-0C61-44C4-98AD-74E77E1380A6}" type="sibTrans" cxnId="{1C2FCB56-7EB3-4B25-A03A-F9B692B17A8E}">
      <dgm:prSet/>
      <dgm:spPr/>
      <dgm:t>
        <a:bodyPr/>
        <a:lstStyle/>
        <a:p>
          <a:endParaRPr lang="en-IN"/>
        </a:p>
      </dgm:t>
    </dgm:pt>
    <dgm:pt modelId="{A771AE93-4B53-4F64-AE53-A6D8028E39E9}">
      <dgm:prSet phldrT="[Text]"/>
      <dgm:spPr>
        <a:solidFill>
          <a:schemeClr val="accent3"/>
        </a:solidFill>
      </dgm:spPr>
      <dgm:t>
        <a:bodyPr/>
        <a:lstStyle/>
        <a:p>
          <a:r>
            <a:rPr lang="en-IN"/>
            <a:t>Count Component </a:t>
          </a:r>
        </a:p>
      </dgm:t>
    </dgm:pt>
    <dgm:pt modelId="{5703670F-F969-4A32-9688-50FB5036EF86}" type="parTrans" cxnId="{2DB4E087-CAB2-4C53-9058-BBD640BAEB86}">
      <dgm:prSet/>
      <dgm:spPr>
        <a:ln>
          <a:noFill/>
        </a:ln>
      </dgm:spPr>
      <dgm:t>
        <a:bodyPr/>
        <a:lstStyle/>
        <a:p>
          <a:endParaRPr lang="en-IN"/>
        </a:p>
      </dgm:t>
    </dgm:pt>
    <dgm:pt modelId="{AF1AFF9F-20FC-4379-BB7D-7B418373D245}" type="sibTrans" cxnId="{2DB4E087-CAB2-4C53-9058-BBD640BAEB86}">
      <dgm:prSet/>
      <dgm:spPr/>
      <dgm:t>
        <a:bodyPr/>
        <a:lstStyle/>
        <a:p>
          <a:endParaRPr lang="en-IN"/>
        </a:p>
      </dgm:t>
    </dgm:pt>
    <dgm:pt modelId="{62BFFEF3-C110-4F8D-835B-82064809373F}">
      <dgm:prSet phldrT="[Text]"/>
      <dgm:spPr/>
      <dgm:t>
        <a:bodyPr/>
        <a:lstStyle/>
        <a:p>
          <a:r>
            <a:rPr lang="en-IN"/>
            <a:t>Another Child Component (CD)</a:t>
          </a:r>
        </a:p>
      </dgm:t>
    </dgm:pt>
    <dgm:pt modelId="{5CB21AAB-C797-4CBB-9969-33700D638FAF}" type="parTrans" cxnId="{C4B32939-0D0A-44DF-89E4-E29EFEAB16E7}">
      <dgm:prSet/>
      <dgm:spPr/>
      <dgm:t>
        <a:bodyPr/>
        <a:lstStyle/>
        <a:p>
          <a:endParaRPr lang="en-IN"/>
        </a:p>
      </dgm:t>
    </dgm:pt>
    <dgm:pt modelId="{4B3E7C46-105F-465D-A65A-C99676BA243F}" type="sibTrans" cxnId="{C4B32939-0D0A-44DF-89E4-E29EFEAB16E7}">
      <dgm:prSet/>
      <dgm:spPr/>
      <dgm:t>
        <a:bodyPr/>
        <a:lstStyle/>
        <a:p>
          <a:endParaRPr lang="en-IN"/>
        </a:p>
      </dgm:t>
    </dgm:pt>
    <dgm:pt modelId="{BDD50A03-E991-4177-BCDC-12C002552976}">
      <dgm:prSet phldrT="[Text]"/>
      <dgm:spPr>
        <a:solidFill>
          <a:schemeClr val="accent3"/>
        </a:solidFill>
      </dgm:spPr>
      <dgm:t>
        <a:bodyPr/>
        <a:lstStyle/>
        <a:p>
          <a:endParaRPr lang="en-IN"/>
        </a:p>
      </dgm:t>
    </dgm:pt>
    <dgm:pt modelId="{99D0DD8E-FCEE-42CC-9401-BB5DD1B0BE38}" type="parTrans" cxnId="{9C1CB462-1382-4FD2-94BD-0943E3B2A14A}">
      <dgm:prSet/>
      <dgm:spPr/>
      <dgm:t>
        <a:bodyPr/>
        <a:lstStyle/>
        <a:p>
          <a:endParaRPr lang="en-IN"/>
        </a:p>
      </dgm:t>
    </dgm:pt>
    <dgm:pt modelId="{790C14EB-70D6-4115-860C-0F51682CFE47}" type="sibTrans" cxnId="{9C1CB462-1382-4FD2-94BD-0943E3B2A14A}">
      <dgm:prSet/>
      <dgm:spPr/>
      <dgm:t>
        <a:bodyPr/>
        <a:lstStyle/>
        <a:p>
          <a:endParaRPr lang="en-IN"/>
        </a:p>
      </dgm:t>
    </dgm:pt>
    <dgm:pt modelId="{D2E3A9AE-7F6B-48DD-AA69-4C8D8CF82E2F}">
      <dgm:prSet phldrT="[Text]"/>
      <dgm:spPr/>
      <dgm:t>
        <a:bodyPr/>
        <a:lstStyle/>
        <a:p>
          <a:r>
            <a:rPr lang="en-IN"/>
            <a:t>CD</a:t>
          </a:r>
        </a:p>
      </dgm:t>
    </dgm:pt>
    <dgm:pt modelId="{E312953F-47BE-4D59-B913-EFA257709FA8}" type="parTrans" cxnId="{3F57B85B-D5CE-4636-A0C6-6488EE6FAC5A}">
      <dgm:prSet/>
      <dgm:spPr/>
      <dgm:t>
        <a:bodyPr/>
        <a:lstStyle/>
        <a:p>
          <a:endParaRPr lang="en-IN"/>
        </a:p>
      </dgm:t>
    </dgm:pt>
    <dgm:pt modelId="{C880E605-9620-4A3D-9454-F14A3525D4E9}" type="sibTrans" cxnId="{3F57B85B-D5CE-4636-A0C6-6488EE6FAC5A}">
      <dgm:prSet/>
      <dgm:spPr/>
      <dgm:t>
        <a:bodyPr/>
        <a:lstStyle/>
        <a:p>
          <a:endParaRPr lang="en-IN"/>
        </a:p>
      </dgm:t>
    </dgm:pt>
    <dgm:pt modelId="{FEA68D64-A0FE-48FC-9D1F-6C922495BF86}">
      <dgm:prSet phldrT="[Text]"/>
      <dgm:spPr/>
      <dgm:t>
        <a:bodyPr/>
        <a:lstStyle/>
        <a:p>
          <a:r>
            <a:rPr lang="en-IN"/>
            <a:t>CD</a:t>
          </a:r>
        </a:p>
      </dgm:t>
    </dgm:pt>
    <dgm:pt modelId="{EB48B421-3E3A-40FD-9D93-707CA66B750D}" type="parTrans" cxnId="{DED03BA7-07AC-4C30-A760-EB91E9DDF2CF}">
      <dgm:prSet/>
      <dgm:spPr/>
      <dgm:t>
        <a:bodyPr/>
        <a:lstStyle/>
        <a:p>
          <a:endParaRPr lang="en-IN"/>
        </a:p>
      </dgm:t>
    </dgm:pt>
    <dgm:pt modelId="{935DD85E-BBB1-4FC0-BA70-6C99B4487851}" type="sibTrans" cxnId="{DED03BA7-07AC-4C30-A760-EB91E9DDF2CF}">
      <dgm:prSet/>
      <dgm:spPr/>
      <dgm:t>
        <a:bodyPr/>
        <a:lstStyle/>
        <a:p>
          <a:endParaRPr lang="en-IN"/>
        </a:p>
      </dgm:t>
    </dgm:pt>
    <dgm:pt modelId="{F78D838F-3079-444D-83D6-BC490300B852}">
      <dgm:prSet phldrT="[Text]"/>
      <dgm:spPr/>
      <dgm:t>
        <a:bodyPr/>
        <a:lstStyle/>
        <a:p>
          <a:r>
            <a:rPr lang="en-IN"/>
            <a:t>CD</a:t>
          </a:r>
        </a:p>
      </dgm:t>
    </dgm:pt>
    <dgm:pt modelId="{B707E36C-FAAF-48E3-B8C2-80A3004CB205}" type="parTrans" cxnId="{2F0FF34F-EB2E-4B04-8309-EEBCA0AB7846}">
      <dgm:prSet/>
      <dgm:spPr/>
      <dgm:t>
        <a:bodyPr/>
        <a:lstStyle/>
        <a:p>
          <a:endParaRPr lang="en-IN"/>
        </a:p>
      </dgm:t>
    </dgm:pt>
    <dgm:pt modelId="{B4B49B25-D307-46CB-815D-33F0D163E466}" type="sibTrans" cxnId="{2F0FF34F-EB2E-4B04-8309-EEBCA0AB7846}">
      <dgm:prSet/>
      <dgm:spPr/>
      <dgm:t>
        <a:bodyPr/>
        <a:lstStyle/>
        <a:p>
          <a:endParaRPr lang="en-IN"/>
        </a:p>
      </dgm:t>
    </dgm:pt>
    <dgm:pt modelId="{1864A3A8-24DA-4AA3-B8A0-5DFFDF6D29DB}">
      <dgm:prSet phldrT="[Text]"/>
      <dgm:spPr>
        <a:solidFill>
          <a:schemeClr val="accent3"/>
        </a:solidFill>
      </dgm:spPr>
      <dgm:t>
        <a:bodyPr/>
        <a:lstStyle/>
        <a:p>
          <a:endParaRPr lang="en-IN"/>
        </a:p>
      </dgm:t>
    </dgm:pt>
    <dgm:pt modelId="{F8C966CE-601D-45C2-98EF-2E766411BA81}" type="parTrans" cxnId="{7217AFD2-8AB8-4483-B588-F0AD10D8EBBC}">
      <dgm:prSet/>
      <dgm:spPr/>
      <dgm:t>
        <a:bodyPr/>
        <a:lstStyle/>
        <a:p>
          <a:endParaRPr lang="en-IN"/>
        </a:p>
      </dgm:t>
    </dgm:pt>
    <dgm:pt modelId="{08750742-CBB1-420A-8435-5ED275B7A7CF}" type="sibTrans" cxnId="{7217AFD2-8AB8-4483-B588-F0AD10D8EBBC}">
      <dgm:prSet/>
      <dgm:spPr/>
      <dgm:t>
        <a:bodyPr/>
        <a:lstStyle/>
        <a:p>
          <a:endParaRPr lang="en-IN"/>
        </a:p>
      </dgm:t>
    </dgm:pt>
    <dgm:pt modelId="{D555F3D7-8D06-4258-BD79-79AE7B2A36D6}">
      <dgm:prSet phldrT="[Text]"/>
      <dgm:spPr>
        <a:solidFill>
          <a:schemeClr val="accent3"/>
        </a:solidFill>
      </dgm:spPr>
      <dgm:t>
        <a:bodyPr/>
        <a:lstStyle/>
        <a:p>
          <a:endParaRPr lang="en-IN"/>
        </a:p>
      </dgm:t>
    </dgm:pt>
    <dgm:pt modelId="{F6E2D4A7-01CE-4F7D-866D-CB5DB83E3D8B}" type="sibTrans" cxnId="{5C065659-39CC-4915-9772-C18F63A26285}">
      <dgm:prSet/>
      <dgm:spPr/>
      <dgm:t>
        <a:bodyPr/>
        <a:lstStyle/>
        <a:p>
          <a:endParaRPr lang="en-IN"/>
        </a:p>
      </dgm:t>
    </dgm:pt>
    <dgm:pt modelId="{8E250B6F-84B3-4640-B5D1-85B024B38B15}" type="parTrans" cxnId="{5C065659-39CC-4915-9772-C18F63A26285}">
      <dgm:prSet/>
      <dgm:spPr/>
      <dgm:t>
        <a:bodyPr/>
        <a:lstStyle/>
        <a:p>
          <a:endParaRPr lang="en-IN"/>
        </a:p>
      </dgm:t>
    </dgm:pt>
    <dgm:pt modelId="{8A3CF55B-5464-478E-A4C8-E709BE4E4757}" type="pres">
      <dgm:prSet presAssocID="{5B24CDCC-980E-42A1-ADCF-4DAC2F6B0599}" presName="hierChild1" presStyleCnt="0">
        <dgm:presLayoutVars>
          <dgm:orgChart val="1"/>
          <dgm:chPref val="1"/>
          <dgm:dir/>
          <dgm:animOne val="branch"/>
          <dgm:animLvl val="lvl"/>
          <dgm:resizeHandles/>
        </dgm:presLayoutVars>
      </dgm:prSet>
      <dgm:spPr/>
    </dgm:pt>
    <dgm:pt modelId="{600027A4-F6F3-4AFA-98D1-6BA424D0AF70}" type="pres">
      <dgm:prSet presAssocID="{2FFD7A8D-0EE3-4638-B63C-9DB052927C27}" presName="hierRoot1" presStyleCnt="0">
        <dgm:presLayoutVars>
          <dgm:hierBranch val="init"/>
        </dgm:presLayoutVars>
      </dgm:prSet>
      <dgm:spPr/>
    </dgm:pt>
    <dgm:pt modelId="{6D0A8CB1-E181-4516-A613-14F5655D7D33}" type="pres">
      <dgm:prSet presAssocID="{2FFD7A8D-0EE3-4638-B63C-9DB052927C27}" presName="rootComposite1" presStyleCnt="0"/>
      <dgm:spPr/>
    </dgm:pt>
    <dgm:pt modelId="{A08EE065-F772-46FA-A1C3-250061648020}" type="pres">
      <dgm:prSet presAssocID="{2FFD7A8D-0EE3-4638-B63C-9DB052927C27}" presName="rootText1" presStyleLbl="node0" presStyleIdx="0" presStyleCnt="1">
        <dgm:presLayoutVars>
          <dgm:chPref val="3"/>
        </dgm:presLayoutVars>
      </dgm:prSet>
      <dgm:spPr/>
    </dgm:pt>
    <dgm:pt modelId="{E6C6FDFB-C905-4585-A8CA-782F02B4C78C}" type="pres">
      <dgm:prSet presAssocID="{2FFD7A8D-0EE3-4638-B63C-9DB052927C27}" presName="rootConnector1" presStyleLbl="node1" presStyleIdx="0" presStyleCnt="0"/>
      <dgm:spPr/>
    </dgm:pt>
    <dgm:pt modelId="{9BC928A4-9C35-4B4A-9661-AF4453CD1D98}" type="pres">
      <dgm:prSet presAssocID="{2FFD7A8D-0EE3-4638-B63C-9DB052927C27}" presName="hierChild2" presStyleCnt="0"/>
      <dgm:spPr/>
    </dgm:pt>
    <dgm:pt modelId="{711C5403-7B88-4200-B922-B94251B702E6}" type="pres">
      <dgm:prSet presAssocID="{5703670F-F969-4A32-9688-50FB5036EF86}" presName="Name37" presStyleLbl="parChTrans1D2" presStyleIdx="0" presStyleCnt="2"/>
      <dgm:spPr/>
    </dgm:pt>
    <dgm:pt modelId="{D46E10C5-3A14-409B-8D83-464214D65B1B}" type="pres">
      <dgm:prSet presAssocID="{A771AE93-4B53-4F64-AE53-A6D8028E39E9}" presName="hierRoot2" presStyleCnt="0">
        <dgm:presLayoutVars>
          <dgm:hierBranch val="init"/>
        </dgm:presLayoutVars>
      </dgm:prSet>
      <dgm:spPr/>
    </dgm:pt>
    <dgm:pt modelId="{8B044E2F-9E8B-4F2A-892C-BABB69FDBD75}" type="pres">
      <dgm:prSet presAssocID="{A771AE93-4B53-4F64-AE53-A6D8028E39E9}" presName="rootComposite" presStyleCnt="0"/>
      <dgm:spPr/>
    </dgm:pt>
    <dgm:pt modelId="{9BFA6DBE-F024-4083-9F0C-C58716F62B09}" type="pres">
      <dgm:prSet presAssocID="{A771AE93-4B53-4F64-AE53-A6D8028E39E9}" presName="rootText" presStyleLbl="node2" presStyleIdx="0" presStyleCnt="2">
        <dgm:presLayoutVars>
          <dgm:chPref val="3"/>
        </dgm:presLayoutVars>
      </dgm:prSet>
      <dgm:spPr/>
    </dgm:pt>
    <dgm:pt modelId="{A4D3CFCA-A05C-4229-874C-0B56FFB5D82B}" type="pres">
      <dgm:prSet presAssocID="{A771AE93-4B53-4F64-AE53-A6D8028E39E9}" presName="rootConnector" presStyleLbl="node2" presStyleIdx="0" presStyleCnt="2"/>
      <dgm:spPr/>
    </dgm:pt>
    <dgm:pt modelId="{CDE30D6A-4E21-4A7A-A641-05BED9901433}" type="pres">
      <dgm:prSet presAssocID="{A771AE93-4B53-4F64-AE53-A6D8028E39E9}" presName="hierChild4" presStyleCnt="0"/>
      <dgm:spPr/>
    </dgm:pt>
    <dgm:pt modelId="{925C8FEC-7C21-4865-B056-41DD6B3926BF}" type="pres">
      <dgm:prSet presAssocID="{F8C966CE-601D-45C2-98EF-2E766411BA81}" presName="Name37" presStyleLbl="parChTrans1D3" presStyleIdx="0" presStyleCnt="4"/>
      <dgm:spPr/>
    </dgm:pt>
    <dgm:pt modelId="{50A7DA93-B1B7-4320-A99B-A46E7C7614F1}" type="pres">
      <dgm:prSet presAssocID="{1864A3A8-24DA-4AA3-B8A0-5DFFDF6D29DB}" presName="hierRoot2" presStyleCnt="0">
        <dgm:presLayoutVars>
          <dgm:hierBranch val="init"/>
        </dgm:presLayoutVars>
      </dgm:prSet>
      <dgm:spPr/>
    </dgm:pt>
    <dgm:pt modelId="{416DEDFB-1AD8-434C-87D3-98F22E8FBBF9}" type="pres">
      <dgm:prSet presAssocID="{1864A3A8-24DA-4AA3-B8A0-5DFFDF6D29DB}" presName="rootComposite" presStyleCnt="0"/>
      <dgm:spPr/>
    </dgm:pt>
    <dgm:pt modelId="{305D79E1-C703-43E7-AEC5-409260F946CE}" type="pres">
      <dgm:prSet presAssocID="{1864A3A8-24DA-4AA3-B8A0-5DFFDF6D29DB}" presName="rootText" presStyleLbl="node3" presStyleIdx="0" presStyleCnt="4">
        <dgm:presLayoutVars>
          <dgm:chPref val="3"/>
        </dgm:presLayoutVars>
      </dgm:prSet>
      <dgm:spPr/>
    </dgm:pt>
    <dgm:pt modelId="{E3C817EF-A6AC-48D5-94A9-224EA6022831}" type="pres">
      <dgm:prSet presAssocID="{1864A3A8-24DA-4AA3-B8A0-5DFFDF6D29DB}" presName="rootConnector" presStyleLbl="node3" presStyleIdx="0" presStyleCnt="4"/>
      <dgm:spPr/>
    </dgm:pt>
    <dgm:pt modelId="{25DC5E16-EEDB-4CA0-B6CC-215F8F3DB8E8}" type="pres">
      <dgm:prSet presAssocID="{1864A3A8-24DA-4AA3-B8A0-5DFFDF6D29DB}" presName="hierChild4" presStyleCnt="0"/>
      <dgm:spPr/>
    </dgm:pt>
    <dgm:pt modelId="{7A26A273-AA2A-44F1-997B-960F53A60183}" type="pres">
      <dgm:prSet presAssocID="{1864A3A8-24DA-4AA3-B8A0-5DFFDF6D29DB}" presName="hierChild5" presStyleCnt="0"/>
      <dgm:spPr/>
    </dgm:pt>
    <dgm:pt modelId="{7D6DFF04-DB7D-4AE8-B75F-EF7A917F05D9}" type="pres">
      <dgm:prSet presAssocID="{8E250B6F-84B3-4640-B5D1-85B024B38B15}" presName="Name37" presStyleLbl="parChTrans1D3" presStyleIdx="1" presStyleCnt="4"/>
      <dgm:spPr/>
    </dgm:pt>
    <dgm:pt modelId="{69DEBA20-18A4-4BAF-B929-ACAF40D19DE3}" type="pres">
      <dgm:prSet presAssocID="{D555F3D7-8D06-4258-BD79-79AE7B2A36D6}" presName="hierRoot2" presStyleCnt="0">
        <dgm:presLayoutVars>
          <dgm:hierBranch val="init"/>
        </dgm:presLayoutVars>
      </dgm:prSet>
      <dgm:spPr/>
    </dgm:pt>
    <dgm:pt modelId="{CEDFCEE7-1835-4CF0-959B-A22046148485}" type="pres">
      <dgm:prSet presAssocID="{D555F3D7-8D06-4258-BD79-79AE7B2A36D6}" presName="rootComposite" presStyleCnt="0"/>
      <dgm:spPr/>
    </dgm:pt>
    <dgm:pt modelId="{58BD6176-D990-4815-A36F-5BA27775EBFD}" type="pres">
      <dgm:prSet presAssocID="{D555F3D7-8D06-4258-BD79-79AE7B2A36D6}" presName="rootText" presStyleLbl="node3" presStyleIdx="1" presStyleCnt="4">
        <dgm:presLayoutVars>
          <dgm:chPref val="3"/>
        </dgm:presLayoutVars>
      </dgm:prSet>
      <dgm:spPr/>
    </dgm:pt>
    <dgm:pt modelId="{984CC1D2-6FA6-4EA8-A69F-F32FBB9E112C}" type="pres">
      <dgm:prSet presAssocID="{D555F3D7-8D06-4258-BD79-79AE7B2A36D6}" presName="rootConnector" presStyleLbl="node3" presStyleIdx="1" presStyleCnt="4"/>
      <dgm:spPr/>
    </dgm:pt>
    <dgm:pt modelId="{B0856C92-EA5D-4C18-A69C-C35425C5950C}" type="pres">
      <dgm:prSet presAssocID="{D555F3D7-8D06-4258-BD79-79AE7B2A36D6}" presName="hierChild4" presStyleCnt="0"/>
      <dgm:spPr/>
    </dgm:pt>
    <dgm:pt modelId="{006C6EEB-D60E-49B8-B436-43569C7C7234}" type="pres">
      <dgm:prSet presAssocID="{99D0DD8E-FCEE-42CC-9401-BB5DD1B0BE38}" presName="Name37" presStyleLbl="parChTrans1D4" presStyleIdx="0" presStyleCnt="2"/>
      <dgm:spPr/>
    </dgm:pt>
    <dgm:pt modelId="{EAFD7FC9-DE2D-437B-8B63-E24CE5AEAE67}" type="pres">
      <dgm:prSet presAssocID="{BDD50A03-E991-4177-BCDC-12C002552976}" presName="hierRoot2" presStyleCnt="0">
        <dgm:presLayoutVars>
          <dgm:hierBranch val="init"/>
        </dgm:presLayoutVars>
      </dgm:prSet>
      <dgm:spPr/>
    </dgm:pt>
    <dgm:pt modelId="{62D9A1DC-1030-4A7D-A3D4-A6B664891A8C}" type="pres">
      <dgm:prSet presAssocID="{BDD50A03-E991-4177-BCDC-12C002552976}" presName="rootComposite" presStyleCnt="0"/>
      <dgm:spPr/>
    </dgm:pt>
    <dgm:pt modelId="{6D8EF594-B147-4D09-932B-B1E26548EA4B}" type="pres">
      <dgm:prSet presAssocID="{BDD50A03-E991-4177-BCDC-12C002552976}" presName="rootText" presStyleLbl="node4" presStyleIdx="0" presStyleCnt="2">
        <dgm:presLayoutVars>
          <dgm:chPref val="3"/>
        </dgm:presLayoutVars>
      </dgm:prSet>
      <dgm:spPr/>
    </dgm:pt>
    <dgm:pt modelId="{BCC03F45-30BC-49E9-A3E3-D65EC8379EE1}" type="pres">
      <dgm:prSet presAssocID="{BDD50A03-E991-4177-BCDC-12C002552976}" presName="rootConnector" presStyleLbl="node4" presStyleIdx="0" presStyleCnt="2"/>
      <dgm:spPr/>
    </dgm:pt>
    <dgm:pt modelId="{4EEBE557-4B20-42E7-8776-9D847E725440}" type="pres">
      <dgm:prSet presAssocID="{BDD50A03-E991-4177-BCDC-12C002552976}" presName="hierChild4" presStyleCnt="0"/>
      <dgm:spPr/>
    </dgm:pt>
    <dgm:pt modelId="{99121652-57B1-4CFB-B50A-5997A2076351}" type="pres">
      <dgm:prSet presAssocID="{BDD50A03-E991-4177-BCDC-12C002552976}" presName="hierChild5" presStyleCnt="0"/>
      <dgm:spPr/>
    </dgm:pt>
    <dgm:pt modelId="{01DA5B82-49FA-4EEB-A68D-817DD4D1AE49}" type="pres">
      <dgm:prSet presAssocID="{D555F3D7-8D06-4258-BD79-79AE7B2A36D6}" presName="hierChild5" presStyleCnt="0"/>
      <dgm:spPr/>
    </dgm:pt>
    <dgm:pt modelId="{B3DCD154-33ED-49CE-B0ED-941B7338C1A6}" type="pres">
      <dgm:prSet presAssocID="{A771AE93-4B53-4F64-AE53-A6D8028E39E9}" presName="hierChild5" presStyleCnt="0"/>
      <dgm:spPr/>
    </dgm:pt>
    <dgm:pt modelId="{235D14BB-343A-4775-B7AC-01CD44998D27}" type="pres">
      <dgm:prSet presAssocID="{5CB21AAB-C797-4CBB-9969-33700D638FAF}" presName="Name37" presStyleLbl="parChTrans1D2" presStyleIdx="1" presStyleCnt="2"/>
      <dgm:spPr/>
    </dgm:pt>
    <dgm:pt modelId="{11BBBB0F-DD55-4165-917A-A475342C5E78}" type="pres">
      <dgm:prSet presAssocID="{62BFFEF3-C110-4F8D-835B-82064809373F}" presName="hierRoot2" presStyleCnt="0">
        <dgm:presLayoutVars>
          <dgm:hierBranch val="init"/>
        </dgm:presLayoutVars>
      </dgm:prSet>
      <dgm:spPr/>
    </dgm:pt>
    <dgm:pt modelId="{30EC46D0-7CB2-4C7D-AB9F-C7042CCEF06A}" type="pres">
      <dgm:prSet presAssocID="{62BFFEF3-C110-4F8D-835B-82064809373F}" presName="rootComposite" presStyleCnt="0"/>
      <dgm:spPr/>
    </dgm:pt>
    <dgm:pt modelId="{AD56C28C-57BD-4E05-9061-E0AD4A3F9630}" type="pres">
      <dgm:prSet presAssocID="{62BFFEF3-C110-4F8D-835B-82064809373F}" presName="rootText" presStyleLbl="node2" presStyleIdx="1" presStyleCnt="2">
        <dgm:presLayoutVars>
          <dgm:chPref val="3"/>
        </dgm:presLayoutVars>
      </dgm:prSet>
      <dgm:spPr/>
    </dgm:pt>
    <dgm:pt modelId="{740621B8-CD2D-47AD-A70C-062264A94537}" type="pres">
      <dgm:prSet presAssocID="{62BFFEF3-C110-4F8D-835B-82064809373F}" presName="rootConnector" presStyleLbl="node2" presStyleIdx="1" presStyleCnt="2"/>
      <dgm:spPr/>
    </dgm:pt>
    <dgm:pt modelId="{E4F8AE12-2535-4034-B29A-86BC951E9939}" type="pres">
      <dgm:prSet presAssocID="{62BFFEF3-C110-4F8D-835B-82064809373F}" presName="hierChild4" presStyleCnt="0"/>
      <dgm:spPr/>
    </dgm:pt>
    <dgm:pt modelId="{B581FFBD-C15F-4676-B2FB-4ADDA00C199B}" type="pres">
      <dgm:prSet presAssocID="{E312953F-47BE-4D59-B913-EFA257709FA8}" presName="Name37" presStyleLbl="parChTrans1D3" presStyleIdx="2" presStyleCnt="4"/>
      <dgm:spPr/>
    </dgm:pt>
    <dgm:pt modelId="{21BDF409-63C5-4097-80DC-ADB174EA88D7}" type="pres">
      <dgm:prSet presAssocID="{D2E3A9AE-7F6B-48DD-AA69-4C8D8CF82E2F}" presName="hierRoot2" presStyleCnt="0">
        <dgm:presLayoutVars>
          <dgm:hierBranch val="init"/>
        </dgm:presLayoutVars>
      </dgm:prSet>
      <dgm:spPr/>
    </dgm:pt>
    <dgm:pt modelId="{9ECBC16B-8D69-4236-8F9B-583CD88E806F}" type="pres">
      <dgm:prSet presAssocID="{D2E3A9AE-7F6B-48DD-AA69-4C8D8CF82E2F}" presName="rootComposite" presStyleCnt="0"/>
      <dgm:spPr/>
    </dgm:pt>
    <dgm:pt modelId="{04FDDF98-B89F-425B-86DE-DF2E6DC201B9}" type="pres">
      <dgm:prSet presAssocID="{D2E3A9AE-7F6B-48DD-AA69-4C8D8CF82E2F}" presName="rootText" presStyleLbl="node3" presStyleIdx="2" presStyleCnt="4" custScaleX="69143">
        <dgm:presLayoutVars>
          <dgm:chPref val="3"/>
        </dgm:presLayoutVars>
      </dgm:prSet>
      <dgm:spPr/>
    </dgm:pt>
    <dgm:pt modelId="{BF7D3C9B-BFBE-47B3-864C-C7F22C8A5469}" type="pres">
      <dgm:prSet presAssocID="{D2E3A9AE-7F6B-48DD-AA69-4C8D8CF82E2F}" presName="rootConnector" presStyleLbl="node3" presStyleIdx="2" presStyleCnt="4"/>
      <dgm:spPr/>
    </dgm:pt>
    <dgm:pt modelId="{EBFB040E-9610-475E-AD76-A3DFECFE2981}" type="pres">
      <dgm:prSet presAssocID="{D2E3A9AE-7F6B-48DD-AA69-4C8D8CF82E2F}" presName="hierChild4" presStyleCnt="0"/>
      <dgm:spPr/>
    </dgm:pt>
    <dgm:pt modelId="{6410058E-EF2E-4D94-A2AB-1A422365FBC6}" type="pres">
      <dgm:prSet presAssocID="{B707E36C-FAAF-48E3-B8C2-80A3004CB205}" presName="Name37" presStyleLbl="parChTrans1D4" presStyleIdx="1" presStyleCnt="2"/>
      <dgm:spPr/>
    </dgm:pt>
    <dgm:pt modelId="{1499673F-9F62-48A1-A739-51E0DF10AA1A}" type="pres">
      <dgm:prSet presAssocID="{F78D838F-3079-444D-83D6-BC490300B852}" presName="hierRoot2" presStyleCnt="0">
        <dgm:presLayoutVars>
          <dgm:hierBranch val="init"/>
        </dgm:presLayoutVars>
      </dgm:prSet>
      <dgm:spPr/>
    </dgm:pt>
    <dgm:pt modelId="{0F3B5098-BA6E-4CDA-A4FC-99D098833BF2}" type="pres">
      <dgm:prSet presAssocID="{F78D838F-3079-444D-83D6-BC490300B852}" presName="rootComposite" presStyleCnt="0"/>
      <dgm:spPr/>
    </dgm:pt>
    <dgm:pt modelId="{3248B0B4-A307-454D-A1DA-6D235815FAD0}" type="pres">
      <dgm:prSet presAssocID="{F78D838F-3079-444D-83D6-BC490300B852}" presName="rootText" presStyleLbl="node4" presStyleIdx="1" presStyleCnt="2">
        <dgm:presLayoutVars>
          <dgm:chPref val="3"/>
        </dgm:presLayoutVars>
      </dgm:prSet>
      <dgm:spPr/>
    </dgm:pt>
    <dgm:pt modelId="{0E25D900-D9C8-4ABC-B64C-1FE067EBAA1C}" type="pres">
      <dgm:prSet presAssocID="{F78D838F-3079-444D-83D6-BC490300B852}" presName="rootConnector" presStyleLbl="node4" presStyleIdx="1" presStyleCnt="2"/>
      <dgm:spPr/>
    </dgm:pt>
    <dgm:pt modelId="{47D3B437-B375-4D3F-A8EE-28AC89922638}" type="pres">
      <dgm:prSet presAssocID="{F78D838F-3079-444D-83D6-BC490300B852}" presName="hierChild4" presStyleCnt="0"/>
      <dgm:spPr/>
    </dgm:pt>
    <dgm:pt modelId="{29C21526-2A9D-4EB0-98E7-E6ED2D6B631B}" type="pres">
      <dgm:prSet presAssocID="{F78D838F-3079-444D-83D6-BC490300B852}" presName="hierChild5" presStyleCnt="0"/>
      <dgm:spPr/>
    </dgm:pt>
    <dgm:pt modelId="{1A87DD1F-B115-45B7-8299-86A6C1A3D397}" type="pres">
      <dgm:prSet presAssocID="{D2E3A9AE-7F6B-48DD-AA69-4C8D8CF82E2F}" presName="hierChild5" presStyleCnt="0"/>
      <dgm:spPr/>
    </dgm:pt>
    <dgm:pt modelId="{29479DC2-D928-4D04-9933-6E4DA83D4DE5}" type="pres">
      <dgm:prSet presAssocID="{EB48B421-3E3A-40FD-9D93-707CA66B750D}" presName="Name37" presStyleLbl="parChTrans1D3" presStyleIdx="3" presStyleCnt="4"/>
      <dgm:spPr/>
    </dgm:pt>
    <dgm:pt modelId="{9676A7A3-92F9-489D-880B-AC75588CC265}" type="pres">
      <dgm:prSet presAssocID="{FEA68D64-A0FE-48FC-9D1F-6C922495BF86}" presName="hierRoot2" presStyleCnt="0">
        <dgm:presLayoutVars>
          <dgm:hierBranch val="init"/>
        </dgm:presLayoutVars>
      </dgm:prSet>
      <dgm:spPr/>
    </dgm:pt>
    <dgm:pt modelId="{62BF9BF5-6586-4780-B3F2-25EE702BF72D}" type="pres">
      <dgm:prSet presAssocID="{FEA68D64-A0FE-48FC-9D1F-6C922495BF86}" presName="rootComposite" presStyleCnt="0"/>
      <dgm:spPr/>
    </dgm:pt>
    <dgm:pt modelId="{4E96C27C-E83E-4ABF-BD86-62839B99B012}" type="pres">
      <dgm:prSet presAssocID="{FEA68D64-A0FE-48FC-9D1F-6C922495BF86}" presName="rootText" presStyleLbl="node3" presStyleIdx="3" presStyleCnt="4">
        <dgm:presLayoutVars>
          <dgm:chPref val="3"/>
        </dgm:presLayoutVars>
      </dgm:prSet>
      <dgm:spPr/>
    </dgm:pt>
    <dgm:pt modelId="{66C2A5AD-EA3E-41FE-AE54-29313C744F2B}" type="pres">
      <dgm:prSet presAssocID="{FEA68D64-A0FE-48FC-9D1F-6C922495BF86}" presName="rootConnector" presStyleLbl="node3" presStyleIdx="3" presStyleCnt="4"/>
      <dgm:spPr/>
    </dgm:pt>
    <dgm:pt modelId="{C5852847-849C-4BE9-B867-3723CABB296A}" type="pres">
      <dgm:prSet presAssocID="{FEA68D64-A0FE-48FC-9D1F-6C922495BF86}" presName="hierChild4" presStyleCnt="0"/>
      <dgm:spPr/>
    </dgm:pt>
    <dgm:pt modelId="{85660C85-A2B8-441B-9435-E98DF6126261}" type="pres">
      <dgm:prSet presAssocID="{FEA68D64-A0FE-48FC-9D1F-6C922495BF86}" presName="hierChild5" presStyleCnt="0"/>
      <dgm:spPr/>
    </dgm:pt>
    <dgm:pt modelId="{F61072B0-2DB8-4D28-9065-2B234D347FC8}" type="pres">
      <dgm:prSet presAssocID="{62BFFEF3-C110-4F8D-835B-82064809373F}" presName="hierChild5" presStyleCnt="0"/>
      <dgm:spPr/>
    </dgm:pt>
    <dgm:pt modelId="{E7A567E2-D826-48C4-AAAF-DACEA64506CA}" type="pres">
      <dgm:prSet presAssocID="{2FFD7A8D-0EE3-4638-B63C-9DB052927C27}" presName="hierChild3" presStyleCnt="0"/>
      <dgm:spPr/>
    </dgm:pt>
  </dgm:ptLst>
  <dgm:cxnLst>
    <dgm:cxn modelId="{866E510D-AE60-4B08-BF52-3BDDB9917DC3}" type="presOf" srcId="{5703670F-F969-4A32-9688-50FB5036EF86}" destId="{711C5403-7B88-4200-B922-B94251B702E6}" srcOrd="0" destOrd="0" presId="urn:microsoft.com/office/officeart/2005/8/layout/orgChart1"/>
    <dgm:cxn modelId="{F0172C11-58AA-4533-A636-C524E83508AE}" type="presOf" srcId="{A771AE93-4B53-4F64-AE53-A6D8028E39E9}" destId="{A4D3CFCA-A05C-4229-874C-0B56FFB5D82B}" srcOrd="1" destOrd="0" presId="urn:microsoft.com/office/officeart/2005/8/layout/orgChart1"/>
    <dgm:cxn modelId="{64450B18-6C50-4B1E-A7E8-A8997E1DFED0}" type="presOf" srcId="{D555F3D7-8D06-4258-BD79-79AE7B2A36D6}" destId="{984CC1D2-6FA6-4EA8-A69F-F32FBB9E112C}" srcOrd="1" destOrd="0" presId="urn:microsoft.com/office/officeart/2005/8/layout/orgChart1"/>
    <dgm:cxn modelId="{49E89F23-503A-44AE-B110-2EDE4A832E45}" type="presOf" srcId="{62BFFEF3-C110-4F8D-835B-82064809373F}" destId="{740621B8-CD2D-47AD-A70C-062264A94537}" srcOrd="1" destOrd="0" presId="urn:microsoft.com/office/officeart/2005/8/layout/orgChart1"/>
    <dgm:cxn modelId="{34F65124-25EF-49C9-91D6-9F250A7A048C}" type="presOf" srcId="{E312953F-47BE-4D59-B913-EFA257709FA8}" destId="{B581FFBD-C15F-4676-B2FB-4ADDA00C199B}" srcOrd="0" destOrd="0" presId="urn:microsoft.com/office/officeart/2005/8/layout/orgChart1"/>
    <dgm:cxn modelId="{1218DA27-8105-4FAB-86B0-C492DA8C6918}" type="presOf" srcId="{D2E3A9AE-7F6B-48DD-AA69-4C8D8CF82E2F}" destId="{04FDDF98-B89F-425B-86DE-DF2E6DC201B9}" srcOrd="0" destOrd="0" presId="urn:microsoft.com/office/officeart/2005/8/layout/orgChart1"/>
    <dgm:cxn modelId="{DD36A532-2EC6-4341-B899-1C5E2C6CAFD3}" type="presOf" srcId="{F78D838F-3079-444D-83D6-BC490300B852}" destId="{0E25D900-D9C8-4ABC-B64C-1FE067EBAA1C}" srcOrd="1" destOrd="0" presId="urn:microsoft.com/office/officeart/2005/8/layout/orgChart1"/>
    <dgm:cxn modelId="{72EDC538-0E64-44D9-8224-DEC93D938787}" type="presOf" srcId="{BDD50A03-E991-4177-BCDC-12C002552976}" destId="{6D8EF594-B147-4D09-932B-B1E26548EA4B}" srcOrd="0" destOrd="0" presId="urn:microsoft.com/office/officeart/2005/8/layout/orgChart1"/>
    <dgm:cxn modelId="{C4B32939-0D0A-44DF-89E4-E29EFEAB16E7}" srcId="{2FFD7A8D-0EE3-4638-B63C-9DB052927C27}" destId="{62BFFEF3-C110-4F8D-835B-82064809373F}" srcOrd="1" destOrd="0" parTransId="{5CB21AAB-C797-4CBB-9969-33700D638FAF}" sibTransId="{4B3E7C46-105F-465D-A65A-C99676BA243F}"/>
    <dgm:cxn modelId="{66AC4E3E-8427-47C8-860C-FD3FB331799C}" type="presOf" srcId="{B707E36C-FAAF-48E3-B8C2-80A3004CB205}" destId="{6410058E-EF2E-4D94-A2AB-1A422365FBC6}" srcOrd="0" destOrd="0" presId="urn:microsoft.com/office/officeart/2005/8/layout/orgChart1"/>
    <dgm:cxn modelId="{F83B5A40-6DF3-407A-B445-A8533272BF02}" type="presOf" srcId="{5B24CDCC-980E-42A1-ADCF-4DAC2F6B0599}" destId="{8A3CF55B-5464-478E-A4C8-E709BE4E4757}" srcOrd="0" destOrd="0" presId="urn:microsoft.com/office/officeart/2005/8/layout/orgChart1"/>
    <dgm:cxn modelId="{7AA7065B-E695-47F1-851D-F26F6D61C43C}" type="presOf" srcId="{1864A3A8-24DA-4AA3-B8A0-5DFFDF6D29DB}" destId="{E3C817EF-A6AC-48D5-94A9-224EA6022831}" srcOrd="1" destOrd="0" presId="urn:microsoft.com/office/officeart/2005/8/layout/orgChart1"/>
    <dgm:cxn modelId="{3F57B85B-D5CE-4636-A0C6-6488EE6FAC5A}" srcId="{62BFFEF3-C110-4F8D-835B-82064809373F}" destId="{D2E3A9AE-7F6B-48DD-AA69-4C8D8CF82E2F}" srcOrd="0" destOrd="0" parTransId="{E312953F-47BE-4D59-B913-EFA257709FA8}" sibTransId="{C880E605-9620-4A3D-9454-F14A3525D4E9}"/>
    <dgm:cxn modelId="{9C1CB462-1382-4FD2-94BD-0943E3B2A14A}" srcId="{D555F3D7-8D06-4258-BD79-79AE7B2A36D6}" destId="{BDD50A03-E991-4177-BCDC-12C002552976}" srcOrd="0" destOrd="0" parTransId="{99D0DD8E-FCEE-42CC-9401-BB5DD1B0BE38}" sibTransId="{790C14EB-70D6-4115-860C-0F51682CFE47}"/>
    <dgm:cxn modelId="{1FE46049-DB8C-4F38-A18D-C7AC7EA1A4E4}" type="presOf" srcId="{62BFFEF3-C110-4F8D-835B-82064809373F}" destId="{AD56C28C-57BD-4E05-9061-E0AD4A3F9630}" srcOrd="0" destOrd="0" presId="urn:microsoft.com/office/officeart/2005/8/layout/orgChart1"/>
    <dgm:cxn modelId="{4DD22D4E-14FD-4A6D-90DB-377A473FAED0}" type="presOf" srcId="{F78D838F-3079-444D-83D6-BC490300B852}" destId="{3248B0B4-A307-454D-A1DA-6D235815FAD0}" srcOrd="0" destOrd="0" presId="urn:microsoft.com/office/officeart/2005/8/layout/orgChart1"/>
    <dgm:cxn modelId="{450A814F-06D0-4628-B8D9-963454FC35AA}" type="presOf" srcId="{D555F3D7-8D06-4258-BD79-79AE7B2A36D6}" destId="{58BD6176-D990-4815-A36F-5BA27775EBFD}" srcOrd="0" destOrd="0" presId="urn:microsoft.com/office/officeart/2005/8/layout/orgChart1"/>
    <dgm:cxn modelId="{2F0FF34F-EB2E-4B04-8309-EEBCA0AB7846}" srcId="{D2E3A9AE-7F6B-48DD-AA69-4C8D8CF82E2F}" destId="{F78D838F-3079-444D-83D6-BC490300B852}" srcOrd="0" destOrd="0" parTransId="{B707E36C-FAAF-48E3-B8C2-80A3004CB205}" sibTransId="{B4B49B25-D307-46CB-815D-33F0D163E466}"/>
    <dgm:cxn modelId="{1C2FCB56-7EB3-4B25-A03A-F9B692B17A8E}" srcId="{5B24CDCC-980E-42A1-ADCF-4DAC2F6B0599}" destId="{2FFD7A8D-0EE3-4638-B63C-9DB052927C27}" srcOrd="0" destOrd="0" parTransId="{D11ED5AF-A3D5-42B4-AF75-218D87CD47B3}" sibTransId="{101CDD9C-0C61-44C4-98AD-74E77E1380A6}"/>
    <dgm:cxn modelId="{5C065659-39CC-4915-9772-C18F63A26285}" srcId="{A771AE93-4B53-4F64-AE53-A6D8028E39E9}" destId="{D555F3D7-8D06-4258-BD79-79AE7B2A36D6}" srcOrd="1" destOrd="0" parTransId="{8E250B6F-84B3-4640-B5D1-85B024B38B15}" sibTransId="{F6E2D4A7-01CE-4F7D-866D-CB5DB83E3D8B}"/>
    <dgm:cxn modelId="{24B2847C-C4EC-4EB0-8C8C-5B06BBDFBC26}" type="presOf" srcId="{BDD50A03-E991-4177-BCDC-12C002552976}" destId="{BCC03F45-30BC-49E9-A3E3-D65EC8379EE1}" srcOrd="1" destOrd="0" presId="urn:microsoft.com/office/officeart/2005/8/layout/orgChart1"/>
    <dgm:cxn modelId="{2DB4E087-CAB2-4C53-9058-BBD640BAEB86}" srcId="{2FFD7A8D-0EE3-4638-B63C-9DB052927C27}" destId="{A771AE93-4B53-4F64-AE53-A6D8028E39E9}" srcOrd="0" destOrd="0" parTransId="{5703670F-F969-4A32-9688-50FB5036EF86}" sibTransId="{AF1AFF9F-20FC-4379-BB7D-7B418373D245}"/>
    <dgm:cxn modelId="{9526589A-3086-4B46-A35C-C440028D25CE}" type="presOf" srcId="{5CB21AAB-C797-4CBB-9969-33700D638FAF}" destId="{235D14BB-343A-4775-B7AC-01CD44998D27}" srcOrd="0" destOrd="0" presId="urn:microsoft.com/office/officeart/2005/8/layout/orgChart1"/>
    <dgm:cxn modelId="{B073F09B-1B0D-40BC-9AA3-A3901580D0BB}" type="presOf" srcId="{F8C966CE-601D-45C2-98EF-2E766411BA81}" destId="{925C8FEC-7C21-4865-B056-41DD6B3926BF}" srcOrd="0" destOrd="0" presId="urn:microsoft.com/office/officeart/2005/8/layout/orgChart1"/>
    <dgm:cxn modelId="{DED03BA7-07AC-4C30-A760-EB91E9DDF2CF}" srcId="{62BFFEF3-C110-4F8D-835B-82064809373F}" destId="{FEA68D64-A0FE-48FC-9D1F-6C922495BF86}" srcOrd="1" destOrd="0" parTransId="{EB48B421-3E3A-40FD-9D93-707CA66B750D}" sibTransId="{935DD85E-BBB1-4FC0-BA70-6C99B4487851}"/>
    <dgm:cxn modelId="{15629DA7-932E-495F-B99C-269AB8685E49}" type="presOf" srcId="{2FFD7A8D-0EE3-4638-B63C-9DB052927C27}" destId="{A08EE065-F772-46FA-A1C3-250061648020}" srcOrd="0" destOrd="0" presId="urn:microsoft.com/office/officeart/2005/8/layout/orgChart1"/>
    <dgm:cxn modelId="{1122ADA8-D575-4F52-80AD-233560410A6A}" type="presOf" srcId="{FEA68D64-A0FE-48FC-9D1F-6C922495BF86}" destId="{4E96C27C-E83E-4ABF-BD86-62839B99B012}" srcOrd="0" destOrd="0" presId="urn:microsoft.com/office/officeart/2005/8/layout/orgChart1"/>
    <dgm:cxn modelId="{ACA36FB2-067C-46E9-9A27-65533471F195}" type="presOf" srcId="{99D0DD8E-FCEE-42CC-9401-BB5DD1B0BE38}" destId="{006C6EEB-D60E-49B8-B436-43569C7C7234}" srcOrd="0" destOrd="0" presId="urn:microsoft.com/office/officeart/2005/8/layout/orgChart1"/>
    <dgm:cxn modelId="{9F54E7C0-0986-4683-9746-044F2553BD5E}" type="presOf" srcId="{8E250B6F-84B3-4640-B5D1-85B024B38B15}" destId="{7D6DFF04-DB7D-4AE8-B75F-EF7A917F05D9}" srcOrd="0" destOrd="0" presId="urn:microsoft.com/office/officeart/2005/8/layout/orgChart1"/>
    <dgm:cxn modelId="{7217AFD2-8AB8-4483-B588-F0AD10D8EBBC}" srcId="{A771AE93-4B53-4F64-AE53-A6D8028E39E9}" destId="{1864A3A8-24DA-4AA3-B8A0-5DFFDF6D29DB}" srcOrd="0" destOrd="0" parTransId="{F8C966CE-601D-45C2-98EF-2E766411BA81}" sibTransId="{08750742-CBB1-420A-8435-5ED275B7A7CF}"/>
    <dgm:cxn modelId="{D59972DC-7123-4C58-B086-A606BE83DADE}" type="presOf" srcId="{FEA68D64-A0FE-48FC-9D1F-6C922495BF86}" destId="{66C2A5AD-EA3E-41FE-AE54-29313C744F2B}" srcOrd="1" destOrd="0" presId="urn:microsoft.com/office/officeart/2005/8/layout/orgChart1"/>
    <dgm:cxn modelId="{6ABDD9E0-692D-4CCC-AB42-4238DF2A378C}" type="presOf" srcId="{A771AE93-4B53-4F64-AE53-A6D8028E39E9}" destId="{9BFA6DBE-F024-4083-9F0C-C58716F62B09}" srcOrd="0" destOrd="0" presId="urn:microsoft.com/office/officeart/2005/8/layout/orgChart1"/>
    <dgm:cxn modelId="{E8E03EED-1059-459D-9DD4-443B03AC617B}" type="presOf" srcId="{2FFD7A8D-0EE3-4638-B63C-9DB052927C27}" destId="{E6C6FDFB-C905-4585-A8CA-782F02B4C78C}" srcOrd="1" destOrd="0" presId="urn:microsoft.com/office/officeart/2005/8/layout/orgChart1"/>
    <dgm:cxn modelId="{D0A745F0-6612-420D-94F2-61C1998363CB}" type="presOf" srcId="{D2E3A9AE-7F6B-48DD-AA69-4C8D8CF82E2F}" destId="{BF7D3C9B-BFBE-47B3-864C-C7F22C8A5469}" srcOrd="1" destOrd="0" presId="urn:microsoft.com/office/officeart/2005/8/layout/orgChart1"/>
    <dgm:cxn modelId="{E6709AF7-1A55-44EA-9267-D4542673C0ED}" type="presOf" srcId="{EB48B421-3E3A-40FD-9D93-707CA66B750D}" destId="{29479DC2-D928-4D04-9933-6E4DA83D4DE5}" srcOrd="0" destOrd="0" presId="urn:microsoft.com/office/officeart/2005/8/layout/orgChart1"/>
    <dgm:cxn modelId="{F4297CF8-2EEA-4E66-87B4-8E8FBC680683}" type="presOf" srcId="{1864A3A8-24DA-4AA3-B8A0-5DFFDF6D29DB}" destId="{305D79E1-C703-43E7-AEC5-409260F946CE}" srcOrd="0" destOrd="0" presId="urn:microsoft.com/office/officeart/2005/8/layout/orgChart1"/>
    <dgm:cxn modelId="{ABFD9E8E-F98C-4FF3-90AC-AC63DABA9158}" type="presParOf" srcId="{8A3CF55B-5464-478E-A4C8-E709BE4E4757}" destId="{600027A4-F6F3-4AFA-98D1-6BA424D0AF70}" srcOrd="0" destOrd="0" presId="urn:microsoft.com/office/officeart/2005/8/layout/orgChart1"/>
    <dgm:cxn modelId="{0563A6C1-42B8-4DA4-8573-49B24C30B763}" type="presParOf" srcId="{600027A4-F6F3-4AFA-98D1-6BA424D0AF70}" destId="{6D0A8CB1-E181-4516-A613-14F5655D7D33}" srcOrd="0" destOrd="0" presId="urn:microsoft.com/office/officeart/2005/8/layout/orgChart1"/>
    <dgm:cxn modelId="{78842244-F3C9-4CDD-9227-D9542C4BC426}" type="presParOf" srcId="{6D0A8CB1-E181-4516-A613-14F5655D7D33}" destId="{A08EE065-F772-46FA-A1C3-250061648020}" srcOrd="0" destOrd="0" presId="urn:microsoft.com/office/officeart/2005/8/layout/orgChart1"/>
    <dgm:cxn modelId="{FC440592-54D1-4AD7-AD3B-A995BCAD15DB}" type="presParOf" srcId="{6D0A8CB1-E181-4516-A613-14F5655D7D33}" destId="{E6C6FDFB-C905-4585-A8CA-782F02B4C78C}" srcOrd="1" destOrd="0" presId="urn:microsoft.com/office/officeart/2005/8/layout/orgChart1"/>
    <dgm:cxn modelId="{6F3C68F2-5427-4A56-B05D-2C423EB8F17C}" type="presParOf" srcId="{600027A4-F6F3-4AFA-98D1-6BA424D0AF70}" destId="{9BC928A4-9C35-4B4A-9661-AF4453CD1D98}" srcOrd="1" destOrd="0" presId="urn:microsoft.com/office/officeart/2005/8/layout/orgChart1"/>
    <dgm:cxn modelId="{ACD92CB9-A776-4A34-8B38-63C99DD38BCD}" type="presParOf" srcId="{9BC928A4-9C35-4B4A-9661-AF4453CD1D98}" destId="{711C5403-7B88-4200-B922-B94251B702E6}" srcOrd="0" destOrd="0" presId="urn:microsoft.com/office/officeart/2005/8/layout/orgChart1"/>
    <dgm:cxn modelId="{5A7D06CA-2EA6-41A4-BA74-24816C33244F}" type="presParOf" srcId="{9BC928A4-9C35-4B4A-9661-AF4453CD1D98}" destId="{D46E10C5-3A14-409B-8D83-464214D65B1B}" srcOrd="1" destOrd="0" presId="urn:microsoft.com/office/officeart/2005/8/layout/orgChart1"/>
    <dgm:cxn modelId="{5A978934-C3EA-4C6F-9125-CC366BC94EBC}" type="presParOf" srcId="{D46E10C5-3A14-409B-8D83-464214D65B1B}" destId="{8B044E2F-9E8B-4F2A-892C-BABB69FDBD75}" srcOrd="0" destOrd="0" presId="urn:microsoft.com/office/officeart/2005/8/layout/orgChart1"/>
    <dgm:cxn modelId="{B95BBEC9-31B7-4990-99A1-46B3B096CE73}" type="presParOf" srcId="{8B044E2F-9E8B-4F2A-892C-BABB69FDBD75}" destId="{9BFA6DBE-F024-4083-9F0C-C58716F62B09}" srcOrd="0" destOrd="0" presId="urn:microsoft.com/office/officeart/2005/8/layout/orgChart1"/>
    <dgm:cxn modelId="{7B812938-BDE9-42A0-81F4-DE35AC4D1677}" type="presParOf" srcId="{8B044E2F-9E8B-4F2A-892C-BABB69FDBD75}" destId="{A4D3CFCA-A05C-4229-874C-0B56FFB5D82B}" srcOrd="1" destOrd="0" presId="urn:microsoft.com/office/officeart/2005/8/layout/orgChart1"/>
    <dgm:cxn modelId="{A3FEC4D8-C8C3-4633-B83E-DEA90ECA3117}" type="presParOf" srcId="{D46E10C5-3A14-409B-8D83-464214D65B1B}" destId="{CDE30D6A-4E21-4A7A-A641-05BED9901433}" srcOrd="1" destOrd="0" presId="urn:microsoft.com/office/officeart/2005/8/layout/orgChart1"/>
    <dgm:cxn modelId="{2CB61E3F-F4F5-4A9F-AD33-B7F9D1E49B7F}" type="presParOf" srcId="{CDE30D6A-4E21-4A7A-A641-05BED9901433}" destId="{925C8FEC-7C21-4865-B056-41DD6B3926BF}" srcOrd="0" destOrd="0" presId="urn:microsoft.com/office/officeart/2005/8/layout/orgChart1"/>
    <dgm:cxn modelId="{6F10B783-21E7-4995-AFF2-6A6E8D2958E9}" type="presParOf" srcId="{CDE30D6A-4E21-4A7A-A641-05BED9901433}" destId="{50A7DA93-B1B7-4320-A99B-A46E7C7614F1}" srcOrd="1" destOrd="0" presId="urn:microsoft.com/office/officeart/2005/8/layout/orgChart1"/>
    <dgm:cxn modelId="{4D6139EE-A10F-4D9D-AC44-6C960B746039}" type="presParOf" srcId="{50A7DA93-B1B7-4320-A99B-A46E7C7614F1}" destId="{416DEDFB-1AD8-434C-87D3-98F22E8FBBF9}" srcOrd="0" destOrd="0" presId="urn:microsoft.com/office/officeart/2005/8/layout/orgChart1"/>
    <dgm:cxn modelId="{872E82E3-025F-4028-8F47-ED0A74C3EA41}" type="presParOf" srcId="{416DEDFB-1AD8-434C-87D3-98F22E8FBBF9}" destId="{305D79E1-C703-43E7-AEC5-409260F946CE}" srcOrd="0" destOrd="0" presId="urn:microsoft.com/office/officeart/2005/8/layout/orgChart1"/>
    <dgm:cxn modelId="{552DD2BB-2E2F-4A42-BF32-2BDFC041BEC6}" type="presParOf" srcId="{416DEDFB-1AD8-434C-87D3-98F22E8FBBF9}" destId="{E3C817EF-A6AC-48D5-94A9-224EA6022831}" srcOrd="1" destOrd="0" presId="urn:microsoft.com/office/officeart/2005/8/layout/orgChart1"/>
    <dgm:cxn modelId="{215BAFC5-53E6-4106-86AC-7FD3F6BBE488}" type="presParOf" srcId="{50A7DA93-B1B7-4320-A99B-A46E7C7614F1}" destId="{25DC5E16-EEDB-4CA0-B6CC-215F8F3DB8E8}" srcOrd="1" destOrd="0" presId="urn:microsoft.com/office/officeart/2005/8/layout/orgChart1"/>
    <dgm:cxn modelId="{35B96728-DAED-4C80-9796-D378536C4DD4}" type="presParOf" srcId="{50A7DA93-B1B7-4320-A99B-A46E7C7614F1}" destId="{7A26A273-AA2A-44F1-997B-960F53A60183}" srcOrd="2" destOrd="0" presId="urn:microsoft.com/office/officeart/2005/8/layout/orgChart1"/>
    <dgm:cxn modelId="{072856AD-8511-47F3-B023-BB51247D8CCD}" type="presParOf" srcId="{CDE30D6A-4E21-4A7A-A641-05BED9901433}" destId="{7D6DFF04-DB7D-4AE8-B75F-EF7A917F05D9}" srcOrd="2" destOrd="0" presId="urn:microsoft.com/office/officeart/2005/8/layout/orgChart1"/>
    <dgm:cxn modelId="{2F33F47D-718E-4D78-8BC5-64CBD644C318}" type="presParOf" srcId="{CDE30D6A-4E21-4A7A-A641-05BED9901433}" destId="{69DEBA20-18A4-4BAF-B929-ACAF40D19DE3}" srcOrd="3" destOrd="0" presId="urn:microsoft.com/office/officeart/2005/8/layout/orgChart1"/>
    <dgm:cxn modelId="{0AD585DE-61D5-4584-A694-E4A37B3B70CE}" type="presParOf" srcId="{69DEBA20-18A4-4BAF-B929-ACAF40D19DE3}" destId="{CEDFCEE7-1835-4CF0-959B-A22046148485}" srcOrd="0" destOrd="0" presId="urn:microsoft.com/office/officeart/2005/8/layout/orgChart1"/>
    <dgm:cxn modelId="{B117A5EB-6626-47E6-BA3A-7A005BF367CE}" type="presParOf" srcId="{CEDFCEE7-1835-4CF0-959B-A22046148485}" destId="{58BD6176-D990-4815-A36F-5BA27775EBFD}" srcOrd="0" destOrd="0" presId="urn:microsoft.com/office/officeart/2005/8/layout/orgChart1"/>
    <dgm:cxn modelId="{782C4AA0-9D30-402A-8685-C954BEA52DE2}" type="presParOf" srcId="{CEDFCEE7-1835-4CF0-959B-A22046148485}" destId="{984CC1D2-6FA6-4EA8-A69F-F32FBB9E112C}" srcOrd="1" destOrd="0" presId="urn:microsoft.com/office/officeart/2005/8/layout/orgChart1"/>
    <dgm:cxn modelId="{8024ED5A-B281-4674-BFF4-A9C62AF152FE}" type="presParOf" srcId="{69DEBA20-18A4-4BAF-B929-ACAF40D19DE3}" destId="{B0856C92-EA5D-4C18-A69C-C35425C5950C}" srcOrd="1" destOrd="0" presId="urn:microsoft.com/office/officeart/2005/8/layout/orgChart1"/>
    <dgm:cxn modelId="{EF42E99A-6492-4695-9F11-A2D43F8945DB}" type="presParOf" srcId="{B0856C92-EA5D-4C18-A69C-C35425C5950C}" destId="{006C6EEB-D60E-49B8-B436-43569C7C7234}" srcOrd="0" destOrd="0" presId="urn:microsoft.com/office/officeart/2005/8/layout/orgChart1"/>
    <dgm:cxn modelId="{A605A3C5-27E9-4CFD-BAE6-A711A73C5FD3}" type="presParOf" srcId="{B0856C92-EA5D-4C18-A69C-C35425C5950C}" destId="{EAFD7FC9-DE2D-437B-8B63-E24CE5AEAE67}" srcOrd="1" destOrd="0" presId="urn:microsoft.com/office/officeart/2005/8/layout/orgChart1"/>
    <dgm:cxn modelId="{3F8A0A93-2A0C-49C4-96D3-797CC1C8C5E1}" type="presParOf" srcId="{EAFD7FC9-DE2D-437B-8B63-E24CE5AEAE67}" destId="{62D9A1DC-1030-4A7D-A3D4-A6B664891A8C}" srcOrd="0" destOrd="0" presId="urn:microsoft.com/office/officeart/2005/8/layout/orgChart1"/>
    <dgm:cxn modelId="{D5F0168B-8C7A-45F3-9D6E-6E16273DCDD3}" type="presParOf" srcId="{62D9A1DC-1030-4A7D-A3D4-A6B664891A8C}" destId="{6D8EF594-B147-4D09-932B-B1E26548EA4B}" srcOrd="0" destOrd="0" presId="urn:microsoft.com/office/officeart/2005/8/layout/orgChart1"/>
    <dgm:cxn modelId="{89C09DC4-08BF-4D71-903A-CB4F7C7621E3}" type="presParOf" srcId="{62D9A1DC-1030-4A7D-A3D4-A6B664891A8C}" destId="{BCC03F45-30BC-49E9-A3E3-D65EC8379EE1}" srcOrd="1" destOrd="0" presId="urn:microsoft.com/office/officeart/2005/8/layout/orgChart1"/>
    <dgm:cxn modelId="{69D0E967-5430-4006-AE70-ECEB37298561}" type="presParOf" srcId="{EAFD7FC9-DE2D-437B-8B63-E24CE5AEAE67}" destId="{4EEBE557-4B20-42E7-8776-9D847E725440}" srcOrd="1" destOrd="0" presId="urn:microsoft.com/office/officeart/2005/8/layout/orgChart1"/>
    <dgm:cxn modelId="{F640D2AC-2977-4352-8D60-5B5A1657C7B2}" type="presParOf" srcId="{EAFD7FC9-DE2D-437B-8B63-E24CE5AEAE67}" destId="{99121652-57B1-4CFB-B50A-5997A2076351}" srcOrd="2" destOrd="0" presId="urn:microsoft.com/office/officeart/2005/8/layout/orgChart1"/>
    <dgm:cxn modelId="{49991B09-EB88-4E09-9F85-456286FC7E78}" type="presParOf" srcId="{69DEBA20-18A4-4BAF-B929-ACAF40D19DE3}" destId="{01DA5B82-49FA-4EEB-A68D-817DD4D1AE49}" srcOrd="2" destOrd="0" presId="urn:microsoft.com/office/officeart/2005/8/layout/orgChart1"/>
    <dgm:cxn modelId="{CECF3797-5C3D-4F38-BCC0-361D000F64C2}" type="presParOf" srcId="{D46E10C5-3A14-409B-8D83-464214D65B1B}" destId="{B3DCD154-33ED-49CE-B0ED-941B7338C1A6}" srcOrd="2" destOrd="0" presId="urn:microsoft.com/office/officeart/2005/8/layout/orgChart1"/>
    <dgm:cxn modelId="{89113A16-3EF5-4A79-A790-FA78B3BC6742}" type="presParOf" srcId="{9BC928A4-9C35-4B4A-9661-AF4453CD1D98}" destId="{235D14BB-343A-4775-B7AC-01CD44998D27}" srcOrd="2" destOrd="0" presId="urn:microsoft.com/office/officeart/2005/8/layout/orgChart1"/>
    <dgm:cxn modelId="{36F0110C-DA96-4119-AE27-DE83562D3151}" type="presParOf" srcId="{9BC928A4-9C35-4B4A-9661-AF4453CD1D98}" destId="{11BBBB0F-DD55-4165-917A-A475342C5E78}" srcOrd="3" destOrd="0" presId="urn:microsoft.com/office/officeart/2005/8/layout/orgChart1"/>
    <dgm:cxn modelId="{C834FFF9-B5BD-4D4C-B6E3-3993C692096A}" type="presParOf" srcId="{11BBBB0F-DD55-4165-917A-A475342C5E78}" destId="{30EC46D0-7CB2-4C7D-AB9F-C7042CCEF06A}" srcOrd="0" destOrd="0" presId="urn:microsoft.com/office/officeart/2005/8/layout/orgChart1"/>
    <dgm:cxn modelId="{6E130EBD-C3B6-4F27-9DAE-32958D84ED9B}" type="presParOf" srcId="{30EC46D0-7CB2-4C7D-AB9F-C7042CCEF06A}" destId="{AD56C28C-57BD-4E05-9061-E0AD4A3F9630}" srcOrd="0" destOrd="0" presId="urn:microsoft.com/office/officeart/2005/8/layout/orgChart1"/>
    <dgm:cxn modelId="{A60AFB57-838C-4411-82B1-86F8870D06E4}" type="presParOf" srcId="{30EC46D0-7CB2-4C7D-AB9F-C7042CCEF06A}" destId="{740621B8-CD2D-47AD-A70C-062264A94537}" srcOrd="1" destOrd="0" presId="urn:microsoft.com/office/officeart/2005/8/layout/orgChart1"/>
    <dgm:cxn modelId="{ADC6128A-E018-493F-832C-DB5AEC8C2F16}" type="presParOf" srcId="{11BBBB0F-DD55-4165-917A-A475342C5E78}" destId="{E4F8AE12-2535-4034-B29A-86BC951E9939}" srcOrd="1" destOrd="0" presId="urn:microsoft.com/office/officeart/2005/8/layout/orgChart1"/>
    <dgm:cxn modelId="{C6DC37F4-5710-427D-B896-504D323D8A5F}" type="presParOf" srcId="{E4F8AE12-2535-4034-B29A-86BC951E9939}" destId="{B581FFBD-C15F-4676-B2FB-4ADDA00C199B}" srcOrd="0" destOrd="0" presId="urn:microsoft.com/office/officeart/2005/8/layout/orgChart1"/>
    <dgm:cxn modelId="{F6E9C637-F342-494D-93F5-71AE3FDEA6AF}" type="presParOf" srcId="{E4F8AE12-2535-4034-B29A-86BC951E9939}" destId="{21BDF409-63C5-4097-80DC-ADB174EA88D7}" srcOrd="1" destOrd="0" presId="urn:microsoft.com/office/officeart/2005/8/layout/orgChart1"/>
    <dgm:cxn modelId="{7E77C2DC-7322-47E0-B4BB-0B794D570AFC}" type="presParOf" srcId="{21BDF409-63C5-4097-80DC-ADB174EA88D7}" destId="{9ECBC16B-8D69-4236-8F9B-583CD88E806F}" srcOrd="0" destOrd="0" presId="urn:microsoft.com/office/officeart/2005/8/layout/orgChart1"/>
    <dgm:cxn modelId="{DA9D3682-4F95-49CA-A591-795E8B0E8274}" type="presParOf" srcId="{9ECBC16B-8D69-4236-8F9B-583CD88E806F}" destId="{04FDDF98-B89F-425B-86DE-DF2E6DC201B9}" srcOrd="0" destOrd="0" presId="urn:microsoft.com/office/officeart/2005/8/layout/orgChart1"/>
    <dgm:cxn modelId="{3FD454F1-F24F-436B-BDA2-9394A5A27C9C}" type="presParOf" srcId="{9ECBC16B-8D69-4236-8F9B-583CD88E806F}" destId="{BF7D3C9B-BFBE-47B3-864C-C7F22C8A5469}" srcOrd="1" destOrd="0" presId="urn:microsoft.com/office/officeart/2005/8/layout/orgChart1"/>
    <dgm:cxn modelId="{729F1720-4AA0-40D8-BB01-7724D4DF1DEC}" type="presParOf" srcId="{21BDF409-63C5-4097-80DC-ADB174EA88D7}" destId="{EBFB040E-9610-475E-AD76-A3DFECFE2981}" srcOrd="1" destOrd="0" presId="urn:microsoft.com/office/officeart/2005/8/layout/orgChart1"/>
    <dgm:cxn modelId="{E948B251-5752-414E-A79D-0DF667A0A191}" type="presParOf" srcId="{EBFB040E-9610-475E-AD76-A3DFECFE2981}" destId="{6410058E-EF2E-4D94-A2AB-1A422365FBC6}" srcOrd="0" destOrd="0" presId="urn:microsoft.com/office/officeart/2005/8/layout/orgChart1"/>
    <dgm:cxn modelId="{455462EF-65DD-4D41-B74F-11D790B8B5F9}" type="presParOf" srcId="{EBFB040E-9610-475E-AD76-A3DFECFE2981}" destId="{1499673F-9F62-48A1-A739-51E0DF10AA1A}" srcOrd="1" destOrd="0" presId="urn:microsoft.com/office/officeart/2005/8/layout/orgChart1"/>
    <dgm:cxn modelId="{5B03053C-2AB1-4232-8692-D9827AF709D9}" type="presParOf" srcId="{1499673F-9F62-48A1-A739-51E0DF10AA1A}" destId="{0F3B5098-BA6E-4CDA-A4FC-99D098833BF2}" srcOrd="0" destOrd="0" presId="urn:microsoft.com/office/officeart/2005/8/layout/orgChart1"/>
    <dgm:cxn modelId="{D1825A0F-7FA2-4CAD-AEDE-007A2FE3B1BF}" type="presParOf" srcId="{0F3B5098-BA6E-4CDA-A4FC-99D098833BF2}" destId="{3248B0B4-A307-454D-A1DA-6D235815FAD0}" srcOrd="0" destOrd="0" presId="urn:microsoft.com/office/officeart/2005/8/layout/orgChart1"/>
    <dgm:cxn modelId="{8657118A-A183-41EB-B87B-9C87CB56E12F}" type="presParOf" srcId="{0F3B5098-BA6E-4CDA-A4FC-99D098833BF2}" destId="{0E25D900-D9C8-4ABC-B64C-1FE067EBAA1C}" srcOrd="1" destOrd="0" presId="urn:microsoft.com/office/officeart/2005/8/layout/orgChart1"/>
    <dgm:cxn modelId="{F0DB4A2D-05B6-434D-B7BB-7A4DFFA23DB3}" type="presParOf" srcId="{1499673F-9F62-48A1-A739-51E0DF10AA1A}" destId="{47D3B437-B375-4D3F-A8EE-28AC89922638}" srcOrd="1" destOrd="0" presId="urn:microsoft.com/office/officeart/2005/8/layout/orgChart1"/>
    <dgm:cxn modelId="{EB18413D-08C2-4CE4-BC2A-5BD2BF0865A8}" type="presParOf" srcId="{1499673F-9F62-48A1-A739-51E0DF10AA1A}" destId="{29C21526-2A9D-4EB0-98E7-E6ED2D6B631B}" srcOrd="2" destOrd="0" presId="urn:microsoft.com/office/officeart/2005/8/layout/orgChart1"/>
    <dgm:cxn modelId="{D89424CA-7A8D-4FD8-A560-E4D17A505068}" type="presParOf" srcId="{21BDF409-63C5-4097-80DC-ADB174EA88D7}" destId="{1A87DD1F-B115-45B7-8299-86A6C1A3D397}" srcOrd="2" destOrd="0" presId="urn:microsoft.com/office/officeart/2005/8/layout/orgChart1"/>
    <dgm:cxn modelId="{CCB8512D-D9FE-41A1-8993-C6935CB05612}" type="presParOf" srcId="{E4F8AE12-2535-4034-B29A-86BC951E9939}" destId="{29479DC2-D928-4D04-9933-6E4DA83D4DE5}" srcOrd="2" destOrd="0" presId="urn:microsoft.com/office/officeart/2005/8/layout/orgChart1"/>
    <dgm:cxn modelId="{613CB71B-C09F-4B49-83A2-82121EF9B03C}" type="presParOf" srcId="{E4F8AE12-2535-4034-B29A-86BC951E9939}" destId="{9676A7A3-92F9-489D-880B-AC75588CC265}" srcOrd="3" destOrd="0" presId="urn:microsoft.com/office/officeart/2005/8/layout/orgChart1"/>
    <dgm:cxn modelId="{0D0C635A-53F3-424D-828C-3390D1A30A30}" type="presParOf" srcId="{9676A7A3-92F9-489D-880B-AC75588CC265}" destId="{62BF9BF5-6586-4780-B3F2-25EE702BF72D}" srcOrd="0" destOrd="0" presId="urn:microsoft.com/office/officeart/2005/8/layout/orgChart1"/>
    <dgm:cxn modelId="{264F4BFD-2BBD-4375-A4D8-59017229F800}" type="presParOf" srcId="{62BF9BF5-6586-4780-B3F2-25EE702BF72D}" destId="{4E96C27C-E83E-4ABF-BD86-62839B99B012}" srcOrd="0" destOrd="0" presId="urn:microsoft.com/office/officeart/2005/8/layout/orgChart1"/>
    <dgm:cxn modelId="{2B3A6563-7615-434E-A33D-A5BAF0EA7544}" type="presParOf" srcId="{62BF9BF5-6586-4780-B3F2-25EE702BF72D}" destId="{66C2A5AD-EA3E-41FE-AE54-29313C744F2B}" srcOrd="1" destOrd="0" presId="urn:microsoft.com/office/officeart/2005/8/layout/orgChart1"/>
    <dgm:cxn modelId="{F6C7AE6A-BB62-47EE-90D3-709078223DFC}" type="presParOf" srcId="{9676A7A3-92F9-489D-880B-AC75588CC265}" destId="{C5852847-849C-4BE9-B867-3723CABB296A}" srcOrd="1" destOrd="0" presId="urn:microsoft.com/office/officeart/2005/8/layout/orgChart1"/>
    <dgm:cxn modelId="{7DD76754-5A32-452B-A39C-0E82659B228B}" type="presParOf" srcId="{9676A7A3-92F9-489D-880B-AC75588CC265}" destId="{85660C85-A2B8-441B-9435-E98DF6126261}" srcOrd="2" destOrd="0" presId="urn:microsoft.com/office/officeart/2005/8/layout/orgChart1"/>
    <dgm:cxn modelId="{C663227A-14A5-4B68-8A04-A20740AA7D41}" type="presParOf" srcId="{11BBBB0F-DD55-4165-917A-A475342C5E78}" destId="{F61072B0-2DB8-4D28-9065-2B234D347FC8}" srcOrd="2" destOrd="0" presId="urn:microsoft.com/office/officeart/2005/8/layout/orgChart1"/>
    <dgm:cxn modelId="{04EE017A-DFB6-4E0D-842C-7DFD1231F7C7}" type="presParOf" srcId="{600027A4-F6F3-4AFA-98D1-6BA424D0AF70}" destId="{E7A567E2-D826-48C4-AAAF-DACEA64506CA}"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5B24CDCC-980E-42A1-ADCF-4DAC2F6B0599}" type="doc">
      <dgm:prSet loTypeId="urn:microsoft.com/office/officeart/2005/8/layout/orgChart1" loCatId="hierarchy" qsTypeId="urn:microsoft.com/office/officeart/2005/8/quickstyle/simple1" qsCatId="simple" csTypeId="urn:microsoft.com/office/officeart/2005/8/colors/accent0_2" csCatId="mainScheme" phldr="1"/>
      <dgm:spPr/>
      <dgm:t>
        <a:bodyPr/>
        <a:lstStyle/>
        <a:p>
          <a:endParaRPr lang="en-IN"/>
        </a:p>
      </dgm:t>
    </dgm:pt>
    <dgm:pt modelId="{2FFD7A8D-0EE3-4638-B63C-9DB052927C27}">
      <dgm:prSet phldrT="[Text]"/>
      <dgm:spPr/>
      <dgm:t>
        <a:bodyPr/>
        <a:lstStyle/>
        <a:p>
          <a:r>
            <a:rPr lang="en-IN"/>
            <a:t>Root Component</a:t>
          </a:r>
        </a:p>
      </dgm:t>
    </dgm:pt>
    <dgm:pt modelId="{D11ED5AF-A3D5-42B4-AF75-218D87CD47B3}" type="parTrans" cxnId="{1C2FCB56-7EB3-4B25-A03A-F9B692B17A8E}">
      <dgm:prSet/>
      <dgm:spPr/>
      <dgm:t>
        <a:bodyPr/>
        <a:lstStyle/>
        <a:p>
          <a:endParaRPr lang="en-IN"/>
        </a:p>
      </dgm:t>
    </dgm:pt>
    <dgm:pt modelId="{101CDD9C-0C61-44C4-98AD-74E77E1380A6}" type="sibTrans" cxnId="{1C2FCB56-7EB3-4B25-A03A-F9B692B17A8E}">
      <dgm:prSet/>
      <dgm:spPr/>
      <dgm:t>
        <a:bodyPr/>
        <a:lstStyle/>
        <a:p>
          <a:endParaRPr lang="en-IN"/>
        </a:p>
      </dgm:t>
    </dgm:pt>
    <dgm:pt modelId="{A771AE93-4B53-4F64-AE53-A6D8028E39E9}">
      <dgm:prSet phldrT="[Text]"/>
      <dgm:spPr/>
      <dgm:t>
        <a:bodyPr/>
        <a:lstStyle/>
        <a:p>
          <a:r>
            <a:rPr lang="en-IN"/>
            <a:t>Child Component -1</a:t>
          </a:r>
        </a:p>
      </dgm:t>
    </dgm:pt>
    <dgm:pt modelId="{5703670F-F969-4A32-9688-50FB5036EF86}" type="parTrans" cxnId="{2DB4E087-CAB2-4C53-9058-BBD640BAEB86}">
      <dgm:prSet/>
      <dgm:spPr/>
      <dgm:t>
        <a:bodyPr/>
        <a:lstStyle/>
        <a:p>
          <a:endParaRPr lang="en-IN"/>
        </a:p>
      </dgm:t>
    </dgm:pt>
    <dgm:pt modelId="{AF1AFF9F-20FC-4379-BB7D-7B418373D245}" type="sibTrans" cxnId="{2DB4E087-CAB2-4C53-9058-BBD640BAEB86}">
      <dgm:prSet/>
      <dgm:spPr/>
      <dgm:t>
        <a:bodyPr/>
        <a:lstStyle/>
        <a:p>
          <a:endParaRPr lang="en-IN"/>
        </a:p>
      </dgm:t>
    </dgm:pt>
    <dgm:pt modelId="{62BFFEF3-C110-4F8D-835B-82064809373F}">
      <dgm:prSet phldrT="[Text]"/>
      <dgm:spPr/>
      <dgm:t>
        <a:bodyPr/>
        <a:lstStyle/>
        <a:p>
          <a:r>
            <a:rPr lang="en-IN"/>
            <a:t>Child Component- 2</a:t>
          </a:r>
        </a:p>
      </dgm:t>
    </dgm:pt>
    <dgm:pt modelId="{5CB21AAB-C797-4CBB-9969-33700D638FAF}" type="parTrans" cxnId="{C4B32939-0D0A-44DF-89E4-E29EFEAB16E7}">
      <dgm:prSet/>
      <dgm:spPr/>
      <dgm:t>
        <a:bodyPr/>
        <a:lstStyle/>
        <a:p>
          <a:endParaRPr lang="en-IN"/>
        </a:p>
      </dgm:t>
    </dgm:pt>
    <dgm:pt modelId="{4B3E7C46-105F-465D-A65A-C99676BA243F}" type="sibTrans" cxnId="{C4B32939-0D0A-44DF-89E4-E29EFEAB16E7}">
      <dgm:prSet/>
      <dgm:spPr/>
      <dgm:t>
        <a:bodyPr/>
        <a:lstStyle/>
        <a:p>
          <a:endParaRPr lang="en-IN"/>
        </a:p>
      </dgm:t>
    </dgm:pt>
    <dgm:pt modelId="{D555F3D7-8D06-4258-BD79-79AE7B2A36D6}">
      <dgm:prSet phldrT="[Text]"/>
      <dgm:spPr/>
      <dgm:t>
        <a:bodyPr/>
        <a:lstStyle/>
        <a:p>
          <a:r>
            <a:rPr lang="en-IN"/>
            <a:t>CC-11 </a:t>
          </a:r>
        </a:p>
      </dgm:t>
    </dgm:pt>
    <dgm:pt modelId="{8E250B6F-84B3-4640-B5D1-85B024B38B15}" type="parTrans" cxnId="{5C065659-39CC-4915-9772-C18F63A26285}">
      <dgm:prSet/>
      <dgm:spPr/>
      <dgm:t>
        <a:bodyPr/>
        <a:lstStyle/>
        <a:p>
          <a:endParaRPr lang="en-IN"/>
        </a:p>
      </dgm:t>
    </dgm:pt>
    <dgm:pt modelId="{F6E2D4A7-01CE-4F7D-866D-CB5DB83E3D8B}" type="sibTrans" cxnId="{5C065659-39CC-4915-9772-C18F63A26285}">
      <dgm:prSet/>
      <dgm:spPr/>
      <dgm:t>
        <a:bodyPr/>
        <a:lstStyle/>
        <a:p>
          <a:endParaRPr lang="en-IN"/>
        </a:p>
      </dgm:t>
    </dgm:pt>
    <dgm:pt modelId="{6B464348-FB5C-4395-9D2D-B11E9BFAD178}">
      <dgm:prSet phldrT="[Text]"/>
      <dgm:spPr/>
      <dgm:t>
        <a:bodyPr/>
        <a:lstStyle/>
        <a:p>
          <a:r>
            <a:rPr lang="en-IN"/>
            <a:t>CC -12 </a:t>
          </a:r>
        </a:p>
      </dgm:t>
    </dgm:pt>
    <dgm:pt modelId="{43DB7E2C-407A-4168-B9C3-212472400FEF}" type="parTrans" cxnId="{AF25CEA5-C656-4A42-B563-D5276F137016}">
      <dgm:prSet/>
      <dgm:spPr/>
      <dgm:t>
        <a:bodyPr/>
        <a:lstStyle/>
        <a:p>
          <a:endParaRPr lang="en-IN"/>
        </a:p>
      </dgm:t>
    </dgm:pt>
    <dgm:pt modelId="{2F254CA1-C12F-4D4B-97D2-0200B1FC2F5C}" type="sibTrans" cxnId="{AF25CEA5-C656-4A42-B563-D5276F137016}">
      <dgm:prSet/>
      <dgm:spPr/>
      <dgm:t>
        <a:bodyPr/>
        <a:lstStyle/>
        <a:p>
          <a:endParaRPr lang="en-IN"/>
        </a:p>
      </dgm:t>
    </dgm:pt>
    <dgm:pt modelId="{BDD50A03-E991-4177-BCDC-12C002552976}">
      <dgm:prSet phldrT="[Text]"/>
      <dgm:spPr/>
      <dgm:t>
        <a:bodyPr/>
        <a:lstStyle/>
        <a:p>
          <a:r>
            <a:rPr lang="en-IN" dirty="0" err="1">
              <a:solidFill>
                <a:schemeClr val="tx1"/>
              </a:solidFill>
            </a:rPr>
            <a:t>markForCheck</a:t>
          </a:r>
          <a:r>
            <a:rPr lang="en-IN" dirty="0">
              <a:solidFill>
                <a:schemeClr val="tx1"/>
              </a:solidFill>
            </a:rPr>
            <a:t>()</a:t>
          </a:r>
        </a:p>
      </dgm:t>
    </dgm:pt>
    <dgm:pt modelId="{99D0DD8E-FCEE-42CC-9401-BB5DD1B0BE38}" type="parTrans" cxnId="{9C1CB462-1382-4FD2-94BD-0943E3B2A14A}">
      <dgm:prSet/>
      <dgm:spPr/>
      <dgm:t>
        <a:bodyPr/>
        <a:lstStyle/>
        <a:p>
          <a:endParaRPr lang="en-IN"/>
        </a:p>
      </dgm:t>
    </dgm:pt>
    <dgm:pt modelId="{790C14EB-70D6-4115-860C-0F51682CFE47}" type="sibTrans" cxnId="{9C1CB462-1382-4FD2-94BD-0943E3B2A14A}">
      <dgm:prSet/>
      <dgm:spPr/>
      <dgm:t>
        <a:bodyPr/>
        <a:lstStyle/>
        <a:p>
          <a:endParaRPr lang="en-IN"/>
        </a:p>
      </dgm:t>
    </dgm:pt>
    <dgm:pt modelId="{D2E3A9AE-7F6B-48DD-AA69-4C8D8CF82E2F}">
      <dgm:prSet phldrT="[Text]"/>
      <dgm:spPr/>
      <dgm:t>
        <a:bodyPr/>
        <a:lstStyle/>
        <a:p>
          <a:r>
            <a:rPr lang="en-IN"/>
            <a:t>CC -21</a:t>
          </a:r>
        </a:p>
      </dgm:t>
    </dgm:pt>
    <dgm:pt modelId="{E312953F-47BE-4D59-B913-EFA257709FA8}" type="parTrans" cxnId="{3F57B85B-D5CE-4636-A0C6-6488EE6FAC5A}">
      <dgm:prSet/>
      <dgm:spPr/>
      <dgm:t>
        <a:bodyPr/>
        <a:lstStyle/>
        <a:p>
          <a:endParaRPr lang="en-IN"/>
        </a:p>
      </dgm:t>
    </dgm:pt>
    <dgm:pt modelId="{C880E605-9620-4A3D-9454-F14A3525D4E9}" type="sibTrans" cxnId="{3F57B85B-D5CE-4636-A0C6-6488EE6FAC5A}">
      <dgm:prSet/>
      <dgm:spPr/>
      <dgm:t>
        <a:bodyPr/>
        <a:lstStyle/>
        <a:p>
          <a:endParaRPr lang="en-IN"/>
        </a:p>
      </dgm:t>
    </dgm:pt>
    <dgm:pt modelId="{FEA68D64-A0FE-48FC-9D1F-6C922495BF86}">
      <dgm:prSet phldrT="[Text]"/>
      <dgm:spPr/>
      <dgm:t>
        <a:bodyPr/>
        <a:lstStyle/>
        <a:p>
          <a:r>
            <a:rPr lang="en-IN"/>
            <a:t>CC-22</a:t>
          </a:r>
        </a:p>
      </dgm:t>
    </dgm:pt>
    <dgm:pt modelId="{EB48B421-3E3A-40FD-9D93-707CA66B750D}" type="parTrans" cxnId="{DED03BA7-07AC-4C30-A760-EB91E9DDF2CF}">
      <dgm:prSet/>
      <dgm:spPr/>
      <dgm:t>
        <a:bodyPr/>
        <a:lstStyle/>
        <a:p>
          <a:endParaRPr lang="en-IN"/>
        </a:p>
      </dgm:t>
    </dgm:pt>
    <dgm:pt modelId="{935DD85E-BBB1-4FC0-BA70-6C99B4487851}" type="sibTrans" cxnId="{DED03BA7-07AC-4C30-A760-EB91E9DDF2CF}">
      <dgm:prSet/>
      <dgm:spPr/>
      <dgm:t>
        <a:bodyPr/>
        <a:lstStyle/>
        <a:p>
          <a:endParaRPr lang="en-IN"/>
        </a:p>
      </dgm:t>
    </dgm:pt>
    <dgm:pt modelId="{F78D838F-3079-444D-83D6-BC490300B852}">
      <dgm:prSet phldrT="[Text]"/>
      <dgm:spPr/>
      <dgm:t>
        <a:bodyPr/>
        <a:lstStyle/>
        <a:p>
          <a:r>
            <a:rPr lang="en-IN"/>
            <a:t>CC- 211</a:t>
          </a:r>
        </a:p>
      </dgm:t>
    </dgm:pt>
    <dgm:pt modelId="{B707E36C-FAAF-48E3-B8C2-80A3004CB205}" type="parTrans" cxnId="{2F0FF34F-EB2E-4B04-8309-EEBCA0AB7846}">
      <dgm:prSet/>
      <dgm:spPr/>
      <dgm:t>
        <a:bodyPr/>
        <a:lstStyle/>
        <a:p>
          <a:endParaRPr lang="en-IN"/>
        </a:p>
      </dgm:t>
    </dgm:pt>
    <dgm:pt modelId="{B4B49B25-D307-46CB-815D-33F0D163E466}" type="sibTrans" cxnId="{2F0FF34F-EB2E-4B04-8309-EEBCA0AB7846}">
      <dgm:prSet/>
      <dgm:spPr/>
      <dgm:t>
        <a:bodyPr/>
        <a:lstStyle/>
        <a:p>
          <a:endParaRPr lang="en-IN"/>
        </a:p>
      </dgm:t>
    </dgm:pt>
    <dgm:pt modelId="{8A3CF55B-5464-478E-A4C8-E709BE4E4757}" type="pres">
      <dgm:prSet presAssocID="{5B24CDCC-980E-42A1-ADCF-4DAC2F6B0599}" presName="hierChild1" presStyleCnt="0">
        <dgm:presLayoutVars>
          <dgm:orgChart val="1"/>
          <dgm:chPref val="1"/>
          <dgm:dir/>
          <dgm:animOne val="branch"/>
          <dgm:animLvl val="lvl"/>
          <dgm:resizeHandles/>
        </dgm:presLayoutVars>
      </dgm:prSet>
      <dgm:spPr/>
    </dgm:pt>
    <dgm:pt modelId="{600027A4-F6F3-4AFA-98D1-6BA424D0AF70}" type="pres">
      <dgm:prSet presAssocID="{2FFD7A8D-0EE3-4638-B63C-9DB052927C27}" presName="hierRoot1" presStyleCnt="0">
        <dgm:presLayoutVars>
          <dgm:hierBranch val="init"/>
        </dgm:presLayoutVars>
      </dgm:prSet>
      <dgm:spPr/>
    </dgm:pt>
    <dgm:pt modelId="{6D0A8CB1-E181-4516-A613-14F5655D7D33}" type="pres">
      <dgm:prSet presAssocID="{2FFD7A8D-0EE3-4638-B63C-9DB052927C27}" presName="rootComposite1" presStyleCnt="0"/>
      <dgm:spPr/>
    </dgm:pt>
    <dgm:pt modelId="{A08EE065-F772-46FA-A1C3-250061648020}" type="pres">
      <dgm:prSet presAssocID="{2FFD7A8D-0EE3-4638-B63C-9DB052927C27}" presName="rootText1" presStyleLbl="node0" presStyleIdx="0" presStyleCnt="1">
        <dgm:presLayoutVars>
          <dgm:chPref val="3"/>
        </dgm:presLayoutVars>
      </dgm:prSet>
      <dgm:spPr/>
    </dgm:pt>
    <dgm:pt modelId="{E6C6FDFB-C905-4585-A8CA-782F02B4C78C}" type="pres">
      <dgm:prSet presAssocID="{2FFD7A8D-0EE3-4638-B63C-9DB052927C27}" presName="rootConnector1" presStyleLbl="node1" presStyleIdx="0" presStyleCnt="0"/>
      <dgm:spPr/>
    </dgm:pt>
    <dgm:pt modelId="{9BC928A4-9C35-4B4A-9661-AF4453CD1D98}" type="pres">
      <dgm:prSet presAssocID="{2FFD7A8D-0EE3-4638-B63C-9DB052927C27}" presName="hierChild2" presStyleCnt="0"/>
      <dgm:spPr/>
    </dgm:pt>
    <dgm:pt modelId="{711C5403-7B88-4200-B922-B94251B702E6}" type="pres">
      <dgm:prSet presAssocID="{5703670F-F969-4A32-9688-50FB5036EF86}" presName="Name37" presStyleLbl="parChTrans1D2" presStyleIdx="0" presStyleCnt="2"/>
      <dgm:spPr/>
    </dgm:pt>
    <dgm:pt modelId="{D46E10C5-3A14-409B-8D83-464214D65B1B}" type="pres">
      <dgm:prSet presAssocID="{A771AE93-4B53-4F64-AE53-A6D8028E39E9}" presName="hierRoot2" presStyleCnt="0">
        <dgm:presLayoutVars>
          <dgm:hierBranch val="init"/>
        </dgm:presLayoutVars>
      </dgm:prSet>
      <dgm:spPr/>
    </dgm:pt>
    <dgm:pt modelId="{8B044E2F-9E8B-4F2A-892C-BABB69FDBD75}" type="pres">
      <dgm:prSet presAssocID="{A771AE93-4B53-4F64-AE53-A6D8028E39E9}" presName="rootComposite" presStyleCnt="0"/>
      <dgm:spPr/>
    </dgm:pt>
    <dgm:pt modelId="{9BFA6DBE-F024-4083-9F0C-C58716F62B09}" type="pres">
      <dgm:prSet presAssocID="{A771AE93-4B53-4F64-AE53-A6D8028E39E9}" presName="rootText" presStyleLbl="node2" presStyleIdx="0" presStyleCnt="2">
        <dgm:presLayoutVars>
          <dgm:chPref val="3"/>
        </dgm:presLayoutVars>
      </dgm:prSet>
      <dgm:spPr/>
    </dgm:pt>
    <dgm:pt modelId="{A4D3CFCA-A05C-4229-874C-0B56FFB5D82B}" type="pres">
      <dgm:prSet presAssocID="{A771AE93-4B53-4F64-AE53-A6D8028E39E9}" presName="rootConnector" presStyleLbl="node2" presStyleIdx="0" presStyleCnt="2"/>
      <dgm:spPr/>
    </dgm:pt>
    <dgm:pt modelId="{CDE30D6A-4E21-4A7A-A641-05BED9901433}" type="pres">
      <dgm:prSet presAssocID="{A771AE93-4B53-4F64-AE53-A6D8028E39E9}" presName="hierChild4" presStyleCnt="0"/>
      <dgm:spPr/>
    </dgm:pt>
    <dgm:pt modelId="{7D6DFF04-DB7D-4AE8-B75F-EF7A917F05D9}" type="pres">
      <dgm:prSet presAssocID="{8E250B6F-84B3-4640-B5D1-85B024B38B15}" presName="Name37" presStyleLbl="parChTrans1D3" presStyleIdx="0" presStyleCnt="4"/>
      <dgm:spPr/>
    </dgm:pt>
    <dgm:pt modelId="{69DEBA20-18A4-4BAF-B929-ACAF40D19DE3}" type="pres">
      <dgm:prSet presAssocID="{D555F3D7-8D06-4258-BD79-79AE7B2A36D6}" presName="hierRoot2" presStyleCnt="0">
        <dgm:presLayoutVars>
          <dgm:hierBranch val="init"/>
        </dgm:presLayoutVars>
      </dgm:prSet>
      <dgm:spPr/>
    </dgm:pt>
    <dgm:pt modelId="{CEDFCEE7-1835-4CF0-959B-A22046148485}" type="pres">
      <dgm:prSet presAssocID="{D555F3D7-8D06-4258-BD79-79AE7B2A36D6}" presName="rootComposite" presStyleCnt="0"/>
      <dgm:spPr/>
    </dgm:pt>
    <dgm:pt modelId="{58BD6176-D990-4815-A36F-5BA27775EBFD}" type="pres">
      <dgm:prSet presAssocID="{D555F3D7-8D06-4258-BD79-79AE7B2A36D6}" presName="rootText" presStyleLbl="node3" presStyleIdx="0" presStyleCnt="4">
        <dgm:presLayoutVars>
          <dgm:chPref val="3"/>
        </dgm:presLayoutVars>
      </dgm:prSet>
      <dgm:spPr/>
    </dgm:pt>
    <dgm:pt modelId="{984CC1D2-6FA6-4EA8-A69F-F32FBB9E112C}" type="pres">
      <dgm:prSet presAssocID="{D555F3D7-8D06-4258-BD79-79AE7B2A36D6}" presName="rootConnector" presStyleLbl="node3" presStyleIdx="0" presStyleCnt="4"/>
      <dgm:spPr/>
    </dgm:pt>
    <dgm:pt modelId="{B0856C92-EA5D-4C18-A69C-C35425C5950C}" type="pres">
      <dgm:prSet presAssocID="{D555F3D7-8D06-4258-BD79-79AE7B2A36D6}" presName="hierChild4" presStyleCnt="0"/>
      <dgm:spPr/>
    </dgm:pt>
    <dgm:pt modelId="{01DA5B82-49FA-4EEB-A68D-817DD4D1AE49}" type="pres">
      <dgm:prSet presAssocID="{D555F3D7-8D06-4258-BD79-79AE7B2A36D6}" presName="hierChild5" presStyleCnt="0"/>
      <dgm:spPr/>
    </dgm:pt>
    <dgm:pt modelId="{87BF1B3B-2801-4DAD-8E27-F3802BB24385}" type="pres">
      <dgm:prSet presAssocID="{43DB7E2C-407A-4168-B9C3-212472400FEF}" presName="Name37" presStyleLbl="parChTrans1D3" presStyleIdx="1" presStyleCnt="4"/>
      <dgm:spPr/>
    </dgm:pt>
    <dgm:pt modelId="{DD0A3C98-AF52-4ACB-81BC-524EC2A096F0}" type="pres">
      <dgm:prSet presAssocID="{6B464348-FB5C-4395-9D2D-B11E9BFAD178}" presName="hierRoot2" presStyleCnt="0">
        <dgm:presLayoutVars>
          <dgm:hierBranch val="init"/>
        </dgm:presLayoutVars>
      </dgm:prSet>
      <dgm:spPr/>
    </dgm:pt>
    <dgm:pt modelId="{7672548A-196A-47E1-AAE5-29F4F0BE8BD5}" type="pres">
      <dgm:prSet presAssocID="{6B464348-FB5C-4395-9D2D-B11E9BFAD178}" presName="rootComposite" presStyleCnt="0"/>
      <dgm:spPr/>
    </dgm:pt>
    <dgm:pt modelId="{C6F6C7FC-4E29-434A-A080-4CBD3A77C4D5}" type="pres">
      <dgm:prSet presAssocID="{6B464348-FB5C-4395-9D2D-B11E9BFAD178}" presName="rootText" presStyleLbl="node3" presStyleIdx="1" presStyleCnt="4">
        <dgm:presLayoutVars>
          <dgm:chPref val="3"/>
        </dgm:presLayoutVars>
      </dgm:prSet>
      <dgm:spPr/>
    </dgm:pt>
    <dgm:pt modelId="{8931A71D-561A-4605-AA72-74E38CA65C5B}" type="pres">
      <dgm:prSet presAssocID="{6B464348-FB5C-4395-9D2D-B11E9BFAD178}" presName="rootConnector" presStyleLbl="node3" presStyleIdx="1" presStyleCnt="4"/>
      <dgm:spPr/>
    </dgm:pt>
    <dgm:pt modelId="{4188F32F-3368-4309-99F1-1777C56E69F2}" type="pres">
      <dgm:prSet presAssocID="{6B464348-FB5C-4395-9D2D-B11E9BFAD178}" presName="hierChild4" presStyleCnt="0"/>
      <dgm:spPr/>
    </dgm:pt>
    <dgm:pt modelId="{006C6EEB-D60E-49B8-B436-43569C7C7234}" type="pres">
      <dgm:prSet presAssocID="{99D0DD8E-FCEE-42CC-9401-BB5DD1B0BE38}" presName="Name37" presStyleLbl="parChTrans1D4" presStyleIdx="0" presStyleCnt="2"/>
      <dgm:spPr/>
    </dgm:pt>
    <dgm:pt modelId="{EAFD7FC9-DE2D-437B-8B63-E24CE5AEAE67}" type="pres">
      <dgm:prSet presAssocID="{BDD50A03-E991-4177-BCDC-12C002552976}" presName="hierRoot2" presStyleCnt="0">
        <dgm:presLayoutVars>
          <dgm:hierBranch val="init"/>
        </dgm:presLayoutVars>
      </dgm:prSet>
      <dgm:spPr/>
    </dgm:pt>
    <dgm:pt modelId="{62D9A1DC-1030-4A7D-A3D4-A6B664891A8C}" type="pres">
      <dgm:prSet presAssocID="{BDD50A03-E991-4177-BCDC-12C002552976}" presName="rootComposite" presStyleCnt="0"/>
      <dgm:spPr/>
    </dgm:pt>
    <dgm:pt modelId="{6D8EF594-B147-4D09-932B-B1E26548EA4B}" type="pres">
      <dgm:prSet presAssocID="{BDD50A03-E991-4177-BCDC-12C002552976}" presName="rootText" presStyleLbl="node4" presStyleIdx="0" presStyleCnt="2">
        <dgm:presLayoutVars>
          <dgm:chPref val="3"/>
        </dgm:presLayoutVars>
      </dgm:prSet>
      <dgm:spPr/>
    </dgm:pt>
    <dgm:pt modelId="{BCC03F45-30BC-49E9-A3E3-D65EC8379EE1}" type="pres">
      <dgm:prSet presAssocID="{BDD50A03-E991-4177-BCDC-12C002552976}" presName="rootConnector" presStyleLbl="node4" presStyleIdx="0" presStyleCnt="2"/>
      <dgm:spPr/>
    </dgm:pt>
    <dgm:pt modelId="{4EEBE557-4B20-42E7-8776-9D847E725440}" type="pres">
      <dgm:prSet presAssocID="{BDD50A03-E991-4177-BCDC-12C002552976}" presName="hierChild4" presStyleCnt="0"/>
      <dgm:spPr/>
    </dgm:pt>
    <dgm:pt modelId="{99121652-57B1-4CFB-B50A-5997A2076351}" type="pres">
      <dgm:prSet presAssocID="{BDD50A03-E991-4177-BCDC-12C002552976}" presName="hierChild5" presStyleCnt="0"/>
      <dgm:spPr/>
    </dgm:pt>
    <dgm:pt modelId="{B42E61E2-4D6F-4D3F-B50D-227609A89222}" type="pres">
      <dgm:prSet presAssocID="{6B464348-FB5C-4395-9D2D-B11E9BFAD178}" presName="hierChild5" presStyleCnt="0"/>
      <dgm:spPr/>
    </dgm:pt>
    <dgm:pt modelId="{B3DCD154-33ED-49CE-B0ED-941B7338C1A6}" type="pres">
      <dgm:prSet presAssocID="{A771AE93-4B53-4F64-AE53-A6D8028E39E9}" presName="hierChild5" presStyleCnt="0"/>
      <dgm:spPr/>
    </dgm:pt>
    <dgm:pt modelId="{235D14BB-343A-4775-B7AC-01CD44998D27}" type="pres">
      <dgm:prSet presAssocID="{5CB21AAB-C797-4CBB-9969-33700D638FAF}" presName="Name37" presStyleLbl="parChTrans1D2" presStyleIdx="1" presStyleCnt="2"/>
      <dgm:spPr/>
    </dgm:pt>
    <dgm:pt modelId="{11BBBB0F-DD55-4165-917A-A475342C5E78}" type="pres">
      <dgm:prSet presAssocID="{62BFFEF3-C110-4F8D-835B-82064809373F}" presName="hierRoot2" presStyleCnt="0">
        <dgm:presLayoutVars>
          <dgm:hierBranch val="init"/>
        </dgm:presLayoutVars>
      </dgm:prSet>
      <dgm:spPr/>
    </dgm:pt>
    <dgm:pt modelId="{30EC46D0-7CB2-4C7D-AB9F-C7042CCEF06A}" type="pres">
      <dgm:prSet presAssocID="{62BFFEF3-C110-4F8D-835B-82064809373F}" presName="rootComposite" presStyleCnt="0"/>
      <dgm:spPr/>
    </dgm:pt>
    <dgm:pt modelId="{AD56C28C-57BD-4E05-9061-E0AD4A3F9630}" type="pres">
      <dgm:prSet presAssocID="{62BFFEF3-C110-4F8D-835B-82064809373F}" presName="rootText" presStyleLbl="node2" presStyleIdx="1" presStyleCnt="2">
        <dgm:presLayoutVars>
          <dgm:chPref val="3"/>
        </dgm:presLayoutVars>
      </dgm:prSet>
      <dgm:spPr/>
    </dgm:pt>
    <dgm:pt modelId="{740621B8-CD2D-47AD-A70C-062264A94537}" type="pres">
      <dgm:prSet presAssocID="{62BFFEF3-C110-4F8D-835B-82064809373F}" presName="rootConnector" presStyleLbl="node2" presStyleIdx="1" presStyleCnt="2"/>
      <dgm:spPr/>
    </dgm:pt>
    <dgm:pt modelId="{E4F8AE12-2535-4034-B29A-86BC951E9939}" type="pres">
      <dgm:prSet presAssocID="{62BFFEF3-C110-4F8D-835B-82064809373F}" presName="hierChild4" presStyleCnt="0"/>
      <dgm:spPr/>
    </dgm:pt>
    <dgm:pt modelId="{B581FFBD-C15F-4676-B2FB-4ADDA00C199B}" type="pres">
      <dgm:prSet presAssocID="{E312953F-47BE-4D59-B913-EFA257709FA8}" presName="Name37" presStyleLbl="parChTrans1D3" presStyleIdx="2" presStyleCnt="4"/>
      <dgm:spPr/>
    </dgm:pt>
    <dgm:pt modelId="{21BDF409-63C5-4097-80DC-ADB174EA88D7}" type="pres">
      <dgm:prSet presAssocID="{D2E3A9AE-7F6B-48DD-AA69-4C8D8CF82E2F}" presName="hierRoot2" presStyleCnt="0">
        <dgm:presLayoutVars>
          <dgm:hierBranch val="init"/>
        </dgm:presLayoutVars>
      </dgm:prSet>
      <dgm:spPr/>
    </dgm:pt>
    <dgm:pt modelId="{9ECBC16B-8D69-4236-8F9B-583CD88E806F}" type="pres">
      <dgm:prSet presAssocID="{D2E3A9AE-7F6B-48DD-AA69-4C8D8CF82E2F}" presName="rootComposite" presStyleCnt="0"/>
      <dgm:spPr/>
    </dgm:pt>
    <dgm:pt modelId="{04FDDF98-B89F-425B-86DE-DF2E6DC201B9}" type="pres">
      <dgm:prSet presAssocID="{D2E3A9AE-7F6B-48DD-AA69-4C8D8CF82E2F}" presName="rootText" presStyleLbl="node3" presStyleIdx="2" presStyleCnt="4">
        <dgm:presLayoutVars>
          <dgm:chPref val="3"/>
        </dgm:presLayoutVars>
      </dgm:prSet>
      <dgm:spPr/>
    </dgm:pt>
    <dgm:pt modelId="{BF7D3C9B-BFBE-47B3-864C-C7F22C8A5469}" type="pres">
      <dgm:prSet presAssocID="{D2E3A9AE-7F6B-48DD-AA69-4C8D8CF82E2F}" presName="rootConnector" presStyleLbl="node3" presStyleIdx="2" presStyleCnt="4"/>
      <dgm:spPr/>
    </dgm:pt>
    <dgm:pt modelId="{EBFB040E-9610-475E-AD76-A3DFECFE2981}" type="pres">
      <dgm:prSet presAssocID="{D2E3A9AE-7F6B-48DD-AA69-4C8D8CF82E2F}" presName="hierChild4" presStyleCnt="0"/>
      <dgm:spPr/>
    </dgm:pt>
    <dgm:pt modelId="{6410058E-EF2E-4D94-A2AB-1A422365FBC6}" type="pres">
      <dgm:prSet presAssocID="{B707E36C-FAAF-48E3-B8C2-80A3004CB205}" presName="Name37" presStyleLbl="parChTrans1D4" presStyleIdx="1" presStyleCnt="2"/>
      <dgm:spPr/>
    </dgm:pt>
    <dgm:pt modelId="{1499673F-9F62-48A1-A739-51E0DF10AA1A}" type="pres">
      <dgm:prSet presAssocID="{F78D838F-3079-444D-83D6-BC490300B852}" presName="hierRoot2" presStyleCnt="0">
        <dgm:presLayoutVars>
          <dgm:hierBranch val="init"/>
        </dgm:presLayoutVars>
      </dgm:prSet>
      <dgm:spPr/>
    </dgm:pt>
    <dgm:pt modelId="{0F3B5098-BA6E-4CDA-A4FC-99D098833BF2}" type="pres">
      <dgm:prSet presAssocID="{F78D838F-3079-444D-83D6-BC490300B852}" presName="rootComposite" presStyleCnt="0"/>
      <dgm:spPr/>
    </dgm:pt>
    <dgm:pt modelId="{3248B0B4-A307-454D-A1DA-6D235815FAD0}" type="pres">
      <dgm:prSet presAssocID="{F78D838F-3079-444D-83D6-BC490300B852}" presName="rootText" presStyleLbl="node4" presStyleIdx="1" presStyleCnt="2">
        <dgm:presLayoutVars>
          <dgm:chPref val="3"/>
        </dgm:presLayoutVars>
      </dgm:prSet>
      <dgm:spPr/>
    </dgm:pt>
    <dgm:pt modelId="{0E25D900-D9C8-4ABC-B64C-1FE067EBAA1C}" type="pres">
      <dgm:prSet presAssocID="{F78D838F-3079-444D-83D6-BC490300B852}" presName="rootConnector" presStyleLbl="node4" presStyleIdx="1" presStyleCnt="2"/>
      <dgm:spPr/>
    </dgm:pt>
    <dgm:pt modelId="{47D3B437-B375-4D3F-A8EE-28AC89922638}" type="pres">
      <dgm:prSet presAssocID="{F78D838F-3079-444D-83D6-BC490300B852}" presName="hierChild4" presStyleCnt="0"/>
      <dgm:spPr/>
    </dgm:pt>
    <dgm:pt modelId="{29C21526-2A9D-4EB0-98E7-E6ED2D6B631B}" type="pres">
      <dgm:prSet presAssocID="{F78D838F-3079-444D-83D6-BC490300B852}" presName="hierChild5" presStyleCnt="0"/>
      <dgm:spPr/>
    </dgm:pt>
    <dgm:pt modelId="{1A87DD1F-B115-45B7-8299-86A6C1A3D397}" type="pres">
      <dgm:prSet presAssocID="{D2E3A9AE-7F6B-48DD-AA69-4C8D8CF82E2F}" presName="hierChild5" presStyleCnt="0"/>
      <dgm:spPr/>
    </dgm:pt>
    <dgm:pt modelId="{29479DC2-D928-4D04-9933-6E4DA83D4DE5}" type="pres">
      <dgm:prSet presAssocID="{EB48B421-3E3A-40FD-9D93-707CA66B750D}" presName="Name37" presStyleLbl="parChTrans1D3" presStyleIdx="3" presStyleCnt="4"/>
      <dgm:spPr/>
    </dgm:pt>
    <dgm:pt modelId="{9676A7A3-92F9-489D-880B-AC75588CC265}" type="pres">
      <dgm:prSet presAssocID="{FEA68D64-A0FE-48FC-9D1F-6C922495BF86}" presName="hierRoot2" presStyleCnt="0">
        <dgm:presLayoutVars>
          <dgm:hierBranch val="init"/>
        </dgm:presLayoutVars>
      </dgm:prSet>
      <dgm:spPr/>
    </dgm:pt>
    <dgm:pt modelId="{62BF9BF5-6586-4780-B3F2-25EE702BF72D}" type="pres">
      <dgm:prSet presAssocID="{FEA68D64-A0FE-48FC-9D1F-6C922495BF86}" presName="rootComposite" presStyleCnt="0"/>
      <dgm:spPr/>
    </dgm:pt>
    <dgm:pt modelId="{4E96C27C-E83E-4ABF-BD86-62839B99B012}" type="pres">
      <dgm:prSet presAssocID="{FEA68D64-A0FE-48FC-9D1F-6C922495BF86}" presName="rootText" presStyleLbl="node3" presStyleIdx="3" presStyleCnt="4">
        <dgm:presLayoutVars>
          <dgm:chPref val="3"/>
        </dgm:presLayoutVars>
      </dgm:prSet>
      <dgm:spPr/>
    </dgm:pt>
    <dgm:pt modelId="{66C2A5AD-EA3E-41FE-AE54-29313C744F2B}" type="pres">
      <dgm:prSet presAssocID="{FEA68D64-A0FE-48FC-9D1F-6C922495BF86}" presName="rootConnector" presStyleLbl="node3" presStyleIdx="3" presStyleCnt="4"/>
      <dgm:spPr/>
    </dgm:pt>
    <dgm:pt modelId="{C5852847-849C-4BE9-B867-3723CABB296A}" type="pres">
      <dgm:prSet presAssocID="{FEA68D64-A0FE-48FC-9D1F-6C922495BF86}" presName="hierChild4" presStyleCnt="0"/>
      <dgm:spPr/>
    </dgm:pt>
    <dgm:pt modelId="{85660C85-A2B8-441B-9435-E98DF6126261}" type="pres">
      <dgm:prSet presAssocID="{FEA68D64-A0FE-48FC-9D1F-6C922495BF86}" presName="hierChild5" presStyleCnt="0"/>
      <dgm:spPr/>
    </dgm:pt>
    <dgm:pt modelId="{F61072B0-2DB8-4D28-9065-2B234D347FC8}" type="pres">
      <dgm:prSet presAssocID="{62BFFEF3-C110-4F8D-835B-82064809373F}" presName="hierChild5" presStyleCnt="0"/>
      <dgm:spPr/>
    </dgm:pt>
    <dgm:pt modelId="{E7A567E2-D826-48C4-AAAF-DACEA64506CA}" type="pres">
      <dgm:prSet presAssocID="{2FFD7A8D-0EE3-4638-B63C-9DB052927C27}" presName="hierChild3" presStyleCnt="0"/>
      <dgm:spPr/>
    </dgm:pt>
  </dgm:ptLst>
  <dgm:cxnLst>
    <dgm:cxn modelId="{323B4305-A93B-4E28-82D8-E995FA067513}" type="presOf" srcId="{43DB7E2C-407A-4168-B9C3-212472400FEF}" destId="{87BF1B3B-2801-4DAD-8E27-F3802BB24385}" srcOrd="0" destOrd="0" presId="urn:microsoft.com/office/officeart/2005/8/layout/orgChart1"/>
    <dgm:cxn modelId="{866E510D-AE60-4B08-BF52-3BDDB9917DC3}" type="presOf" srcId="{5703670F-F969-4A32-9688-50FB5036EF86}" destId="{711C5403-7B88-4200-B922-B94251B702E6}" srcOrd="0" destOrd="0" presId="urn:microsoft.com/office/officeart/2005/8/layout/orgChart1"/>
    <dgm:cxn modelId="{F0172C11-58AA-4533-A636-C524E83508AE}" type="presOf" srcId="{A771AE93-4B53-4F64-AE53-A6D8028E39E9}" destId="{A4D3CFCA-A05C-4229-874C-0B56FFB5D82B}" srcOrd="1" destOrd="0" presId="urn:microsoft.com/office/officeart/2005/8/layout/orgChart1"/>
    <dgm:cxn modelId="{BE6FA717-9261-49B5-8B0A-744D2C338E80}" type="presOf" srcId="{BDD50A03-E991-4177-BCDC-12C002552976}" destId="{BCC03F45-30BC-49E9-A3E3-D65EC8379EE1}" srcOrd="1" destOrd="0" presId="urn:microsoft.com/office/officeart/2005/8/layout/orgChart1"/>
    <dgm:cxn modelId="{64450B18-6C50-4B1E-A7E8-A8997E1DFED0}" type="presOf" srcId="{D555F3D7-8D06-4258-BD79-79AE7B2A36D6}" destId="{984CC1D2-6FA6-4EA8-A69F-F32FBB9E112C}" srcOrd="1" destOrd="0" presId="urn:microsoft.com/office/officeart/2005/8/layout/orgChart1"/>
    <dgm:cxn modelId="{49E89F23-503A-44AE-B110-2EDE4A832E45}" type="presOf" srcId="{62BFFEF3-C110-4F8D-835B-82064809373F}" destId="{740621B8-CD2D-47AD-A70C-062264A94537}" srcOrd="1" destOrd="0" presId="urn:microsoft.com/office/officeart/2005/8/layout/orgChart1"/>
    <dgm:cxn modelId="{34F65124-25EF-49C9-91D6-9F250A7A048C}" type="presOf" srcId="{E312953F-47BE-4D59-B913-EFA257709FA8}" destId="{B581FFBD-C15F-4676-B2FB-4ADDA00C199B}" srcOrd="0" destOrd="0" presId="urn:microsoft.com/office/officeart/2005/8/layout/orgChart1"/>
    <dgm:cxn modelId="{1218DA27-8105-4FAB-86B0-C492DA8C6918}" type="presOf" srcId="{D2E3A9AE-7F6B-48DD-AA69-4C8D8CF82E2F}" destId="{04FDDF98-B89F-425B-86DE-DF2E6DC201B9}" srcOrd="0" destOrd="0" presId="urn:microsoft.com/office/officeart/2005/8/layout/orgChart1"/>
    <dgm:cxn modelId="{DD36A532-2EC6-4341-B899-1C5E2C6CAFD3}" type="presOf" srcId="{F78D838F-3079-444D-83D6-BC490300B852}" destId="{0E25D900-D9C8-4ABC-B64C-1FE067EBAA1C}" srcOrd="1" destOrd="0" presId="urn:microsoft.com/office/officeart/2005/8/layout/orgChart1"/>
    <dgm:cxn modelId="{C4B32939-0D0A-44DF-89E4-E29EFEAB16E7}" srcId="{2FFD7A8D-0EE3-4638-B63C-9DB052927C27}" destId="{62BFFEF3-C110-4F8D-835B-82064809373F}" srcOrd="1" destOrd="0" parTransId="{5CB21AAB-C797-4CBB-9969-33700D638FAF}" sibTransId="{4B3E7C46-105F-465D-A65A-C99676BA243F}"/>
    <dgm:cxn modelId="{66AC4E3E-8427-47C8-860C-FD3FB331799C}" type="presOf" srcId="{B707E36C-FAAF-48E3-B8C2-80A3004CB205}" destId="{6410058E-EF2E-4D94-A2AB-1A422365FBC6}" srcOrd="0" destOrd="0" presId="urn:microsoft.com/office/officeart/2005/8/layout/orgChart1"/>
    <dgm:cxn modelId="{F83B5A40-6DF3-407A-B445-A8533272BF02}" type="presOf" srcId="{5B24CDCC-980E-42A1-ADCF-4DAC2F6B0599}" destId="{8A3CF55B-5464-478E-A4C8-E709BE4E4757}" srcOrd="0" destOrd="0" presId="urn:microsoft.com/office/officeart/2005/8/layout/orgChart1"/>
    <dgm:cxn modelId="{3F57B85B-D5CE-4636-A0C6-6488EE6FAC5A}" srcId="{62BFFEF3-C110-4F8D-835B-82064809373F}" destId="{D2E3A9AE-7F6B-48DD-AA69-4C8D8CF82E2F}" srcOrd="0" destOrd="0" parTransId="{E312953F-47BE-4D59-B913-EFA257709FA8}" sibTransId="{C880E605-9620-4A3D-9454-F14A3525D4E9}"/>
    <dgm:cxn modelId="{9C1CB462-1382-4FD2-94BD-0943E3B2A14A}" srcId="{6B464348-FB5C-4395-9D2D-B11E9BFAD178}" destId="{BDD50A03-E991-4177-BCDC-12C002552976}" srcOrd="0" destOrd="0" parTransId="{99D0DD8E-FCEE-42CC-9401-BB5DD1B0BE38}" sibTransId="{790C14EB-70D6-4115-860C-0F51682CFE47}"/>
    <dgm:cxn modelId="{1FE46049-DB8C-4F38-A18D-C7AC7EA1A4E4}" type="presOf" srcId="{62BFFEF3-C110-4F8D-835B-82064809373F}" destId="{AD56C28C-57BD-4E05-9061-E0AD4A3F9630}" srcOrd="0" destOrd="0" presId="urn:microsoft.com/office/officeart/2005/8/layout/orgChart1"/>
    <dgm:cxn modelId="{61A89849-7F2C-46C1-BFFE-037FCE6A1E01}" type="presOf" srcId="{6B464348-FB5C-4395-9D2D-B11E9BFAD178}" destId="{C6F6C7FC-4E29-434A-A080-4CBD3A77C4D5}" srcOrd="0" destOrd="0" presId="urn:microsoft.com/office/officeart/2005/8/layout/orgChart1"/>
    <dgm:cxn modelId="{4DD22D4E-14FD-4A6D-90DB-377A473FAED0}" type="presOf" srcId="{F78D838F-3079-444D-83D6-BC490300B852}" destId="{3248B0B4-A307-454D-A1DA-6D235815FAD0}" srcOrd="0" destOrd="0" presId="urn:microsoft.com/office/officeart/2005/8/layout/orgChart1"/>
    <dgm:cxn modelId="{450A814F-06D0-4628-B8D9-963454FC35AA}" type="presOf" srcId="{D555F3D7-8D06-4258-BD79-79AE7B2A36D6}" destId="{58BD6176-D990-4815-A36F-5BA27775EBFD}" srcOrd="0" destOrd="0" presId="urn:microsoft.com/office/officeart/2005/8/layout/orgChart1"/>
    <dgm:cxn modelId="{2F0FF34F-EB2E-4B04-8309-EEBCA0AB7846}" srcId="{D2E3A9AE-7F6B-48DD-AA69-4C8D8CF82E2F}" destId="{F78D838F-3079-444D-83D6-BC490300B852}" srcOrd="0" destOrd="0" parTransId="{B707E36C-FAAF-48E3-B8C2-80A3004CB205}" sibTransId="{B4B49B25-D307-46CB-815D-33F0D163E466}"/>
    <dgm:cxn modelId="{1C2FCB56-7EB3-4B25-A03A-F9B692B17A8E}" srcId="{5B24CDCC-980E-42A1-ADCF-4DAC2F6B0599}" destId="{2FFD7A8D-0EE3-4638-B63C-9DB052927C27}" srcOrd="0" destOrd="0" parTransId="{D11ED5AF-A3D5-42B4-AF75-218D87CD47B3}" sibTransId="{101CDD9C-0C61-44C4-98AD-74E77E1380A6}"/>
    <dgm:cxn modelId="{5C065659-39CC-4915-9772-C18F63A26285}" srcId="{A771AE93-4B53-4F64-AE53-A6D8028E39E9}" destId="{D555F3D7-8D06-4258-BD79-79AE7B2A36D6}" srcOrd="0" destOrd="0" parTransId="{8E250B6F-84B3-4640-B5D1-85B024B38B15}" sibTransId="{F6E2D4A7-01CE-4F7D-866D-CB5DB83E3D8B}"/>
    <dgm:cxn modelId="{2DB4E087-CAB2-4C53-9058-BBD640BAEB86}" srcId="{2FFD7A8D-0EE3-4638-B63C-9DB052927C27}" destId="{A771AE93-4B53-4F64-AE53-A6D8028E39E9}" srcOrd="0" destOrd="0" parTransId="{5703670F-F969-4A32-9688-50FB5036EF86}" sibTransId="{AF1AFF9F-20FC-4379-BB7D-7B418373D245}"/>
    <dgm:cxn modelId="{9526589A-3086-4B46-A35C-C440028D25CE}" type="presOf" srcId="{5CB21AAB-C797-4CBB-9969-33700D638FAF}" destId="{235D14BB-343A-4775-B7AC-01CD44998D27}" srcOrd="0" destOrd="0" presId="urn:microsoft.com/office/officeart/2005/8/layout/orgChart1"/>
    <dgm:cxn modelId="{AF25CEA5-C656-4A42-B563-D5276F137016}" srcId="{A771AE93-4B53-4F64-AE53-A6D8028E39E9}" destId="{6B464348-FB5C-4395-9D2D-B11E9BFAD178}" srcOrd="1" destOrd="0" parTransId="{43DB7E2C-407A-4168-B9C3-212472400FEF}" sibTransId="{2F254CA1-C12F-4D4B-97D2-0200B1FC2F5C}"/>
    <dgm:cxn modelId="{DED03BA7-07AC-4C30-A760-EB91E9DDF2CF}" srcId="{62BFFEF3-C110-4F8D-835B-82064809373F}" destId="{FEA68D64-A0FE-48FC-9D1F-6C922495BF86}" srcOrd="1" destOrd="0" parTransId="{EB48B421-3E3A-40FD-9D93-707CA66B750D}" sibTransId="{935DD85E-BBB1-4FC0-BA70-6C99B4487851}"/>
    <dgm:cxn modelId="{15629DA7-932E-495F-B99C-269AB8685E49}" type="presOf" srcId="{2FFD7A8D-0EE3-4638-B63C-9DB052927C27}" destId="{A08EE065-F772-46FA-A1C3-250061648020}" srcOrd="0" destOrd="0" presId="urn:microsoft.com/office/officeart/2005/8/layout/orgChart1"/>
    <dgm:cxn modelId="{1122ADA8-D575-4F52-80AD-233560410A6A}" type="presOf" srcId="{FEA68D64-A0FE-48FC-9D1F-6C922495BF86}" destId="{4E96C27C-E83E-4ABF-BD86-62839B99B012}" srcOrd="0" destOrd="0" presId="urn:microsoft.com/office/officeart/2005/8/layout/orgChart1"/>
    <dgm:cxn modelId="{A594E9BC-8C96-4FB9-9FF3-CD176F49D23E}" type="presOf" srcId="{99D0DD8E-FCEE-42CC-9401-BB5DD1B0BE38}" destId="{006C6EEB-D60E-49B8-B436-43569C7C7234}" srcOrd="0" destOrd="0" presId="urn:microsoft.com/office/officeart/2005/8/layout/orgChart1"/>
    <dgm:cxn modelId="{9F54E7C0-0986-4683-9746-044F2553BD5E}" type="presOf" srcId="{8E250B6F-84B3-4640-B5D1-85B024B38B15}" destId="{7D6DFF04-DB7D-4AE8-B75F-EF7A917F05D9}" srcOrd="0" destOrd="0" presId="urn:microsoft.com/office/officeart/2005/8/layout/orgChart1"/>
    <dgm:cxn modelId="{EC19B2C1-A777-493F-8C8C-CB766D6447E4}" type="presOf" srcId="{6B464348-FB5C-4395-9D2D-B11E9BFAD178}" destId="{8931A71D-561A-4605-AA72-74E38CA65C5B}" srcOrd="1" destOrd="0" presId="urn:microsoft.com/office/officeart/2005/8/layout/orgChart1"/>
    <dgm:cxn modelId="{2140D9D8-5F4A-46A8-97A6-0F08D3C5ABD8}" type="presOf" srcId="{BDD50A03-E991-4177-BCDC-12C002552976}" destId="{6D8EF594-B147-4D09-932B-B1E26548EA4B}" srcOrd="0" destOrd="0" presId="urn:microsoft.com/office/officeart/2005/8/layout/orgChart1"/>
    <dgm:cxn modelId="{D59972DC-7123-4C58-B086-A606BE83DADE}" type="presOf" srcId="{FEA68D64-A0FE-48FC-9D1F-6C922495BF86}" destId="{66C2A5AD-EA3E-41FE-AE54-29313C744F2B}" srcOrd="1" destOrd="0" presId="urn:microsoft.com/office/officeart/2005/8/layout/orgChart1"/>
    <dgm:cxn modelId="{6ABDD9E0-692D-4CCC-AB42-4238DF2A378C}" type="presOf" srcId="{A771AE93-4B53-4F64-AE53-A6D8028E39E9}" destId="{9BFA6DBE-F024-4083-9F0C-C58716F62B09}" srcOrd="0" destOrd="0" presId="urn:microsoft.com/office/officeart/2005/8/layout/orgChart1"/>
    <dgm:cxn modelId="{E8E03EED-1059-459D-9DD4-443B03AC617B}" type="presOf" srcId="{2FFD7A8D-0EE3-4638-B63C-9DB052927C27}" destId="{E6C6FDFB-C905-4585-A8CA-782F02B4C78C}" srcOrd="1" destOrd="0" presId="urn:microsoft.com/office/officeart/2005/8/layout/orgChart1"/>
    <dgm:cxn modelId="{D0A745F0-6612-420D-94F2-61C1998363CB}" type="presOf" srcId="{D2E3A9AE-7F6B-48DD-AA69-4C8D8CF82E2F}" destId="{BF7D3C9B-BFBE-47B3-864C-C7F22C8A5469}" srcOrd="1" destOrd="0" presId="urn:microsoft.com/office/officeart/2005/8/layout/orgChart1"/>
    <dgm:cxn modelId="{E6709AF7-1A55-44EA-9267-D4542673C0ED}" type="presOf" srcId="{EB48B421-3E3A-40FD-9D93-707CA66B750D}" destId="{29479DC2-D928-4D04-9933-6E4DA83D4DE5}" srcOrd="0" destOrd="0" presId="urn:microsoft.com/office/officeart/2005/8/layout/orgChart1"/>
    <dgm:cxn modelId="{ABFD9E8E-F98C-4FF3-90AC-AC63DABA9158}" type="presParOf" srcId="{8A3CF55B-5464-478E-A4C8-E709BE4E4757}" destId="{600027A4-F6F3-4AFA-98D1-6BA424D0AF70}" srcOrd="0" destOrd="0" presId="urn:microsoft.com/office/officeart/2005/8/layout/orgChart1"/>
    <dgm:cxn modelId="{0563A6C1-42B8-4DA4-8573-49B24C30B763}" type="presParOf" srcId="{600027A4-F6F3-4AFA-98D1-6BA424D0AF70}" destId="{6D0A8CB1-E181-4516-A613-14F5655D7D33}" srcOrd="0" destOrd="0" presId="urn:microsoft.com/office/officeart/2005/8/layout/orgChart1"/>
    <dgm:cxn modelId="{78842244-F3C9-4CDD-9227-D9542C4BC426}" type="presParOf" srcId="{6D0A8CB1-E181-4516-A613-14F5655D7D33}" destId="{A08EE065-F772-46FA-A1C3-250061648020}" srcOrd="0" destOrd="0" presId="urn:microsoft.com/office/officeart/2005/8/layout/orgChart1"/>
    <dgm:cxn modelId="{FC440592-54D1-4AD7-AD3B-A995BCAD15DB}" type="presParOf" srcId="{6D0A8CB1-E181-4516-A613-14F5655D7D33}" destId="{E6C6FDFB-C905-4585-A8CA-782F02B4C78C}" srcOrd="1" destOrd="0" presId="urn:microsoft.com/office/officeart/2005/8/layout/orgChart1"/>
    <dgm:cxn modelId="{6F3C68F2-5427-4A56-B05D-2C423EB8F17C}" type="presParOf" srcId="{600027A4-F6F3-4AFA-98D1-6BA424D0AF70}" destId="{9BC928A4-9C35-4B4A-9661-AF4453CD1D98}" srcOrd="1" destOrd="0" presId="urn:microsoft.com/office/officeart/2005/8/layout/orgChart1"/>
    <dgm:cxn modelId="{ACD92CB9-A776-4A34-8B38-63C99DD38BCD}" type="presParOf" srcId="{9BC928A4-9C35-4B4A-9661-AF4453CD1D98}" destId="{711C5403-7B88-4200-B922-B94251B702E6}" srcOrd="0" destOrd="0" presId="urn:microsoft.com/office/officeart/2005/8/layout/orgChart1"/>
    <dgm:cxn modelId="{5A7D06CA-2EA6-41A4-BA74-24816C33244F}" type="presParOf" srcId="{9BC928A4-9C35-4B4A-9661-AF4453CD1D98}" destId="{D46E10C5-3A14-409B-8D83-464214D65B1B}" srcOrd="1" destOrd="0" presId="urn:microsoft.com/office/officeart/2005/8/layout/orgChart1"/>
    <dgm:cxn modelId="{5A978934-C3EA-4C6F-9125-CC366BC94EBC}" type="presParOf" srcId="{D46E10C5-3A14-409B-8D83-464214D65B1B}" destId="{8B044E2F-9E8B-4F2A-892C-BABB69FDBD75}" srcOrd="0" destOrd="0" presId="urn:microsoft.com/office/officeart/2005/8/layout/orgChart1"/>
    <dgm:cxn modelId="{B95BBEC9-31B7-4990-99A1-46B3B096CE73}" type="presParOf" srcId="{8B044E2F-9E8B-4F2A-892C-BABB69FDBD75}" destId="{9BFA6DBE-F024-4083-9F0C-C58716F62B09}" srcOrd="0" destOrd="0" presId="urn:microsoft.com/office/officeart/2005/8/layout/orgChart1"/>
    <dgm:cxn modelId="{7B812938-BDE9-42A0-81F4-DE35AC4D1677}" type="presParOf" srcId="{8B044E2F-9E8B-4F2A-892C-BABB69FDBD75}" destId="{A4D3CFCA-A05C-4229-874C-0B56FFB5D82B}" srcOrd="1" destOrd="0" presId="urn:microsoft.com/office/officeart/2005/8/layout/orgChart1"/>
    <dgm:cxn modelId="{A3FEC4D8-C8C3-4633-B83E-DEA90ECA3117}" type="presParOf" srcId="{D46E10C5-3A14-409B-8D83-464214D65B1B}" destId="{CDE30D6A-4E21-4A7A-A641-05BED9901433}" srcOrd="1" destOrd="0" presId="urn:microsoft.com/office/officeart/2005/8/layout/orgChart1"/>
    <dgm:cxn modelId="{072856AD-8511-47F3-B023-BB51247D8CCD}" type="presParOf" srcId="{CDE30D6A-4E21-4A7A-A641-05BED9901433}" destId="{7D6DFF04-DB7D-4AE8-B75F-EF7A917F05D9}" srcOrd="0" destOrd="0" presId="urn:microsoft.com/office/officeart/2005/8/layout/orgChart1"/>
    <dgm:cxn modelId="{2F33F47D-718E-4D78-8BC5-64CBD644C318}" type="presParOf" srcId="{CDE30D6A-4E21-4A7A-A641-05BED9901433}" destId="{69DEBA20-18A4-4BAF-B929-ACAF40D19DE3}" srcOrd="1" destOrd="0" presId="urn:microsoft.com/office/officeart/2005/8/layout/orgChart1"/>
    <dgm:cxn modelId="{0AD585DE-61D5-4584-A694-E4A37B3B70CE}" type="presParOf" srcId="{69DEBA20-18A4-4BAF-B929-ACAF40D19DE3}" destId="{CEDFCEE7-1835-4CF0-959B-A22046148485}" srcOrd="0" destOrd="0" presId="urn:microsoft.com/office/officeart/2005/8/layout/orgChart1"/>
    <dgm:cxn modelId="{B117A5EB-6626-47E6-BA3A-7A005BF367CE}" type="presParOf" srcId="{CEDFCEE7-1835-4CF0-959B-A22046148485}" destId="{58BD6176-D990-4815-A36F-5BA27775EBFD}" srcOrd="0" destOrd="0" presId="urn:microsoft.com/office/officeart/2005/8/layout/orgChart1"/>
    <dgm:cxn modelId="{782C4AA0-9D30-402A-8685-C954BEA52DE2}" type="presParOf" srcId="{CEDFCEE7-1835-4CF0-959B-A22046148485}" destId="{984CC1D2-6FA6-4EA8-A69F-F32FBB9E112C}" srcOrd="1" destOrd="0" presId="urn:microsoft.com/office/officeart/2005/8/layout/orgChart1"/>
    <dgm:cxn modelId="{8024ED5A-B281-4674-BFF4-A9C62AF152FE}" type="presParOf" srcId="{69DEBA20-18A4-4BAF-B929-ACAF40D19DE3}" destId="{B0856C92-EA5D-4C18-A69C-C35425C5950C}" srcOrd="1" destOrd="0" presId="urn:microsoft.com/office/officeart/2005/8/layout/orgChart1"/>
    <dgm:cxn modelId="{49991B09-EB88-4E09-9F85-456286FC7E78}" type="presParOf" srcId="{69DEBA20-18A4-4BAF-B929-ACAF40D19DE3}" destId="{01DA5B82-49FA-4EEB-A68D-817DD4D1AE49}" srcOrd="2" destOrd="0" presId="urn:microsoft.com/office/officeart/2005/8/layout/orgChart1"/>
    <dgm:cxn modelId="{7C188FA8-CCEA-40E4-A948-1B4DDAE052C6}" type="presParOf" srcId="{CDE30D6A-4E21-4A7A-A641-05BED9901433}" destId="{87BF1B3B-2801-4DAD-8E27-F3802BB24385}" srcOrd="2" destOrd="0" presId="urn:microsoft.com/office/officeart/2005/8/layout/orgChart1"/>
    <dgm:cxn modelId="{370EFBED-6D65-4B6A-A9B5-F222E3DC4B79}" type="presParOf" srcId="{CDE30D6A-4E21-4A7A-A641-05BED9901433}" destId="{DD0A3C98-AF52-4ACB-81BC-524EC2A096F0}" srcOrd="3" destOrd="0" presId="urn:microsoft.com/office/officeart/2005/8/layout/orgChart1"/>
    <dgm:cxn modelId="{F0834DAE-EF76-4AE2-82D0-4F8E59BC1380}" type="presParOf" srcId="{DD0A3C98-AF52-4ACB-81BC-524EC2A096F0}" destId="{7672548A-196A-47E1-AAE5-29F4F0BE8BD5}" srcOrd="0" destOrd="0" presId="urn:microsoft.com/office/officeart/2005/8/layout/orgChart1"/>
    <dgm:cxn modelId="{3946FF5B-6435-41DC-8413-AADCC43346DB}" type="presParOf" srcId="{7672548A-196A-47E1-AAE5-29F4F0BE8BD5}" destId="{C6F6C7FC-4E29-434A-A080-4CBD3A77C4D5}" srcOrd="0" destOrd="0" presId="urn:microsoft.com/office/officeart/2005/8/layout/orgChart1"/>
    <dgm:cxn modelId="{0127C3E0-6E43-4E7C-B5A6-8C809790CC1D}" type="presParOf" srcId="{7672548A-196A-47E1-AAE5-29F4F0BE8BD5}" destId="{8931A71D-561A-4605-AA72-74E38CA65C5B}" srcOrd="1" destOrd="0" presId="urn:microsoft.com/office/officeart/2005/8/layout/orgChart1"/>
    <dgm:cxn modelId="{61F25692-BA41-4490-875A-0D8927EF89CC}" type="presParOf" srcId="{DD0A3C98-AF52-4ACB-81BC-524EC2A096F0}" destId="{4188F32F-3368-4309-99F1-1777C56E69F2}" srcOrd="1" destOrd="0" presId="urn:microsoft.com/office/officeart/2005/8/layout/orgChart1"/>
    <dgm:cxn modelId="{9731E969-D91D-4238-A180-74295C670F36}" type="presParOf" srcId="{4188F32F-3368-4309-99F1-1777C56E69F2}" destId="{006C6EEB-D60E-49B8-B436-43569C7C7234}" srcOrd="0" destOrd="0" presId="urn:microsoft.com/office/officeart/2005/8/layout/orgChart1"/>
    <dgm:cxn modelId="{56AD3551-4F22-406B-9B20-524B21FE8A1F}" type="presParOf" srcId="{4188F32F-3368-4309-99F1-1777C56E69F2}" destId="{EAFD7FC9-DE2D-437B-8B63-E24CE5AEAE67}" srcOrd="1" destOrd="0" presId="urn:microsoft.com/office/officeart/2005/8/layout/orgChart1"/>
    <dgm:cxn modelId="{01C42CB4-BF87-4651-A040-05B630AE33DB}" type="presParOf" srcId="{EAFD7FC9-DE2D-437B-8B63-E24CE5AEAE67}" destId="{62D9A1DC-1030-4A7D-A3D4-A6B664891A8C}" srcOrd="0" destOrd="0" presId="urn:microsoft.com/office/officeart/2005/8/layout/orgChart1"/>
    <dgm:cxn modelId="{4D97F24A-62F1-4132-AD36-8FD7960A0D98}" type="presParOf" srcId="{62D9A1DC-1030-4A7D-A3D4-A6B664891A8C}" destId="{6D8EF594-B147-4D09-932B-B1E26548EA4B}" srcOrd="0" destOrd="0" presId="urn:microsoft.com/office/officeart/2005/8/layout/orgChart1"/>
    <dgm:cxn modelId="{07466BE8-7D76-41DB-8269-C2E0223F8919}" type="presParOf" srcId="{62D9A1DC-1030-4A7D-A3D4-A6B664891A8C}" destId="{BCC03F45-30BC-49E9-A3E3-D65EC8379EE1}" srcOrd="1" destOrd="0" presId="urn:microsoft.com/office/officeart/2005/8/layout/orgChart1"/>
    <dgm:cxn modelId="{4362A8D8-DE54-4943-8DA0-9A2AC2DFA2DD}" type="presParOf" srcId="{EAFD7FC9-DE2D-437B-8B63-E24CE5AEAE67}" destId="{4EEBE557-4B20-42E7-8776-9D847E725440}" srcOrd="1" destOrd="0" presId="urn:microsoft.com/office/officeart/2005/8/layout/orgChart1"/>
    <dgm:cxn modelId="{F9D44915-44F9-4B2F-8019-42D7821F9C34}" type="presParOf" srcId="{EAFD7FC9-DE2D-437B-8B63-E24CE5AEAE67}" destId="{99121652-57B1-4CFB-B50A-5997A2076351}" srcOrd="2" destOrd="0" presId="urn:microsoft.com/office/officeart/2005/8/layout/orgChart1"/>
    <dgm:cxn modelId="{597EDFC4-E708-488F-B474-4C43DAE46D90}" type="presParOf" srcId="{DD0A3C98-AF52-4ACB-81BC-524EC2A096F0}" destId="{B42E61E2-4D6F-4D3F-B50D-227609A89222}" srcOrd="2" destOrd="0" presId="urn:microsoft.com/office/officeart/2005/8/layout/orgChart1"/>
    <dgm:cxn modelId="{CECF3797-5C3D-4F38-BCC0-361D000F64C2}" type="presParOf" srcId="{D46E10C5-3A14-409B-8D83-464214D65B1B}" destId="{B3DCD154-33ED-49CE-B0ED-941B7338C1A6}" srcOrd="2" destOrd="0" presId="urn:microsoft.com/office/officeart/2005/8/layout/orgChart1"/>
    <dgm:cxn modelId="{89113A16-3EF5-4A79-A790-FA78B3BC6742}" type="presParOf" srcId="{9BC928A4-9C35-4B4A-9661-AF4453CD1D98}" destId="{235D14BB-343A-4775-B7AC-01CD44998D27}" srcOrd="2" destOrd="0" presId="urn:microsoft.com/office/officeart/2005/8/layout/orgChart1"/>
    <dgm:cxn modelId="{36F0110C-DA96-4119-AE27-DE83562D3151}" type="presParOf" srcId="{9BC928A4-9C35-4B4A-9661-AF4453CD1D98}" destId="{11BBBB0F-DD55-4165-917A-A475342C5E78}" srcOrd="3" destOrd="0" presId="urn:microsoft.com/office/officeart/2005/8/layout/orgChart1"/>
    <dgm:cxn modelId="{C834FFF9-B5BD-4D4C-B6E3-3993C692096A}" type="presParOf" srcId="{11BBBB0F-DD55-4165-917A-A475342C5E78}" destId="{30EC46D0-7CB2-4C7D-AB9F-C7042CCEF06A}" srcOrd="0" destOrd="0" presId="urn:microsoft.com/office/officeart/2005/8/layout/orgChart1"/>
    <dgm:cxn modelId="{6E130EBD-C3B6-4F27-9DAE-32958D84ED9B}" type="presParOf" srcId="{30EC46D0-7CB2-4C7D-AB9F-C7042CCEF06A}" destId="{AD56C28C-57BD-4E05-9061-E0AD4A3F9630}" srcOrd="0" destOrd="0" presId="urn:microsoft.com/office/officeart/2005/8/layout/orgChart1"/>
    <dgm:cxn modelId="{A60AFB57-838C-4411-82B1-86F8870D06E4}" type="presParOf" srcId="{30EC46D0-7CB2-4C7D-AB9F-C7042CCEF06A}" destId="{740621B8-CD2D-47AD-A70C-062264A94537}" srcOrd="1" destOrd="0" presId="urn:microsoft.com/office/officeart/2005/8/layout/orgChart1"/>
    <dgm:cxn modelId="{ADC6128A-E018-493F-832C-DB5AEC8C2F16}" type="presParOf" srcId="{11BBBB0F-DD55-4165-917A-A475342C5E78}" destId="{E4F8AE12-2535-4034-B29A-86BC951E9939}" srcOrd="1" destOrd="0" presId="urn:microsoft.com/office/officeart/2005/8/layout/orgChart1"/>
    <dgm:cxn modelId="{C6DC37F4-5710-427D-B896-504D323D8A5F}" type="presParOf" srcId="{E4F8AE12-2535-4034-B29A-86BC951E9939}" destId="{B581FFBD-C15F-4676-B2FB-4ADDA00C199B}" srcOrd="0" destOrd="0" presId="urn:microsoft.com/office/officeart/2005/8/layout/orgChart1"/>
    <dgm:cxn modelId="{F6E9C637-F342-494D-93F5-71AE3FDEA6AF}" type="presParOf" srcId="{E4F8AE12-2535-4034-B29A-86BC951E9939}" destId="{21BDF409-63C5-4097-80DC-ADB174EA88D7}" srcOrd="1" destOrd="0" presId="urn:microsoft.com/office/officeart/2005/8/layout/orgChart1"/>
    <dgm:cxn modelId="{7E77C2DC-7322-47E0-B4BB-0B794D570AFC}" type="presParOf" srcId="{21BDF409-63C5-4097-80DC-ADB174EA88D7}" destId="{9ECBC16B-8D69-4236-8F9B-583CD88E806F}" srcOrd="0" destOrd="0" presId="urn:microsoft.com/office/officeart/2005/8/layout/orgChart1"/>
    <dgm:cxn modelId="{DA9D3682-4F95-49CA-A591-795E8B0E8274}" type="presParOf" srcId="{9ECBC16B-8D69-4236-8F9B-583CD88E806F}" destId="{04FDDF98-B89F-425B-86DE-DF2E6DC201B9}" srcOrd="0" destOrd="0" presId="urn:microsoft.com/office/officeart/2005/8/layout/orgChart1"/>
    <dgm:cxn modelId="{3FD454F1-F24F-436B-BDA2-9394A5A27C9C}" type="presParOf" srcId="{9ECBC16B-8D69-4236-8F9B-583CD88E806F}" destId="{BF7D3C9B-BFBE-47B3-864C-C7F22C8A5469}" srcOrd="1" destOrd="0" presId="urn:microsoft.com/office/officeart/2005/8/layout/orgChart1"/>
    <dgm:cxn modelId="{729F1720-4AA0-40D8-BB01-7724D4DF1DEC}" type="presParOf" srcId="{21BDF409-63C5-4097-80DC-ADB174EA88D7}" destId="{EBFB040E-9610-475E-AD76-A3DFECFE2981}" srcOrd="1" destOrd="0" presId="urn:microsoft.com/office/officeart/2005/8/layout/orgChart1"/>
    <dgm:cxn modelId="{E948B251-5752-414E-A79D-0DF667A0A191}" type="presParOf" srcId="{EBFB040E-9610-475E-AD76-A3DFECFE2981}" destId="{6410058E-EF2E-4D94-A2AB-1A422365FBC6}" srcOrd="0" destOrd="0" presId="urn:microsoft.com/office/officeart/2005/8/layout/orgChart1"/>
    <dgm:cxn modelId="{455462EF-65DD-4D41-B74F-11D790B8B5F9}" type="presParOf" srcId="{EBFB040E-9610-475E-AD76-A3DFECFE2981}" destId="{1499673F-9F62-48A1-A739-51E0DF10AA1A}" srcOrd="1" destOrd="0" presId="urn:microsoft.com/office/officeart/2005/8/layout/orgChart1"/>
    <dgm:cxn modelId="{5B03053C-2AB1-4232-8692-D9827AF709D9}" type="presParOf" srcId="{1499673F-9F62-48A1-A739-51E0DF10AA1A}" destId="{0F3B5098-BA6E-4CDA-A4FC-99D098833BF2}" srcOrd="0" destOrd="0" presId="urn:microsoft.com/office/officeart/2005/8/layout/orgChart1"/>
    <dgm:cxn modelId="{D1825A0F-7FA2-4CAD-AEDE-007A2FE3B1BF}" type="presParOf" srcId="{0F3B5098-BA6E-4CDA-A4FC-99D098833BF2}" destId="{3248B0B4-A307-454D-A1DA-6D235815FAD0}" srcOrd="0" destOrd="0" presId="urn:microsoft.com/office/officeart/2005/8/layout/orgChart1"/>
    <dgm:cxn modelId="{8657118A-A183-41EB-B87B-9C87CB56E12F}" type="presParOf" srcId="{0F3B5098-BA6E-4CDA-A4FC-99D098833BF2}" destId="{0E25D900-D9C8-4ABC-B64C-1FE067EBAA1C}" srcOrd="1" destOrd="0" presId="urn:microsoft.com/office/officeart/2005/8/layout/orgChart1"/>
    <dgm:cxn modelId="{F0DB4A2D-05B6-434D-B7BB-7A4DFFA23DB3}" type="presParOf" srcId="{1499673F-9F62-48A1-A739-51E0DF10AA1A}" destId="{47D3B437-B375-4D3F-A8EE-28AC89922638}" srcOrd="1" destOrd="0" presId="urn:microsoft.com/office/officeart/2005/8/layout/orgChart1"/>
    <dgm:cxn modelId="{EB18413D-08C2-4CE4-BC2A-5BD2BF0865A8}" type="presParOf" srcId="{1499673F-9F62-48A1-A739-51E0DF10AA1A}" destId="{29C21526-2A9D-4EB0-98E7-E6ED2D6B631B}" srcOrd="2" destOrd="0" presId="urn:microsoft.com/office/officeart/2005/8/layout/orgChart1"/>
    <dgm:cxn modelId="{D89424CA-7A8D-4FD8-A560-E4D17A505068}" type="presParOf" srcId="{21BDF409-63C5-4097-80DC-ADB174EA88D7}" destId="{1A87DD1F-B115-45B7-8299-86A6C1A3D397}" srcOrd="2" destOrd="0" presId="urn:microsoft.com/office/officeart/2005/8/layout/orgChart1"/>
    <dgm:cxn modelId="{CCB8512D-D9FE-41A1-8993-C6935CB05612}" type="presParOf" srcId="{E4F8AE12-2535-4034-B29A-86BC951E9939}" destId="{29479DC2-D928-4D04-9933-6E4DA83D4DE5}" srcOrd="2" destOrd="0" presId="urn:microsoft.com/office/officeart/2005/8/layout/orgChart1"/>
    <dgm:cxn modelId="{613CB71B-C09F-4B49-83A2-82121EF9B03C}" type="presParOf" srcId="{E4F8AE12-2535-4034-B29A-86BC951E9939}" destId="{9676A7A3-92F9-489D-880B-AC75588CC265}" srcOrd="3" destOrd="0" presId="urn:microsoft.com/office/officeart/2005/8/layout/orgChart1"/>
    <dgm:cxn modelId="{0D0C635A-53F3-424D-828C-3390D1A30A30}" type="presParOf" srcId="{9676A7A3-92F9-489D-880B-AC75588CC265}" destId="{62BF9BF5-6586-4780-B3F2-25EE702BF72D}" srcOrd="0" destOrd="0" presId="urn:microsoft.com/office/officeart/2005/8/layout/orgChart1"/>
    <dgm:cxn modelId="{264F4BFD-2BBD-4375-A4D8-59017229F800}" type="presParOf" srcId="{62BF9BF5-6586-4780-B3F2-25EE702BF72D}" destId="{4E96C27C-E83E-4ABF-BD86-62839B99B012}" srcOrd="0" destOrd="0" presId="urn:microsoft.com/office/officeart/2005/8/layout/orgChart1"/>
    <dgm:cxn modelId="{2B3A6563-7615-434E-A33D-A5BAF0EA7544}" type="presParOf" srcId="{62BF9BF5-6586-4780-B3F2-25EE702BF72D}" destId="{66C2A5AD-EA3E-41FE-AE54-29313C744F2B}" srcOrd="1" destOrd="0" presId="urn:microsoft.com/office/officeart/2005/8/layout/orgChart1"/>
    <dgm:cxn modelId="{F6C7AE6A-BB62-47EE-90D3-709078223DFC}" type="presParOf" srcId="{9676A7A3-92F9-489D-880B-AC75588CC265}" destId="{C5852847-849C-4BE9-B867-3723CABB296A}" srcOrd="1" destOrd="0" presId="urn:microsoft.com/office/officeart/2005/8/layout/orgChart1"/>
    <dgm:cxn modelId="{7DD76754-5A32-452B-A39C-0E82659B228B}" type="presParOf" srcId="{9676A7A3-92F9-489D-880B-AC75588CC265}" destId="{85660C85-A2B8-441B-9435-E98DF6126261}" srcOrd="2" destOrd="0" presId="urn:microsoft.com/office/officeart/2005/8/layout/orgChart1"/>
    <dgm:cxn modelId="{C663227A-14A5-4B68-8A04-A20740AA7D41}" type="presParOf" srcId="{11BBBB0F-DD55-4165-917A-A475342C5E78}" destId="{F61072B0-2DB8-4D28-9065-2B234D347FC8}" srcOrd="2" destOrd="0" presId="urn:microsoft.com/office/officeart/2005/8/layout/orgChart1"/>
    <dgm:cxn modelId="{04EE017A-DFB6-4E0D-842C-7DFD1231F7C7}" type="presParOf" srcId="{600027A4-F6F3-4AFA-98D1-6BA424D0AF70}" destId="{E7A567E2-D826-48C4-AAAF-DACEA64506CA}"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5B24CDCC-980E-42A1-ADCF-4DAC2F6B0599}" type="doc">
      <dgm:prSet loTypeId="urn:microsoft.com/office/officeart/2005/8/layout/orgChart1" loCatId="hierarchy" qsTypeId="urn:microsoft.com/office/officeart/2005/8/quickstyle/simple1" qsCatId="simple" csTypeId="urn:microsoft.com/office/officeart/2005/8/colors/accent0_2" csCatId="mainScheme" phldr="1"/>
      <dgm:spPr/>
      <dgm:t>
        <a:bodyPr/>
        <a:lstStyle/>
        <a:p>
          <a:endParaRPr lang="en-IN"/>
        </a:p>
      </dgm:t>
    </dgm:pt>
    <dgm:pt modelId="{2FFD7A8D-0EE3-4638-B63C-9DB052927C27}">
      <dgm:prSet phldrT="[Text]"/>
      <dgm:spPr/>
      <dgm:t>
        <a:bodyPr/>
        <a:lstStyle/>
        <a:p>
          <a:r>
            <a:rPr lang="en-IN"/>
            <a:t>Root Component</a:t>
          </a:r>
        </a:p>
      </dgm:t>
    </dgm:pt>
    <dgm:pt modelId="{D11ED5AF-A3D5-42B4-AF75-218D87CD47B3}" type="parTrans" cxnId="{1C2FCB56-7EB3-4B25-A03A-F9B692B17A8E}">
      <dgm:prSet/>
      <dgm:spPr/>
      <dgm:t>
        <a:bodyPr/>
        <a:lstStyle/>
        <a:p>
          <a:endParaRPr lang="en-IN"/>
        </a:p>
      </dgm:t>
    </dgm:pt>
    <dgm:pt modelId="{101CDD9C-0C61-44C4-98AD-74E77E1380A6}" type="sibTrans" cxnId="{1C2FCB56-7EB3-4B25-A03A-F9B692B17A8E}">
      <dgm:prSet/>
      <dgm:spPr/>
      <dgm:t>
        <a:bodyPr/>
        <a:lstStyle/>
        <a:p>
          <a:endParaRPr lang="en-IN"/>
        </a:p>
      </dgm:t>
    </dgm:pt>
    <dgm:pt modelId="{A771AE93-4B53-4F64-AE53-A6D8028E39E9}">
      <dgm:prSet phldrT="[Text]"/>
      <dgm:spPr/>
      <dgm:t>
        <a:bodyPr/>
        <a:lstStyle/>
        <a:p>
          <a:r>
            <a:rPr lang="en-IN" dirty="0"/>
            <a:t>Child Component -1</a:t>
          </a:r>
        </a:p>
      </dgm:t>
    </dgm:pt>
    <dgm:pt modelId="{5703670F-F969-4A32-9688-50FB5036EF86}" type="parTrans" cxnId="{2DB4E087-CAB2-4C53-9058-BBD640BAEB86}">
      <dgm:prSet/>
      <dgm:spPr/>
      <dgm:t>
        <a:bodyPr/>
        <a:lstStyle/>
        <a:p>
          <a:endParaRPr lang="en-IN"/>
        </a:p>
      </dgm:t>
    </dgm:pt>
    <dgm:pt modelId="{AF1AFF9F-20FC-4379-BB7D-7B418373D245}" type="sibTrans" cxnId="{2DB4E087-CAB2-4C53-9058-BBD640BAEB86}">
      <dgm:prSet/>
      <dgm:spPr/>
      <dgm:t>
        <a:bodyPr/>
        <a:lstStyle/>
        <a:p>
          <a:endParaRPr lang="en-IN"/>
        </a:p>
      </dgm:t>
    </dgm:pt>
    <dgm:pt modelId="{62BFFEF3-C110-4F8D-835B-82064809373F}">
      <dgm:prSet phldrT="[Text]"/>
      <dgm:spPr/>
      <dgm:t>
        <a:bodyPr/>
        <a:lstStyle/>
        <a:p>
          <a:r>
            <a:rPr lang="en-IN"/>
            <a:t>Child Component- 2</a:t>
          </a:r>
        </a:p>
      </dgm:t>
    </dgm:pt>
    <dgm:pt modelId="{5CB21AAB-C797-4CBB-9969-33700D638FAF}" type="parTrans" cxnId="{C4B32939-0D0A-44DF-89E4-E29EFEAB16E7}">
      <dgm:prSet/>
      <dgm:spPr/>
      <dgm:t>
        <a:bodyPr/>
        <a:lstStyle/>
        <a:p>
          <a:endParaRPr lang="en-IN"/>
        </a:p>
      </dgm:t>
    </dgm:pt>
    <dgm:pt modelId="{4B3E7C46-105F-465D-A65A-C99676BA243F}" type="sibTrans" cxnId="{C4B32939-0D0A-44DF-89E4-E29EFEAB16E7}">
      <dgm:prSet/>
      <dgm:spPr/>
      <dgm:t>
        <a:bodyPr/>
        <a:lstStyle/>
        <a:p>
          <a:endParaRPr lang="en-IN"/>
        </a:p>
      </dgm:t>
    </dgm:pt>
    <dgm:pt modelId="{D555F3D7-8D06-4258-BD79-79AE7B2A36D6}">
      <dgm:prSet phldrT="[Text]"/>
      <dgm:spPr/>
      <dgm:t>
        <a:bodyPr/>
        <a:lstStyle/>
        <a:p>
          <a:r>
            <a:rPr lang="en-IN"/>
            <a:t>CC-11 </a:t>
          </a:r>
        </a:p>
      </dgm:t>
    </dgm:pt>
    <dgm:pt modelId="{8E250B6F-84B3-4640-B5D1-85B024B38B15}" type="parTrans" cxnId="{5C065659-39CC-4915-9772-C18F63A26285}">
      <dgm:prSet/>
      <dgm:spPr/>
      <dgm:t>
        <a:bodyPr/>
        <a:lstStyle/>
        <a:p>
          <a:endParaRPr lang="en-IN"/>
        </a:p>
      </dgm:t>
    </dgm:pt>
    <dgm:pt modelId="{F6E2D4A7-01CE-4F7D-866D-CB5DB83E3D8B}" type="sibTrans" cxnId="{5C065659-39CC-4915-9772-C18F63A26285}">
      <dgm:prSet/>
      <dgm:spPr/>
      <dgm:t>
        <a:bodyPr/>
        <a:lstStyle/>
        <a:p>
          <a:endParaRPr lang="en-IN"/>
        </a:p>
      </dgm:t>
    </dgm:pt>
    <dgm:pt modelId="{6B464348-FB5C-4395-9D2D-B11E9BFAD178}">
      <dgm:prSet phldrT="[Text]"/>
      <dgm:spPr/>
      <dgm:t>
        <a:bodyPr/>
        <a:lstStyle/>
        <a:p>
          <a:r>
            <a:rPr lang="en-IN" dirty="0"/>
            <a:t>CC -12 </a:t>
          </a:r>
        </a:p>
      </dgm:t>
    </dgm:pt>
    <dgm:pt modelId="{43DB7E2C-407A-4168-B9C3-212472400FEF}" type="parTrans" cxnId="{AF25CEA5-C656-4A42-B563-D5276F137016}">
      <dgm:prSet/>
      <dgm:spPr/>
      <dgm:t>
        <a:bodyPr/>
        <a:lstStyle/>
        <a:p>
          <a:endParaRPr lang="en-IN"/>
        </a:p>
      </dgm:t>
    </dgm:pt>
    <dgm:pt modelId="{2F254CA1-C12F-4D4B-97D2-0200B1FC2F5C}" type="sibTrans" cxnId="{AF25CEA5-C656-4A42-B563-D5276F137016}">
      <dgm:prSet/>
      <dgm:spPr/>
      <dgm:t>
        <a:bodyPr/>
        <a:lstStyle/>
        <a:p>
          <a:endParaRPr lang="en-IN"/>
        </a:p>
      </dgm:t>
    </dgm:pt>
    <dgm:pt modelId="{BDD50A03-E991-4177-BCDC-12C002552976}">
      <dgm:prSet phldrT="[Text]"/>
      <dgm:spPr>
        <a:solidFill>
          <a:schemeClr val="accent6"/>
        </a:solidFill>
      </dgm:spPr>
      <dgm:t>
        <a:bodyPr/>
        <a:lstStyle/>
        <a:p>
          <a:r>
            <a:rPr lang="en-IN" dirty="0" err="1">
              <a:solidFill>
                <a:schemeClr val="bg1"/>
              </a:solidFill>
            </a:rPr>
            <a:t>markForCheck</a:t>
          </a:r>
          <a:r>
            <a:rPr lang="en-IN" dirty="0">
              <a:solidFill>
                <a:schemeClr val="bg1"/>
              </a:solidFill>
            </a:rPr>
            <a:t>()</a:t>
          </a:r>
        </a:p>
      </dgm:t>
    </dgm:pt>
    <dgm:pt modelId="{99D0DD8E-FCEE-42CC-9401-BB5DD1B0BE38}" type="parTrans" cxnId="{9C1CB462-1382-4FD2-94BD-0943E3B2A14A}">
      <dgm:prSet/>
      <dgm:spPr/>
      <dgm:t>
        <a:bodyPr/>
        <a:lstStyle/>
        <a:p>
          <a:endParaRPr lang="en-IN"/>
        </a:p>
      </dgm:t>
    </dgm:pt>
    <dgm:pt modelId="{790C14EB-70D6-4115-860C-0F51682CFE47}" type="sibTrans" cxnId="{9C1CB462-1382-4FD2-94BD-0943E3B2A14A}">
      <dgm:prSet/>
      <dgm:spPr/>
      <dgm:t>
        <a:bodyPr/>
        <a:lstStyle/>
        <a:p>
          <a:endParaRPr lang="en-IN"/>
        </a:p>
      </dgm:t>
    </dgm:pt>
    <dgm:pt modelId="{D2E3A9AE-7F6B-48DD-AA69-4C8D8CF82E2F}">
      <dgm:prSet phldrT="[Text]"/>
      <dgm:spPr/>
      <dgm:t>
        <a:bodyPr/>
        <a:lstStyle/>
        <a:p>
          <a:r>
            <a:rPr lang="en-IN"/>
            <a:t>CC -21</a:t>
          </a:r>
        </a:p>
      </dgm:t>
    </dgm:pt>
    <dgm:pt modelId="{E312953F-47BE-4D59-B913-EFA257709FA8}" type="parTrans" cxnId="{3F57B85B-D5CE-4636-A0C6-6488EE6FAC5A}">
      <dgm:prSet/>
      <dgm:spPr/>
      <dgm:t>
        <a:bodyPr/>
        <a:lstStyle/>
        <a:p>
          <a:endParaRPr lang="en-IN"/>
        </a:p>
      </dgm:t>
    </dgm:pt>
    <dgm:pt modelId="{C880E605-9620-4A3D-9454-F14A3525D4E9}" type="sibTrans" cxnId="{3F57B85B-D5CE-4636-A0C6-6488EE6FAC5A}">
      <dgm:prSet/>
      <dgm:spPr/>
      <dgm:t>
        <a:bodyPr/>
        <a:lstStyle/>
        <a:p>
          <a:endParaRPr lang="en-IN"/>
        </a:p>
      </dgm:t>
    </dgm:pt>
    <dgm:pt modelId="{FEA68D64-A0FE-48FC-9D1F-6C922495BF86}">
      <dgm:prSet phldrT="[Text]"/>
      <dgm:spPr/>
      <dgm:t>
        <a:bodyPr/>
        <a:lstStyle/>
        <a:p>
          <a:r>
            <a:rPr lang="en-IN"/>
            <a:t>CC-22</a:t>
          </a:r>
        </a:p>
      </dgm:t>
    </dgm:pt>
    <dgm:pt modelId="{EB48B421-3E3A-40FD-9D93-707CA66B750D}" type="parTrans" cxnId="{DED03BA7-07AC-4C30-A760-EB91E9DDF2CF}">
      <dgm:prSet/>
      <dgm:spPr/>
      <dgm:t>
        <a:bodyPr/>
        <a:lstStyle/>
        <a:p>
          <a:endParaRPr lang="en-IN"/>
        </a:p>
      </dgm:t>
    </dgm:pt>
    <dgm:pt modelId="{935DD85E-BBB1-4FC0-BA70-6C99B4487851}" type="sibTrans" cxnId="{DED03BA7-07AC-4C30-A760-EB91E9DDF2CF}">
      <dgm:prSet/>
      <dgm:spPr/>
      <dgm:t>
        <a:bodyPr/>
        <a:lstStyle/>
        <a:p>
          <a:endParaRPr lang="en-IN"/>
        </a:p>
      </dgm:t>
    </dgm:pt>
    <dgm:pt modelId="{F78D838F-3079-444D-83D6-BC490300B852}">
      <dgm:prSet phldrT="[Text]"/>
      <dgm:spPr/>
      <dgm:t>
        <a:bodyPr/>
        <a:lstStyle/>
        <a:p>
          <a:r>
            <a:rPr lang="en-IN"/>
            <a:t>CC- 211</a:t>
          </a:r>
        </a:p>
      </dgm:t>
    </dgm:pt>
    <dgm:pt modelId="{B707E36C-FAAF-48E3-B8C2-80A3004CB205}" type="parTrans" cxnId="{2F0FF34F-EB2E-4B04-8309-EEBCA0AB7846}">
      <dgm:prSet/>
      <dgm:spPr/>
      <dgm:t>
        <a:bodyPr/>
        <a:lstStyle/>
        <a:p>
          <a:endParaRPr lang="en-IN"/>
        </a:p>
      </dgm:t>
    </dgm:pt>
    <dgm:pt modelId="{B4B49B25-D307-46CB-815D-33F0D163E466}" type="sibTrans" cxnId="{2F0FF34F-EB2E-4B04-8309-EEBCA0AB7846}">
      <dgm:prSet/>
      <dgm:spPr/>
      <dgm:t>
        <a:bodyPr/>
        <a:lstStyle/>
        <a:p>
          <a:endParaRPr lang="en-IN"/>
        </a:p>
      </dgm:t>
    </dgm:pt>
    <dgm:pt modelId="{8A3CF55B-5464-478E-A4C8-E709BE4E4757}" type="pres">
      <dgm:prSet presAssocID="{5B24CDCC-980E-42A1-ADCF-4DAC2F6B0599}" presName="hierChild1" presStyleCnt="0">
        <dgm:presLayoutVars>
          <dgm:orgChart val="1"/>
          <dgm:chPref val="1"/>
          <dgm:dir/>
          <dgm:animOne val="branch"/>
          <dgm:animLvl val="lvl"/>
          <dgm:resizeHandles/>
        </dgm:presLayoutVars>
      </dgm:prSet>
      <dgm:spPr/>
    </dgm:pt>
    <dgm:pt modelId="{600027A4-F6F3-4AFA-98D1-6BA424D0AF70}" type="pres">
      <dgm:prSet presAssocID="{2FFD7A8D-0EE3-4638-B63C-9DB052927C27}" presName="hierRoot1" presStyleCnt="0">
        <dgm:presLayoutVars>
          <dgm:hierBranch val="init"/>
        </dgm:presLayoutVars>
      </dgm:prSet>
      <dgm:spPr/>
    </dgm:pt>
    <dgm:pt modelId="{6D0A8CB1-E181-4516-A613-14F5655D7D33}" type="pres">
      <dgm:prSet presAssocID="{2FFD7A8D-0EE3-4638-B63C-9DB052927C27}" presName="rootComposite1" presStyleCnt="0"/>
      <dgm:spPr/>
    </dgm:pt>
    <dgm:pt modelId="{A08EE065-F772-46FA-A1C3-250061648020}" type="pres">
      <dgm:prSet presAssocID="{2FFD7A8D-0EE3-4638-B63C-9DB052927C27}" presName="rootText1" presStyleLbl="node0" presStyleIdx="0" presStyleCnt="1">
        <dgm:presLayoutVars>
          <dgm:chPref val="3"/>
        </dgm:presLayoutVars>
      </dgm:prSet>
      <dgm:spPr/>
    </dgm:pt>
    <dgm:pt modelId="{E6C6FDFB-C905-4585-A8CA-782F02B4C78C}" type="pres">
      <dgm:prSet presAssocID="{2FFD7A8D-0EE3-4638-B63C-9DB052927C27}" presName="rootConnector1" presStyleLbl="node1" presStyleIdx="0" presStyleCnt="0"/>
      <dgm:spPr/>
    </dgm:pt>
    <dgm:pt modelId="{9BC928A4-9C35-4B4A-9661-AF4453CD1D98}" type="pres">
      <dgm:prSet presAssocID="{2FFD7A8D-0EE3-4638-B63C-9DB052927C27}" presName="hierChild2" presStyleCnt="0"/>
      <dgm:spPr/>
    </dgm:pt>
    <dgm:pt modelId="{711C5403-7B88-4200-B922-B94251B702E6}" type="pres">
      <dgm:prSet presAssocID="{5703670F-F969-4A32-9688-50FB5036EF86}" presName="Name37" presStyleLbl="parChTrans1D2" presStyleIdx="0" presStyleCnt="2"/>
      <dgm:spPr/>
    </dgm:pt>
    <dgm:pt modelId="{D46E10C5-3A14-409B-8D83-464214D65B1B}" type="pres">
      <dgm:prSet presAssocID="{A771AE93-4B53-4F64-AE53-A6D8028E39E9}" presName="hierRoot2" presStyleCnt="0">
        <dgm:presLayoutVars>
          <dgm:hierBranch val="init"/>
        </dgm:presLayoutVars>
      </dgm:prSet>
      <dgm:spPr/>
    </dgm:pt>
    <dgm:pt modelId="{8B044E2F-9E8B-4F2A-892C-BABB69FDBD75}" type="pres">
      <dgm:prSet presAssocID="{A771AE93-4B53-4F64-AE53-A6D8028E39E9}" presName="rootComposite" presStyleCnt="0"/>
      <dgm:spPr/>
    </dgm:pt>
    <dgm:pt modelId="{9BFA6DBE-F024-4083-9F0C-C58716F62B09}" type="pres">
      <dgm:prSet presAssocID="{A771AE93-4B53-4F64-AE53-A6D8028E39E9}" presName="rootText" presStyleLbl="node2" presStyleIdx="0" presStyleCnt="2">
        <dgm:presLayoutVars>
          <dgm:chPref val="3"/>
        </dgm:presLayoutVars>
      </dgm:prSet>
      <dgm:spPr/>
    </dgm:pt>
    <dgm:pt modelId="{A4D3CFCA-A05C-4229-874C-0B56FFB5D82B}" type="pres">
      <dgm:prSet presAssocID="{A771AE93-4B53-4F64-AE53-A6D8028E39E9}" presName="rootConnector" presStyleLbl="node2" presStyleIdx="0" presStyleCnt="2"/>
      <dgm:spPr/>
    </dgm:pt>
    <dgm:pt modelId="{CDE30D6A-4E21-4A7A-A641-05BED9901433}" type="pres">
      <dgm:prSet presAssocID="{A771AE93-4B53-4F64-AE53-A6D8028E39E9}" presName="hierChild4" presStyleCnt="0"/>
      <dgm:spPr/>
    </dgm:pt>
    <dgm:pt modelId="{7D6DFF04-DB7D-4AE8-B75F-EF7A917F05D9}" type="pres">
      <dgm:prSet presAssocID="{8E250B6F-84B3-4640-B5D1-85B024B38B15}" presName="Name37" presStyleLbl="parChTrans1D3" presStyleIdx="0" presStyleCnt="4"/>
      <dgm:spPr/>
    </dgm:pt>
    <dgm:pt modelId="{69DEBA20-18A4-4BAF-B929-ACAF40D19DE3}" type="pres">
      <dgm:prSet presAssocID="{D555F3D7-8D06-4258-BD79-79AE7B2A36D6}" presName="hierRoot2" presStyleCnt="0">
        <dgm:presLayoutVars>
          <dgm:hierBranch val="init"/>
        </dgm:presLayoutVars>
      </dgm:prSet>
      <dgm:spPr/>
    </dgm:pt>
    <dgm:pt modelId="{CEDFCEE7-1835-4CF0-959B-A22046148485}" type="pres">
      <dgm:prSet presAssocID="{D555F3D7-8D06-4258-BD79-79AE7B2A36D6}" presName="rootComposite" presStyleCnt="0"/>
      <dgm:spPr/>
    </dgm:pt>
    <dgm:pt modelId="{58BD6176-D990-4815-A36F-5BA27775EBFD}" type="pres">
      <dgm:prSet presAssocID="{D555F3D7-8D06-4258-BD79-79AE7B2A36D6}" presName="rootText" presStyleLbl="node3" presStyleIdx="0" presStyleCnt="4">
        <dgm:presLayoutVars>
          <dgm:chPref val="3"/>
        </dgm:presLayoutVars>
      </dgm:prSet>
      <dgm:spPr/>
    </dgm:pt>
    <dgm:pt modelId="{984CC1D2-6FA6-4EA8-A69F-F32FBB9E112C}" type="pres">
      <dgm:prSet presAssocID="{D555F3D7-8D06-4258-BD79-79AE7B2A36D6}" presName="rootConnector" presStyleLbl="node3" presStyleIdx="0" presStyleCnt="4"/>
      <dgm:spPr/>
    </dgm:pt>
    <dgm:pt modelId="{B0856C92-EA5D-4C18-A69C-C35425C5950C}" type="pres">
      <dgm:prSet presAssocID="{D555F3D7-8D06-4258-BD79-79AE7B2A36D6}" presName="hierChild4" presStyleCnt="0"/>
      <dgm:spPr/>
    </dgm:pt>
    <dgm:pt modelId="{01DA5B82-49FA-4EEB-A68D-817DD4D1AE49}" type="pres">
      <dgm:prSet presAssocID="{D555F3D7-8D06-4258-BD79-79AE7B2A36D6}" presName="hierChild5" presStyleCnt="0"/>
      <dgm:spPr/>
    </dgm:pt>
    <dgm:pt modelId="{87BF1B3B-2801-4DAD-8E27-F3802BB24385}" type="pres">
      <dgm:prSet presAssocID="{43DB7E2C-407A-4168-B9C3-212472400FEF}" presName="Name37" presStyleLbl="parChTrans1D3" presStyleIdx="1" presStyleCnt="4"/>
      <dgm:spPr/>
    </dgm:pt>
    <dgm:pt modelId="{DD0A3C98-AF52-4ACB-81BC-524EC2A096F0}" type="pres">
      <dgm:prSet presAssocID="{6B464348-FB5C-4395-9D2D-B11E9BFAD178}" presName="hierRoot2" presStyleCnt="0">
        <dgm:presLayoutVars>
          <dgm:hierBranch val="init"/>
        </dgm:presLayoutVars>
      </dgm:prSet>
      <dgm:spPr/>
    </dgm:pt>
    <dgm:pt modelId="{7672548A-196A-47E1-AAE5-29F4F0BE8BD5}" type="pres">
      <dgm:prSet presAssocID="{6B464348-FB5C-4395-9D2D-B11E9BFAD178}" presName="rootComposite" presStyleCnt="0"/>
      <dgm:spPr/>
    </dgm:pt>
    <dgm:pt modelId="{C6F6C7FC-4E29-434A-A080-4CBD3A77C4D5}" type="pres">
      <dgm:prSet presAssocID="{6B464348-FB5C-4395-9D2D-B11E9BFAD178}" presName="rootText" presStyleLbl="node3" presStyleIdx="1" presStyleCnt="4">
        <dgm:presLayoutVars>
          <dgm:chPref val="3"/>
        </dgm:presLayoutVars>
      </dgm:prSet>
      <dgm:spPr/>
    </dgm:pt>
    <dgm:pt modelId="{8931A71D-561A-4605-AA72-74E38CA65C5B}" type="pres">
      <dgm:prSet presAssocID="{6B464348-FB5C-4395-9D2D-B11E9BFAD178}" presName="rootConnector" presStyleLbl="node3" presStyleIdx="1" presStyleCnt="4"/>
      <dgm:spPr/>
    </dgm:pt>
    <dgm:pt modelId="{4188F32F-3368-4309-99F1-1777C56E69F2}" type="pres">
      <dgm:prSet presAssocID="{6B464348-FB5C-4395-9D2D-B11E9BFAD178}" presName="hierChild4" presStyleCnt="0"/>
      <dgm:spPr/>
    </dgm:pt>
    <dgm:pt modelId="{006C6EEB-D60E-49B8-B436-43569C7C7234}" type="pres">
      <dgm:prSet presAssocID="{99D0DD8E-FCEE-42CC-9401-BB5DD1B0BE38}" presName="Name37" presStyleLbl="parChTrans1D4" presStyleIdx="0" presStyleCnt="2"/>
      <dgm:spPr/>
    </dgm:pt>
    <dgm:pt modelId="{EAFD7FC9-DE2D-437B-8B63-E24CE5AEAE67}" type="pres">
      <dgm:prSet presAssocID="{BDD50A03-E991-4177-BCDC-12C002552976}" presName="hierRoot2" presStyleCnt="0">
        <dgm:presLayoutVars>
          <dgm:hierBranch val="init"/>
        </dgm:presLayoutVars>
      </dgm:prSet>
      <dgm:spPr/>
    </dgm:pt>
    <dgm:pt modelId="{62D9A1DC-1030-4A7D-A3D4-A6B664891A8C}" type="pres">
      <dgm:prSet presAssocID="{BDD50A03-E991-4177-BCDC-12C002552976}" presName="rootComposite" presStyleCnt="0"/>
      <dgm:spPr/>
    </dgm:pt>
    <dgm:pt modelId="{6D8EF594-B147-4D09-932B-B1E26548EA4B}" type="pres">
      <dgm:prSet presAssocID="{BDD50A03-E991-4177-BCDC-12C002552976}" presName="rootText" presStyleLbl="node4" presStyleIdx="0" presStyleCnt="2">
        <dgm:presLayoutVars>
          <dgm:chPref val="3"/>
        </dgm:presLayoutVars>
      </dgm:prSet>
      <dgm:spPr/>
    </dgm:pt>
    <dgm:pt modelId="{BCC03F45-30BC-49E9-A3E3-D65EC8379EE1}" type="pres">
      <dgm:prSet presAssocID="{BDD50A03-E991-4177-BCDC-12C002552976}" presName="rootConnector" presStyleLbl="node4" presStyleIdx="0" presStyleCnt="2"/>
      <dgm:spPr/>
    </dgm:pt>
    <dgm:pt modelId="{4EEBE557-4B20-42E7-8776-9D847E725440}" type="pres">
      <dgm:prSet presAssocID="{BDD50A03-E991-4177-BCDC-12C002552976}" presName="hierChild4" presStyleCnt="0"/>
      <dgm:spPr/>
    </dgm:pt>
    <dgm:pt modelId="{99121652-57B1-4CFB-B50A-5997A2076351}" type="pres">
      <dgm:prSet presAssocID="{BDD50A03-E991-4177-BCDC-12C002552976}" presName="hierChild5" presStyleCnt="0"/>
      <dgm:spPr/>
    </dgm:pt>
    <dgm:pt modelId="{B42E61E2-4D6F-4D3F-B50D-227609A89222}" type="pres">
      <dgm:prSet presAssocID="{6B464348-FB5C-4395-9D2D-B11E9BFAD178}" presName="hierChild5" presStyleCnt="0"/>
      <dgm:spPr/>
    </dgm:pt>
    <dgm:pt modelId="{B3DCD154-33ED-49CE-B0ED-941B7338C1A6}" type="pres">
      <dgm:prSet presAssocID="{A771AE93-4B53-4F64-AE53-A6D8028E39E9}" presName="hierChild5" presStyleCnt="0"/>
      <dgm:spPr/>
    </dgm:pt>
    <dgm:pt modelId="{235D14BB-343A-4775-B7AC-01CD44998D27}" type="pres">
      <dgm:prSet presAssocID="{5CB21AAB-C797-4CBB-9969-33700D638FAF}" presName="Name37" presStyleLbl="parChTrans1D2" presStyleIdx="1" presStyleCnt="2"/>
      <dgm:spPr/>
    </dgm:pt>
    <dgm:pt modelId="{11BBBB0F-DD55-4165-917A-A475342C5E78}" type="pres">
      <dgm:prSet presAssocID="{62BFFEF3-C110-4F8D-835B-82064809373F}" presName="hierRoot2" presStyleCnt="0">
        <dgm:presLayoutVars>
          <dgm:hierBranch val="init"/>
        </dgm:presLayoutVars>
      </dgm:prSet>
      <dgm:spPr/>
    </dgm:pt>
    <dgm:pt modelId="{30EC46D0-7CB2-4C7D-AB9F-C7042CCEF06A}" type="pres">
      <dgm:prSet presAssocID="{62BFFEF3-C110-4F8D-835B-82064809373F}" presName="rootComposite" presStyleCnt="0"/>
      <dgm:spPr/>
    </dgm:pt>
    <dgm:pt modelId="{AD56C28C-57BD-4E05-9061-E0AD4A3F9630}" type="pres">
      <dgm:prSet presAssocID="{62BFFEF3-C110-4F8D-835B-82064809373F}" presName="rootText" presStyleLbl="node2" presStyleIdx="1" presStyleCnt="2">
        <dgm:presLayoutVars>
          <dgm:chPref val="3"/>
        </dgm:presLayoutVars>
      </dgm:prSet>
      <dgm:spPr/>
    </dgm:pt>
    <dgm:pt modelId="{740621B8-CD2D-47AD-A70C-062264A94537}" type="pres">
      <dgm:prSet presAssocID="{62BFFEF3-C110-4F8D-835B-82064809373F}" presName="rootConnector" presStyleLbl="node2" presStyleIdx="1" presStyleCnt="2"/>
      <dgm:spPr/>
    </dgm:pt>
    <dgm:pt modelId="{E4F8AE12-2535-4034-B29A-86BC951E9939}" type="pres">
      <dgm:prSet presAssocID="{62BFFEF3-C110-4F8D-835B-82064809373F}" presName="hierChild4" presStyleCnt="0"/>
      <dgm:spPr/>
    </dgm:pt>
    <dgm:pt modelId="{B581FFBD-C15F-4676-B2FB-4ADDA00C199B}" type="pres">
      <dgm:prSet presAssocID="{E312953F-47BE-4D59-B913-EFA257709FA8}" presName="Name37" presStyleLbl="parChTrans1D3" presStyleIdx="2" presStyleCnt="4"/>
      <dgm:spPr/>
    </dgm:pt>
    <dgm:pt modelId="{21BDF409-63C5-4097-80DC-ADB174EA88D7}" type="pres">
      <dgm:prSet presAssocID="{D2E3A9AE-7F6B-48DD-AA69-4C8D8CF82E2F}" presName="hierRoot2" presStyleCnt="0">
        <dgm:presLayoutVars>
          <dgm:hierBranch val="init"/>
        </dgm:presLayoutVars>
      </dgm:prSet>
      <dgm:spPr/>
    </dgm:pt>
    <dgm:pt modelId="{9ECBC16B-8D69-4236-8F9B-583CD88E806F}" type="pres">
      <dgm:prSet presAssocID="{D2E3A9AE-7F6B-48DD-AA69-4C8D8CF82E2F}" presName="rootComposite" presStyleCnt="0"/>
      <dgm:spPr/>
    </dgm:pt>
    <dgm:pt modelId="{04FDDF98-B89F-425B-86DE-DF2E6DC201B9}" type="pres">
      <dgm:prSet presAssocID="{D2E3A9AE-7F6B-48DD-AA69-4C8D8CF82E2F}" presName="rootText" presStyleLbl="node3" presStyleIdx="2" presStyleCnt="4">
        <dgm:presLayoutVars>
          <dgm:chPref val="3"/>
        </dgm:presLayoutVars>
      </dgm:prSet>
      <dgm:spPr/>
    </dgm:pt>
    <dgm:pt modelId="{BF7D3C9B-BFBE-47B3-864C-C7F22C8A5469}" type="pres">
      <dgm:prSet presAssocID="{D2E3A9AE-7F6B-48DD-AA69-4C8D8CF82E2F}" presName="rootConnector" presStyleLbl="node3" presStyleIdx="2" presStyleCnt="4"/>
      <dgm:spPr/>
    </dgm:pt>
    <dgm:pt modelId="{EBFB040E-9610-475E-AD76-A3DFECFE2981}" type="pres">
      <dgm:prSet presAssocID="{D2E3A9AE-7F6B-48DD-AA69-4C8D8CF82E2F}" presName="hierChild4" presStyleCnt="0"/>
      <dgm:spPr/>
    </dgm:pt>
    <dgm:pt modelId="{6410058E-EF2E-4D94-A2AB-1A422365FBC6}" type="pres">
      <dgm:prSet presAssocID="{B707E36C-FAAF-48E3-B8C2-80A3004CB205}" presName="Name37" presStyleLbl="parChTrans1D4" presStyleIdx="1" presStyleCnt="2"/>
      <dgm:spPr/>
    </dgm:pt>
    <dgm:pt modelId="{1499673F-9F62-48A1-A739-51E0DF10AA1A}" type="pres">
      <dgm:prSet presAssocID="{F78D838F-3079-444D-83D6-BC490300B852}" presName="hierRoot2" presStyleCnt="0">
        <dgm:presLayoutVars>
          <dgm:hierBranch val="init"/>
        </dgm:presLayoutVars>
      </dgm:prSet>
      <dgm:spPr/>
    </dgm:pt>
    <dgm:pt modelId="{0F3B5098-BA6E-4CDA-A4FC-99D098833BF2}" type="pres">
      <dgm:prSet presAssocID="{F78D838F-3079-444D-83D6-BC490300B852}" presName="rootComposite" presStyleCnt="0"/>
      <dgm:spPr/>
    </dgm:pt>
    <dgm:pt modelId="{3248B0B4-A307-454D-A1DA-6D235815FAD0}" type="pres">
      <dgm:prSet presAssocID="{F78D838F-3079-444D-83D6-BC490300B852}" presName="rootText" presStyleLbl="node4" presStyleIdx="1" presStyleCnt="2">
        <dgm:presLayoutVars>
          <dgm:chPref val="3"/>
        </dgm:presLayoutVars>
      </dgm:prSet>
      <dgm:spPr/>
    </dgm:pt>
    <dgm:pt modelId="{0E25D900-D9C8-4ABC-B64C-1FE067EBAA1C}" type="pres">
      <dgm:prSet presAssocID="{F78D838F-3079-444D-83D6-BC490300B852}" presName="rootConnector" presStyleLbl="node4" presStyleIdx="1" presStyleCnt="2"/>
      <dgm:spPr/>
    </dgm:pt>
    <dgm:pt modelId="{47D3B437-B375-4D3F-A8EE-28AC89922638}" type="pres">
      <dgm:prSet presAssocID="{F78D838F-3079-444D-83D6-BC490300B852}" presName="hierChild4" presStyleCnt="0"/>
      <dgm:spPr/>
    </dgm:pt>
    <dgm:pt modelId="{29C21526-2A9D-4EB0-98E7-E6ED2D6B631B}" type="pres">
      <dgm:prSet presAssocID="{F78D838F-3079-444D-83D6-BC490300B852}" presName="hierChild5" presStyleCnt="0"/>
      <dgm:spPr/>
    </dgm:pt>
    <dgm:pt modelId="{1A87DD1F-B115-45B7-8299-86A6C1A3D397}" type="pres">
      <dgm:prSet presAssocID="{D2E3A9AE-7F6B-48DD-AA69-4C8D8CF82E2F}" presName="hierChild5" presStyleCnt="0"/>
      <dgm:spPr/>
    </dgm:pt>
    <dgm:pt modelId="{29479DC2-D928-4D04-9933-6E4DA83D4DE5}" type="pres">
      <dgm:prSet presAssocID="{EB48B421-3E3A-40FD-9D93-707CA66B750D}" presName="Name37" presStyleLbl="parChTrans1D3" presStyleIdx="3" presStyleCnt="4"/>
      <dgm:spPr/>
    </dgm:pt>
    <dgm:pt modelId="{9676A7A3-92F9-489D-880B-AC75588CC265}" type="pres">
      <dgm:prSet presAssocID="{FEA68D64-A0FE-48FC-9D1F-6C922495BF86}" presName="hierRoot2" presStyleCnt="0">
        <dgm:presLayoutVars>
          <dgm:hierBranch val="init"/>
        </dgm:presLayoutVars>
      </dgm:prSet>
      <dgm:spPr/>
    </dgm:pt>
    <dgm:pt modelId="{62BF9BF5-6586-4780-B3F2-25EE702BF72D}" type="pres">
      <dgm:prSet presAssocID="{FEA68D64-A0FE-48FC-9D1F-6C922495BF86}" presName="rootComposite" presStyleCnt="0"/>
      <dgm:spPr/>
    </dgm:pt>
    <dgm:pt modelId="{4E96C27C-E83E-4ABF-BD86-62839B99B012}" type="pres">
      <dgm:prSet presAssocID="{FEA68D64-A0FE-48FC-9D1F-6C922495BF86}" presName="rootText" presStyleLbl="node3" presStyleIdx="3" presStyleCnt="4">
        <dgm:presLayoutVars>
          <dgm:chPref val="3"/>
        </dgm:presLayoutVars>
      </dgm:prSet>
      <dgm:spPr/>
    </dgm:pt>
    <dgm:pt modelId="{66C2A5AD-EA3E-41FE-AE54-29313C744F2B}" type="pres">
      <dgm:prSet presAssocID="{FEA68D64-A0FE-48FC-9D1F-6C922495BF86}" presName="rootConnector" presStyleLbl="node3" presStyleIdx="3" presStyleCnt="4"/>
      <dgm:spPr/>
    </dgm:pt>
    <dgm:pt modelId="{C5852847-849C-4BE9-B867-3723CABB296A}" type="pres">
      <dgm:prSet presAssocID="{FEA68D64-A0FE-48FC-9D1F-6C922495BF86}" presName="hierChild4" presStyleCnt="0"/>
      <dgm:spPr/>
    </dgm:pt>
    <dgm:pt modelId="{85660C85-A2B8-441B-9435-E98DF6126261}" type="pres">
      <dgm:prSet presAssocID="{FEA68D64-A0FE-48FC-9D1F-6C922495BF86}" presName="hierChild5" presStyleCnt="0"/>
      <dgm:spPr/>
    </dgm:pt>
    <dgm:pt modelId="{F61072B0-2DB8-4D28-9065-2B234D347FC8}" type="pres">
      <dgm:prSet presAssocID="{62BFFEF3-C110-4F8D-835B-82064809373F}" presName="hierChild5" presStyleCnt="0"/>
      <dgm:spPr/>
    </dgm:pt>
    <dgm:pt modelId="{E7A567E2-D826-48C4-AAAF-DACEA64506CA}" type="pres">
      <dgm:prSet presAssocID="{2FFD7A8D-0EE3-4638-B63C-9DB052927C27}" presName="hierChild3" presStyleCnt="0"/>
      <dgm:spPr/>
    </dgm:pt>
  </dgm:ptLst>
  <dgm:cxnLst>
    <dgm:cxn modelId="{323B4305-A93B-4E28-82D8-E995FA067513}" type="presOf" srcId="{43DB7E2C-407A-4168-B9C3-212472400FEF}" destId="{87BF1B3B-2801-4DAD-8E27-F3802BB24385}" srcOrd="0" destOrd="0" presId="urn:microsoft.com/office/officeart/2005/8/layout/orgChart1"/>
    <dgm:cxn modelId="{866E510D-AE60-4B08-BF52-3BDDB9917DC3}" type="presOf" srcId="{5703670F-F969-4A32-9688-50FB5036EF86}" destId="{711C5403-7B88-4200-B922-B94251B702E6}" srcOrd="0" destOrd="0" presId="urn:microsoft.com/office/officeart/2005/8/layout/orgChart1"/>
    <dgm:cxn modelId="{F0172C11-58AA-4533-A636-C524E83508AE}" type="presOf" srcId="{A771AE93-4B53-4F64-AE53-A6D8028E39E9}" destId="{A4D3CFCA-A05C-4229-874C-0B56FFB5D82B}" srcOrd="1" destOrd="0" presId="urn:microsoft.com/office/officeart/2005/8/layout/orgChart1"/>
    <dgm:cxn modelId="{BE6FA717-9261-49B5-8B0A-744D2C338E80}" type="presOf" srcId="{BDD50A03-E991-4177-BCDC-12C002552976}" destId="{BCC03F45-30BC-49E9-A3E3-D65EC8379EE1}" srcOrd="1" destOrd="0" presId="urn:microsoft.com/office/officeart/2005/8/layout/orgChart1"/>
    <dgm:cxn modelId="{64450B18-6C50-4B1E-A7E8-A8997E1DFED0}" type="presOf" srcId="{D555F3D7-8D06-4258-BD79-79AE7B2A36D6}" destId="{984CC1D2-6FA6-4EA8-A69F-F32FBB9E112C}" srcOrd="1" destOrd="0" presId="urn:microsoft.com/office/officeart/2005/8/layout/orgChart1"/>
    <dgm:cxn modelId="{49E89F23-503A-44AE-B110-2EDE4A832E45}" type="presOf" srcId="{62BFFEF3-C110-4F8D-835B-82064809373F}" destId="{740621B8-CD2D-47AD-A70C-062264A94537}" srcOrd="1" destOrd="0" presId="urn:microsoft.com/office/officeart/2005/8/layout/orgChart1"/>
    <dgm:cxn modelId="{34F65124-25EF-49C9-91D6-9F250A7A048C}" type="presOf" srcId="{E312953F-47BE-4D59-B913-EFA257709FA8}" destId="{B581FFBD-C15F-4676-B2FB-4ADDA00C199B}" srcOrd="0" destOrd="0" presId="urn:microsoft.com/office/officeart/2005/8/layout/orgChart1"/>
    <dgm:cxn modelId="{1218DA27-8105-4FAB-86B0-C492DA8C6918}" type="presOf" srcId="{D2E3A9AE-7F6B-48DD-AA69-4C8D8CF82E2F}" destId="{04FDDF98-B89F-425B-86DE-DF2E6DC201B9}" srcOrd="0" destOrd="0" presId="urn:microsoft.com/office/officeart/2005/8/layout/orgChart1"/>
    <dgm:cxn modelId="{DD36A532-2EC6-4341-B899-1C5E2C6CAFD3}" type="presOf" srcId="{F78D838F-3079-444D-83D6-BC490300B852}" destId="{0E25D900-D9C8-4ABC-B64C-1FE067EBAA1C}" srcOrd="1" destOrd="0" presId="urn:microsoft.com/office/officeart/2005/8/layout/orgChart1"/>
    <dgm:cxn modelId="{C4B32939-0D0A-44DF-89E4-E29EFEAB16E7}" srcId="{2FFD7A8D-0EE3-4638-B63C-9DB052927C27}" destId="{62BFFEF3-C110-4F8D-835B-82064809373F}" srcOrd="1" destOrd="0" parTransId="{5CB21AAB-C797-4CBB-9969-33700D638FAF}" sibTransId="{4B3E7C46-105F-465D-A65A-C99676BA243F}"/>
    <dgm:cxn modelId="{66AC4E3E-8427-47C8-860C-FD3FB331799C}" type="presOf" srcId="{B707E36C-FAAF-48E3-B8C2-80A3004CB205}" destId="{6410058E-EF2E-4D94-A2AB-1A422365FBC6}" srcOrd="0" destOrd="0" presId="urn:microsoft.com/office/officeart/2005/8/layout/orgChart1"/>
    <dgm:cxn modelId="{F83B5A40-6DF3-407A-B445-A8533272BF02}" type="presOf" srcId="{5B24CDCC-980E-42A1-ADCF-4DAC2F6B0599}" destId="{8A3CF55B-5464-478E-A4C8-E709BE4E4757}" srcOrd="0" destOrd="0" presId="urn:microsoft.com/office/officeart/2005/8/layout/orgChart1"/>
    <dgm:cxn modelId="{3F57B85B-D5CE-4636-A0C6-6488EE6FAC5A}" srcId="{62BFFEF3-C110-4F8D-835B-82064809373F}" destId="{D2E3A9AE-7F6B-48DD-AA69-4C8D8CF82E2F}" srcOrd="0" destOrd="0" parTransId="{E312953F-47BE-4D59-B913-EFA257709FA8}" sibTransId="{C880E605-9620-4A3D-9454-F14A3525D4E9}"/>
    <dgm:cxn modelId="{9C1CB462-1382-4FD2-94BD-0943E3B2A14A}" srcId="{6B464348-FB5C-4395-9D2D-B11E9BFAD178}" destId="{BDD50A03-E991-4177-BCDC-12C002552976}" srcOrd="0" destOrd="0" parTransId="{99D0DD8E-FCEE-42CC-9401-BB5DD1B0BE38}" sibTransId="{790C14EB-70D6-4115-860C-0F51682CFE47}"/>
    <dgm:cxn modelId="{1FE46049-DB8C-4F38-A18D-C7AC7EA1A4E4}" type="presOf" srcId="{62BFFEF3-C110-4F8D-835B-82064809373F}" destId="{AD56C28C-57BD-4E05-9061-E0AD4A3F9630}" srcOrd="0" destOrd="0" presId="urn:microsoft.com/office/officeart/2005/8/layout/orgChart1"/>
    <dgm:cxn modelId="{61A89849-7F2C-46C1-BFFE-037FCE6A1E01}" type="presOf" srcId="{6B464348-FB5C-4395-9D2D-B11E9BFAD178}" destId="{C6F6C7FC-4E29-434A-A080-4CBD3A77C4D5}" srcOrd="0" destOrd="0" presId="urn:microsoft.com/office/officeart/2005/8/layout/orgChart1"/>
    <dgm:cxn modelId="{4DD22D4E-14FD-4A6D-90DB-377A473FAED0}" type="presOf" srcId="{F78D838F-3079-444D-83D6-BC490300B852}" destId="{3248B0B4-A307-454D-A1DA-6D235815FAD0}" srcOrd="0" destOrd="0" presId="urn:microsoft.com/office/officeart/2005/8/layout/orgChart1"/>
    <dgm:cxn modelId="{450A814F-06D0-4628-B8D9-963454FC35AA}" type="presOf" srcId="{D555F3D7-8D06-4258-BD79-79AE7B2A36D6}" destId="{58BD6176-D990-4815-A36F-5BA27775EBFD}" srcOrd="0" destOrd="0" presId="urn:microsoft.com/office/officeart/2005/8/layout/orgChart1"/>
    <dgm:cxn modelId="{2F0FF34F-EB2E-4B04-8309-EEBCA0AB7846}" srcId="{D2E3A9AE-7F6B-48DD-AA69-4C8D8CF82E2F}" destId="{F78D838F-3079-444D-83D6-BC490300B852}" srcOrd="0" destOrd="0" parTransId="{B707E36C-FAAF-48E3-B8C2-80A3004CB205}" sibTransId="{B4B49B25-D307-46CB-815D-33F0D163E466}"/>
    <dgm:cxn modelId="{1C2FCB56-7EB3-4B25-A03A-F9B692B17A8E}" srcId="{5B24CDCC-980E-42A1-ADCF-4DAC2F6B0599}" destId="{2FFD7A8D-0EE3-4638-B63C-9DB052927C27}" srcOrd="0" destOrd="0" parTransId="{D11ED5AF-A3D5-42B4-AF75-218D87CD47B3}" sibTransId="{101CDD9C-0C61-44C4-98AD-74E77E1380A6}"/>
    <dgm:cxn modelId="{5C065659-39CC-4915-9772-C18F63A26285}" srcId="{A771AE93-4B53-4F64-AE53-A6D8028E39E9}" destId="{D555F3D7-8D06-4258-BD79-79AE7B2A36D6}" srcOrd="0" destOrd="0" parTransId="{8E250B6F-84B3-4640-B5D1-85B024B38B15}" sibTransId="{F6E2D4A7-01CE-4F7D-866D-CB5DB83E3D8B}"/>
    <dgm:cxn modelId="{2DB4E087-CAB2-4C53-9058-BBD640BAEB86}" srcId="{2FFD7A8D-0EE3-4638-B63C-9DB052927C27}" destId="{A771AE93-4B53-4F64-AE53-A6D8028E39E9}" srcOrd="0" destOrd="0" parTransId="{5703670F-F969-4A32-9688-50FB5036EF86}" sibTransId="{AF1AFF9F-20FC-4379-BB7D-7B418373D245}"/>
    <dgm:cxn modelId="{9526589A-3086-4B46-A35C-C440028D25CE}" type="presOf" srcId="{5CB21AAB-C797-4CBB-9969-33700D638FAF}" destId="{235D14BB-343A-4775-B7AC-01CD44998D27}" srcOrd="0" destOrd="0" presId="urn:microsoft.com/office/officeart/2005/8/layout/orgChart1"/>
    <dgm:cxn modelId="{AF25CEA5-C656-4A42-B563-D5276F137016}" srcId="{A771AE93-4B53-4F64-AE53-A6D8028E39E9}" destId="{6B464348-FB5C-4395-9D2D-B11E9BFAD178}" srcOrd="1" destOrd="0" parTransId="{43DB7E2C-407A-4168-B9C3-212472400FEF}" sibTransId="{2F254CA1-C12F-4D4B-97D2-0200B1FC2F5C}"/>
    <dgm:cxn modelId="{DED03BA7-07AC-4C30-A760-EB91E9DDF2CF}" srcId="{62BFFEF3-C110-4F8D-835B-82064809373F}" destId="{FEA68D64-A0FE-48FC-9D1F-6C922495BF86}" srcOrd="1" destOrd="0" parTransId="{EB48B421-3E3A-40FD-9D93-707CA66B750D}" sibTransId="{935DD85E-BBB1-4FC0-BA70-6C99B4487851}"/>
    <dgm:cxn modelId="{15629DA7-932E-495F-B99C-269AB8685E49}" type="presOf" srcId="{2FFD7A8D-0EE3-4638-B63C-9DB052927C27}" destId="{A08EE065-F772-46FA-A1C3-250061648020}" srcOrd="0" destOrd="0" presId="urn:microsoft.com/office/officeart/2005/8/layout/orgChart1"/>
    <dgm:cxn modelId="{1122ADA8-D575-4F52-80AD-233560410A6A}" type="presOf" srcId="{FEA68D64-A0FE-48FC-9D1F-6C922495BF86}" destId="{4E96C27C-E83E-4ABF-BD86-62839B99B012}" srcOrd="0" destOrd="0" presId="urn:microsoft.com/office/officeart/2005/8/layout/orgChart1"/>
    <dgm:cxn modelId="{A594E9BC-8C96-4FB9-9FF3-CD176F49D23E}" type="presOf" srcId="{99D0DD8E-FCEE-42CC-9401-BB5DD1B0BE38}" destId="{006C6EEB-D60E-49B8-B436-43569C7C7234}" srcOrd="0" destOrd="0" presId="urn:microsoft.com/office/officeart/2005/8/layout/orgChart1"/>
    <dgm:cxn modelId="{9F54E7C0-0986-4683-9746-044F2553BD5E}" type="presOf" srcId="{8E250B6F-84B3-4640-B5D1-85B024B38B15}" destId="{7D6DFF04-DB7D-4AE8-B75F-EF7A917F05D9}" srcOrd="0" destOrd="0" presId="urn:microsoft.com/office/officeart/2005/8/layout/orgChart1"/>
    <dgm:cxn modelId="{EC19B2C1-A777-493F-8C8C-CB766D6447E4}" type="presOf" srcId="{6B464348-FB5C-4395-9D2D-B11E9BFAD178}" destId="{8931A71D-561A-4605-AA72-74E38CA65C5B}" srcOrd="1" destOrd="0" presId="urn:microsoft.com/office/officeart/2005/8/layout/orgChart1"/>
    <dgm:cxn modelId="{2140D9D8-5F4A-46A8-97A6-0F08D3C5ABD8}" type="presOf" srcId="{BDD50A03-E991-4177-BCDC-12C002552976}" destId="{6D8EF594-B147-4D09-932B-B1E26548EA4B}" srcOrd="0" destOrd="0" presId="urn:microsoft.com/office/officeart/2005/8/layout/orgChart1"/>
    <dgm:cxn modelId="{D59972DC-7123-4C58-B086-A606BE83DADE}" type="presOf" srcId="{FEA68D64-A0FE-48FC-9D1F-6C922495BF86}" destId="{66C2A5AD-EA3E-41FE-AE54-29313C744F2B}" srcOrd="1" destOrd="0" presId="urn:microsoft.com/office/officeart/2005/8/layout/orgChart1"/>
    <dgm:cxn modelId="{6ABDD9E0-692D-4CCC-AB42-4238DF2A378C}" type="presOf" srcId="{A771AE93-4B53-4F64-AE53-A6D8028E39E9}" destId="{9BFA6DBE-F024-4083-9F0C-C58716F62B09}" srcOrd="0" destOrd="0" presId="urn:microsoft.com/office/officeart/2005/8/layout/orgChart1"/>
    <dgm:cxn modelId="{E8E03EED-1059-459D-9DD4-443B03AC617B}" type="presOf" srcId="{2FFD7A8D-0EE3-4638-B63C-9DB052927C27}" destId="{E6C6FDFB-C905-4585-A8CA-782F02B4C78C}" srcOrd="1" destOrd="0" presId="urn:microsoft.com/office/officeart/2005/8/layout/orgChart1"/>
    <dgm:cxn modelId="{D0A745F0-6612-420D-94F2-61C1998363CB}" type="presOf" srcId="{D2E3A9AE-7F6B-48DD-AA69-4C8D8CF82E2F}" destId="{BF7D3C9B-BFBE-47B3-864C-C7F22C8A5469}" srcOrd="1" destOrd="0" presId="urn:microsoft.com/office/officeart/2005/8/layout/orgChart1"/>
    <dgm:cxn modelId="{E6709AF7-1A55-44EA-9267-D4542673C0ED}" type="presOf" srcId="{EB48B421-3E3A-40FD-9D93-707CA66B750D}" destId="{29479DC2-D928-4D04-9933-6E4DA83D4DE5}" srcOrd="0" destOrd="0" presId="urn:microsoft.com/office/officeart/2005/8/layout/orgChart1"/>
    <dgm:cxn modelId="{ABFD9E8E-F98C-4FF3-90AC-AC63DABA9158}" type="presParOf" srcId="{8A3CF55B-5464-478E-A4C8-E709BE4E4757}" destId="{600027A4-F6F3-4AFA-98D1-6BA424D0AF70}" srcOrd="0" destOrd="0" presId="urn:microsoft.com/office/officeart/2005/8/layout/orgChart1"/>
    <dgm:cxn modelId="{0563A6C1-42B8-4DA4-8573-49B24C30B763}" type="presParOf" srcId="{600027A4-F6F3-4AFA-98D1-6BA424D0AF70}" destId="{6D0A8CB1-E181-4516-A613-14F5655D7D33}" srcOrd="0" destOrd="0" presId="urn:microsoft.com/office/officeart/2005/8/layout/orgChart1"/>
    <dgm:cxn modelId="{78842244-F3C9-4CDD-9227-D9542C4BC426}" type="presParOf" srcId="{6D0A8CB1-E181-4516-A613-14F5655D7D33}" destId="{A08EE065-F772-46FA-A1C3-250061648020}" srcOrd="0" destOrd="0" presId="urn:microsoft.com/office/officeart/2005/8/layout/orgChart1"/>
    <dgm:cxn modelId="{FC440592-54D1-4AD7-AD3B-A995BCAD15DB}" type="presParOf" srcId="{6D0A8CB1-E181-4516-A613-14F5655D7D33}" destId="{E6C6FDFB-C905-4585-A8CA-782F02B4C78C}" srcOrd="1" destOrd="0" presId="urn:microsoft.com/office/officeart/2005/8/layout/orgChart1"/>
    <dgm:cxn modelId="{6F3C68F2-5427-4A56-B05D-2C423EB8F17C}" type="presParOf" srcId="{600027A4-F6F3-4AFA-98D1-6BA424D0AF70}" destId="{9BC928A4-9C35-4B4A-9661-AF4453CD1D98}" srcOrd="1" destOrd="0" presId="urn:microsoft.com/office/officeart/2005/8/layout/orgChart1"/>
    <dgm:cxn modelId="{ACD92CB9-A776-4A34-8B38-63C99DD38BCD}" type="presParOf" srcId="{9BC928A4-9C35-4B4A-9661-AF4453CD1D98}" destId="{711C5403-7B88-4200-B922-B94251B702E6}" srcOrd="0" destOrd="0" presId="urn:microsoft.com/office/officeart/2005/8/layout/orgChart1"/>
    <dgm:cxn modelId="{5A7D06CA-2EA6-41A4-BA74-24816C33244F}" type="presParOf" srcId="{9BC928A4-9C35-4B4A-9661-AF4453CD1D98}" destId="{D46E10C5-3A14-409B-8D83-464214D65B1B}" srcOrd="1" destOrd="0" presId="urn:microsoft.com/office/officeart/2005/8/layout/orgChart1"/>
    <dgm:cxn modelId="{5A978934-C3EA-4C6F-9125-CC366BC94EBC}" type="presParOf" srcId="{D46E10C5-3A14-409B-8D83-464214D65B1B}" destId="{8B044E2F-9E8B-4F2A-892C-BABB69FDBD75}" srcOrd="0" destOrd="0" presId="urn:microsoft.com/office/officeart/2005/8/layout/orgChart1"/>
    <dgm:cxn modelId="{B95BBEC9-31B7-4990-99A1-46B3B096CE73}" type="presParOf" srcId="{8B044E2F-9E8B-4F2A-892C-BABB69FDBD75}" destId="{9BFA6DBE-F024-4083-9F0C-C58716F62B09}" srcOrd="0" destOrd="0" presId="urn:microsoft.com/office/officeart/2005/8/layout/orgChart1"/>
    <dgm:cxn modelId="{7B812938-BDE9-42A0-81F4-DE35AC4D1677}" type="presParOf" srcId="{8B044E2F-9E8B-4F2A-892C-BABB69FDBD75}" destId="{A4D3CFCA-A05C-4229-874C-0B56FFB5D82B}" srcOrd="1" destOrd="0" presId="urn:microsoft.com/office/officeart/2005/8/layout/orgChart1"/>
    <dgm:cxn modelId="{A3FEC4D8-C8C3-4633-B83E-DEA90ECA3117}" type="presParOf" srcId="{D46E10C5-3A14-409B-8D83-464214D65B1B}" destId="{CDE30D6A-4E21-4A7A-A641-05BED9901433}" srcOrd="1" destOrd="0" presId="urn:microsoft.com/office/officeart/2005/8/layout/orgChart1"/>
    <dgm:cxn modelId="{072856AD-8511-47F3-B023-BB51247D8CCD}" type="presParOf" srcId="{CDE30D6A-4E21-4A7A-A641-05BED9901433}" destId="{7D6DFF04-DB7D-4AE8-B75F-EF7A917F05D9}" srcOrd="0" destOrd="0" presId="urn:microsoft.com/office/officeart/2005/8/layout/orgChart1"/>
    <dgm:cxn modelId="{2F33F47D-718E-4D78-8BC5-64CBD644C318}" type="presParOf" srcId="{CDE30D6A-4E21-4A7A-A641-05BED9901433}" destId="{69DEBA20-18A4-4BAF-B929-ACAF40D19DE3}" srcOrd="1" destOrd="0" presId="urn:microsoft.com/office/officeart/2005/8/layout/orgChart1"/>
    <dgm:cxn modelId="{0AD585DE-61D5-4584-A694-E4A37B3B70CE}" type="presParOf" srcId="{69DEBA20-18A4-4BAF-B929-ACAF40D19DE3}" destId="{CEDFCEE7-1835-4CF0-959B-A22046148485}" srcOrd="0" destOrd="0" presId="urn:microsoft.com/office/officeart/2005/8/layout/orgChart1"/>
    <dgm:cxn modelId="{B117A5EB-6626-47E6-BA3A-7A005BF367CE}" type="presParOf" srcId="{CEDFCEE7-1835-4CF0-959B-A22046148485}" destId="{58BD6176-D990-4815-A36F-5BA27775EBFD}" srcOrd="0" destOrd="0" presId="urn:microsoft.com/office/officeart/2005/8/layout/orgChart1"/>
    <dgm:cxn modelId="{782C4AA0-9D30-402A-8685-C954BEA52DE2}" type="presParOf" srcId="{CEDFCEE7-1835-4CF0-959B-A22046148485}" destId="{984CC1D2-6FA6-4EA8-A69F-F32FBB9E112C}" srcOrd="1" destOrd="0" presId="urn:microsoft.com/office/officeart/2005/8/layout/orgChart1"/>
    <dgm:cxn modelId="{8024ED5A-B281-4674-BFF4-A9C62AF152FE}" type="presParOf" srcId="{69DEBA20-18A4-4BAF-B929-ACAF40D19DE3}" destId="{B0856C92-EA5D-4C18-A69C-C35425C5950C}" srcOrd="1" destOrd="0" presId="urn:microsoft.com/office/officeart/2005/8/layout/orgChart1"/>
    <dgm:cxn modelId="{49991B09-EB88-4E09-9F85-456286FC7E78}" type="presParOf" srcId="{69DEBA20-18A4-4BAF-B929-ACAF40D19DE3}" destId="{01DA5B82-49FA-4EEB-A68D-817DD4D1AE49}" srcOrd="2" destOrd="0" presId="urn:microsoft.com/office/officeart/2005/8/layout/orgChart1"/>
    <dgm:cxn modelId="{7C188FA8-CCEA-40E4-A948-1B4DDAE052C6}" type="presParOf" srcId="{CDE30D6A-4E21-4A7A-A641-05BED9901433}" destId="{87BF1B3B-2801-4DAD-8E27-F3802BB24385}" srcOrd="2" destOrd="0" presId="urn:microsoft.com/office/officeart/2005/8/layout/orgChart1"/>
    <dgm:cxn modelId="{370EFBED-6D65-4B6A-A9B5-F222E3DC4B79}" type="presParOf" srcId="{CDE30D6A-4E21-4A7A-A641-05BED9901433}" destId="{DD0A3C98-AF52-4ACB-81BC-524EC2A096F0}" srcOrd="3" destOrd="0" presId="urn:microsoft.com/office/officeart/2005/8/layout/orgChart1"/>
    <dgm:cxn modelId="{F0834DAE-EF76-4AE2-82D0-4F8E59BC1380}" type="presParOf" srcId="{DD0A3C98-AF52-4ACB-81BC-524EC2A096F0}" destId="{7672548A-196A-47E1-AAE5-29F4F0BE8BD5}" srcOrd="0" destOrd="0" presId="urn:microsoft.com/office/officeart/2005/8/layout/orgChart1"/>
    <dgm:cxn modelId="{3946FF5B-6435-41DC-8413-AADCC43346DB}" type="presParOf" srcId="{7672548A-196A-47E1-AAE5-29F4F0BE8BD5}" destId="{C6F6C7FC-4E29-434A-A080-4CBD3A77C4D5}" srcOrd="0" destOrd="0" presId="urn:microsoft.com/office/officeart/2005/8/layout/orgChart1"/>
    <dgm:cxn modelId="{0127C3E0-6E43-4E7C-B5A6-8C809790CC1D}" type="presParOf" srcId="{7672548A-196A-47E1-AAE5-29F4F0BE8BD5}" destId="{8931A71D-561A-4605-AA72-74E38CA65C5B}" srcOrd="1" destOrd="0" presId="urn:microsoft.com/office/officeart/2005/8/layout/orgChart1"/>
    <dgm:cxn modelId="{61F25692-BA41-4490-875A-0D8927EF89CC}" type="presParOf" srcId="{DD0A3C98-AF52-4ACB-81BC-524EC2A096F0}" destId="{4188F32F-3368-4309-99F1-1777C56E69F2}" srcOrd="1" destOrd="0" presId="urn:microsoft.com/office/officeart/2005/8/layout/orgChart1"/>
    <dgm:cxn modelId="{9731E969-D91D-4238-A180-74295C670F36}" type="presParOf" srcId="{4188F32F-3368-4309-99F1-1777C56E69F2}" destId="{006C6EEB-D60E-49B8-B436-43569C7C7234}" srcOrd="0" destOrd="0" presId="urn:microsoft.com/office/officeart/2005/8/layout/orgChart1"/>
    <dgm:cxn modelId="{56AD3551-4F22-406B-9B20-524B21FE8A1F}" type="presParOf" srcId="{4188F32F-3368-4309-99F1-1777C56E69F2}" destId="{EAFD7FC9-DE2D-437B-8B63-E24CE5AEAE67}" srcOrd="1" destOrd="0" presId="urn:microsoft.com/office/officeart/2005/8/layout/orgChart1"/>
    <dgm:cxn modelId="{01C42CB4-BF87-4651-A040-05B630AE33DB}" type="presParOf" srcId="{EAFD7FC9-DE2D-437B-8B63-E24CE5AEAE67}" destId="{62D9A1DC-1030-4A7D-A3D4-A6B664891A8C}" srcOrd="0" destOrd="0" presId="urn:microsoft.com/office/officeart/2005/8/layout/orgChart1"/>
    <dgm:cxn modelId="{4D97F24A-62F1-4132-AD36-8FD7960A0D98}" type="presParOf" srcId="{62D9A1DC-1030-4A7D-A3D4-A6B664891A8C}" destId="{6D8EF594-B147-4D09-932B-B1E26548EA4B}" srcOrd="0" destOrd="0" presId="urn:microsoft.com/office/officeart/2005/8/layout/orgChart1"/>
    <dgm:cxn modelId="{07466BE8-7D76-41DB-8269-C2E0223F8919}" type="presParOf" srcId="{62D9A1DC-1030-4A7D-A3D4-A6B664891A8C}" destId="{BCC03F45-30BC-49E9-A3E3-D65EC8379EE1}" srcOrd="1" destOrd="0" presId="urn:microsoft.com/office/officeart/2005/8/layout/orgChart1"/>
    <dgm:cxn modelId="{4362A8D8-DE54-4943-8DA0-9A2AC2DFA2DD}" type="presParOf" srcId="{EAFD7FC9-DE2D-437B-8B63-E24CE5AEAE67}" destId="{4EEBE557-4B20-42E7-8776-9D847E725440}" srcOrd="1" destOrd="0" presId="urn:microsoft.com/office/officeart/2005/8/layout/orgChart1"/>
    <dgm:cxn modelId="{F9D44915-44F9-4B2F-8019-42D7821F9C34}" type="presParOf" srcId="{EAFD7FC9-DE2D-437B-8B63-E24CE5AEAE67}" destId="{99121652-57B1-4CFB-B50A-5997A2076351}" srcOrd="2" destOrd="0" presId="urn:microsoft.com/office/officeart/2005/8/layout/orgChart1"/>
    <dgm:cxn modelId="{597EDFC4-E708-488F-B474-4C43DAE46D90}" type="presParOf" srcId="{DD0A3C98-AF52-4ACB-81BC-524EC2A096F0}" destId="{B42E61E2-4D6F-4D3F-B50D-227609A89222}" srcOrd="2" destOrd="0" presId="urn:microsoft.com/office/officeart/2005/8/layout/orgChart1"/>
    <dgm:cxn modelId="{CECF3797-5C3D-4F38-BCC0-361D000F64C2}" type="presParOf" srcId="{D46E10C5-3A14-409B-8D83-464214D65B1B}" destId="{B3DCD154-33ED-49CE-B0ED-941B7338C1A6}" srcOrd="2" destOrd="0" presId="urn:microsoft.com/office/officeart/2005/8/layout/orgChart1"/>
    <dgm:cxn modelId="{89113A16-3EF5-4A79-A790-FA78B3BC6742}" type="presParOf" srcId="{9BC928A4-9C35-4B4A-9661-AF4453CD1D98}" destId="{235D14BB-343A-4775-B7AC-01CD44998D27}" srcOrd="2" destOrd="0" presId="urn:microsoft.com/office/officeart/2005/8/layout/orgChart1"/>
    <dgm:cxn modelId="{36F0110C-DA96-4119-AE27-DE83562D3151}" type="presParOf" srcId="{9BC928A4-9C35-4B4A-9661-AF4453CD1D98}" destId="{11BBBB0F-DD55-4165-917A-A475342C5E78}" srcOrd="3" destOrd="0" presId="urn:microsoft.com/office/officeart/2005/8/layout/orgChart1"/>
    <dgm:cxn modelId="{C834FFF9-B5BD-4D4C-B6E3-3993C692096A}" type="presParOf" srcId="{11BBBB0F-DD55-4165-917A-A475342C5E78}" destId="{30EC46D0-7CB2-4C7D-AB9F-C7042CCEF06A}" srcOrd="0" destOrd="0" presId="urn:microsoft.com/office/officeart/2005/8/layout/orgChart1"/>
    <dgm:cxn modelId="{6E130EBD-C3B6-4F27-9DAE-32958D84ED9B}" type="presParOf" srcId="{30EC46D0-7CB2-4C7D-AB9F-C7042CCEF06A}" destId="{AD56C28C-57BD-4E05-9061-E0AD4A3F9630}" srcOrd="0" destOrd="0" presId="urn:microsoft.com/office/officeart/2005/8/layout/orgChart1"/>
    <dgm:cxn modelId="{A60AFB57-838C-4411-82B1-86F8870D06E4}" type="presParOf" srcId="{30EC46D0-7CB2-4C7D-AB9F-C7042CCEF06A}" destId="{740621B8-CD2D-47AD-A70C-062264A94537}" srcOrd="1" destOrd="0" presId="urn:microsoft.com/office/officeart/2005/8/layout/orgChart1"/>
    <dgm:cxn modelId="{ADC6128A-E018-493F-832C-DB5AEC8C2F16}" type="presParOf" srcId="{11BBBB0F-DD55-4165-917A-A475342C5E78}" destId="{E4F8AE12-2535-4034-B29A-86BC951E9939}" srcOrd="1" destOrd="0" presId="urn:microsoft.com/office/officeart/2005/8/layout/orgChart1"/>
    <dgm:cxn modelId="{C6DC37F4-5710-427D-B896-504D323D8A5F}" type="presParOf" srcId="{E4F8AE12-2535-4034-B29A-86BC951E9939}" destId="{B581FFBD-C15F-4676-B2FB-4ADDA00C199B}" srcOrd="0" destOrd="0" presId="urn:microsoft.com/office/officeart/2005/8/layout/orgChart1"/>
    <dgm:cxn modelId="{F6E9C637-F342-494D-93F5-71AE3FDEA6AF}" type="presParOf" srcId="{E4F8AE12-2535-4034-B29A-86BC951E9939}" destId="{21BDF409-63C5-4097-80DC-ADB174EA88D7}" srcOrd="1" destOrd="0" presId="urn:microsoft.com/office/officeart/2005/8/layout/orgChart1"/>
    <dgm:cxn modelId="{7E77C2DC-7322-47E0-B4BB-0B794D570AFC}" type="presParOf" srcId="{21BDF409-63C5-4097-80DC-ADB174EA88D7}" destId="{9ECBC16B-8D69-4236-8F9B-583CD88E806F}" srcOrd="0" destOrd="0" presId="urn:microsoft.com/office/officeart/2005/8/layout/orgChart1"/>
    <dgm:cxn modelId="{DA9D3682-4F95-49CA-A591-795E8B0E8274}" type="presParOf" srcId="{9ECBC16B-8D69-4236-8F9B-583CD88E806F}" destId="{04FDDF98-B89F-425B-86DE-DF2E6DC201B9}" srcOrd="0" destOrd="0" presId="urn:microsoft.com/office/officeart/2005/8/layout/orgChart1"/>
    <dgm:cxn modelId="{3FD454F1-F24F-436B-BDA2-9394A5A27C9C}" type="presParOf" srcId="{9ECBC16B-8D69-4236-8F9B-583CD88E806F}" destId="{BF7D3C9B-BFBE-47B3-864C-C7F22C8A5469}" srcOrd="1" destOrd="0" presId="urn:microsoft.com/office/officeart/2005/8/layout/orgChart1"/>
    <dgm:cxn modelId="{729F1720-4AA0-40D8-BB01-7724D4DF1DEC}" type="presParOf" srcId="{21BDF409-63C5-4097-80DC-ADB174EA88D7}" destId="{EBFB040E-9610-475E-AD76-A3DFECFE2981}" srcOrd="1" destOrd="0" presId="urn:microsoft.com/office/officeart/2005/8/layout/orgChart1"/>
    <dgm:cxn modelId="{E948B251-5752-414E-A79D-0DF667A0A191}" type="presParOf" srcId="{EBFB040E-9610-475E-AD76-A3DFECFE2981}" destId="{6410058E-EF2E-4D94-A2AB-1A422365FBC6}" srcOrd="0" destOrd="0" presId="urn:microsoft.com/office/officeart/2005/8/layout/orgChart1"/>
    <dgm:cxn modelId="{455462EF-65DD-4D41-B74F-11D790B8B5F9}" type="presParOf" srcId="{EBFB040E-9610-475E-AD76-A3DFECFE2981}" destId="{1499673F-9F62-48A1-A739-51E0DF10AA1A}" srcOrd="1" destOrd="0" presId="urn:microsoft.com/office/officeart/2005/8/layout/orgChart1"/>
    <dgm:cxn modelId="{5B03053C-2AB1-4232-8692-D9827AF709D9}" type="presParOf" srcId="{1499673F-9F62-48A1-A739-51E0DF10AA1A}" destId="{0F3B5098-BA6E-4CDA-A4FC-99D098833BF2}" srcOrd="0" destOrd="0" presId="urn:microsoft.com/office/officeart/2005/8/layout/orgChart1"/>
    <dgm:cxn modelId="{D1825A0F-7FA2-4CAD-AEDE-007A2FE3B1BF}" type="presParOf" srcId="{0F3B5098-BA6E-4CDA-A4FC-99D098833BF2}" destId="{3248B0B4-A307-454D-A1DA-6D235815FAD0}" srcOrd="0" destOrd="0" presId="urn:microsoft.com/office/officeart/2005/8/layout/orgChart1"/>
    <dgm:cxn modelId="{8657118A-A183-41EB-B87B-9C87CB56E12F}" type="presParOf" srcId="{0F3B5098-BA6E-4CDA-A4FC-99D098833BF2}" destId="{0E25D900-D9C8-4ABC-B64C-1FE067EBAA1C}" srcOrd="1" destOrd="0" presId="urn:microsoft.com/office/officeart/2005/8/layout/orgChart1"/>
    <dgm:cxn modelId="{F0DB4A2D-05B6-434D-B7BB-7A4DFFA23DB3}" type="presParOf" srcId="{1499673F-9F62-48A1-A739-51E0DF10AA1A}" destId="{47D3B437-B375-4D3F-A8EE-28AC89922638}" srcOrd="1" destOrd="0" presId="urn:microsoft.com/office/officeart/2005/8/layout/orgChart1"/>
    <dgm:cxn modelId="{EB18413D-08C2-4CE4-BC2A-5BD2BF0865A8}" type="presParOf" srcId="{1499673F-9F62-48A1-A739-51E0DF10AA1A}" destId="{29C21526-2A9D-4EB0-98E7-E6ED2D6B631B}" srcOrd="2" destOrd="0" presId="urn:microsoft.com/office/officeart/2005/8/layout/orgChart1"/>
    <dgm:cxn modelId="{D89424CA-7A8D-4FD8-A560-E4D17A505068}" type="presParOf" srcId="{21BDF409-63C5-4097-80DC-ADB174EA88D7}" destId="{1A87DD1F-B115-45B7-8299-86A6C1A3D397}" srcOrd="2" destOrd="0" presId="urn:microsoft.com/office/officeart/2005/8/layout/orgChart1"/>
    <dgm:cxn modelId="{CCB8512D-D9FE-41A1-8993-C6935CB05612}" type="presParOf" srcId="{E4F8AE12-2535-4034-B29A-86BC951E9939}" destId="{29479DC2-D928-4D04-9933-6E4DA83D4DE5}" srcOrd="2" destOrd="0" presId="urn:microsoft.com/office/officeart/2005/8/layout/orgChart1"/>
    <dgm:cxn modelId="{613CB71B-C09F-4B49-83A2-82121EF9B03C}" type="presParOf" srcId="{E4F8AE12-2535-4034-B29A-86BC951E9939}" destId="{9676A7A3-92F9-489D-880B-AC75588CC265}" srcOrd="3" destOrd="0" presId="urn:microsoft.com/office/officeart/2005/8/layout/orgChart1"/>
    <dgm:cxn modelId="{0D0C635A-53F3-424D-828C-3390D1A30A30}" type="presParOf" srcId="{9676A7A3-92F9-489D-880B-AC75588CC265}" destId="{62BF9BF5-6586-4780-B3F2-25EE702BF72D}" srcOrd="0" destOrd="0" presId="urn:microsoft.com/office/officeart/2005/8/layout/orgChart1"/>
    <dgm:cxn modelId="{264F4BFD-2BBD-4375-A4D8-59017229F800}" type="presParOf" srcId="{62BF9BF5-6586-4780-B3F2-25EE702BF72D}" destId="{4E96C27C-E83E-4ABF-BD86-62839B99B012}" srcOrd="0" destOrd="0" presId="urn:microsoft.com/office/officeart/2005/8/layout/orgChart1"/>
    <dgm:cxn modelId="{2B3A6563-7615-434E-A33D-A5BAF0EA7544}" type="presParOf" srcId="{62BF9BF5-6586-4780-B3F2-25EE702BF72D}" destId="{66C2A5AD-EA3E-41FE-AE54-29313C744F2B}" srcOrd="1" destOrd="0" presId="urn:microsoft.com/office/officeart/2005/8/layout/orgChart1"/>
    <dgm:cxn modelId="{F6C7AE6A-BB62-47EE-90D3-709078223DFC}" type="presParOf" srcId="{9676A7A3-92F9-489D-880B-AC75588CC265}" destId="{C5852847-849C-4BE9-B867-3723CABB296A}" srcOrd="1" destOrd="0" presId="urn:microsoft.com/office/officeart/2005/8/layout/orgChart1"/>
    <dgm:cxn modelId="{7DD76754-5A32-452B-A39C-0E82659B228B}" type="presParOf" srcId="{9676A7A3-92F9-489D-880B-AC75588CC265}" destId="{85660C85-A2B8-441B-9435-E98DF6126261}" srcOrd="2" destOrd="0" presId="urn:microsoft.com/office/officeart/2005/8/layout/orgChart1"/>
    <dgm:cxn modelId="{C663227A-14A5-4B68-8A04-A20740AA7D41}" type="presParOf" srcId="{11BBBB0F-DD55-4165-917A-A475342C5E78}" destId="{F61072B0-2DB8-4D28-9065-2B234D347FC8}" srcOrd="2" destOrd="0" presId="urn:microsoft.com/office/officeart/2005/8/layout/orgChart1"/>
    <dgm:cxn modelId="{04EE017A-DFB6-4E0D-842C-7DFD1231F7C7}" type="presParOf" srcId="{600027A4-F6F3-4AFA-98D1-6BA424D0AF70}" destId="{E7A567E2-D826-48C4-AAAF-DACEA64506CA}"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5B24CDCC-980E-42A1-ADCF-4DAC2F6B0599}" type="doc">
      <dgm:prSet loTypeId="urn:microsoft.com/office/officeart/2005/8/layout/orgChart1" loCatId="hierarchy" qsTypeId="urn:microsoft.com/office/officeart/2005/8/quickstyle/simple1" qsCatId="simple" csTypeId="urn:microsoft.com/office/officeart/2005/8/colors/accent0_2" csCatId="mainScheme" phldr="1"/>
      <dgm:spPr/>
      <dgm:t>
        <a:bodyPr/>
        <a:lstStyle/>
        <a:p>
          <a:endParaRPr lang="en-IN"/>
        </a:p>
      </dgm:t>
    </dgm:pt>
    <dgm:pt modelId="{2FFD7A8D-0EE3-4638-B63C-9DB052927C27}">
      <dgm:prSet phldrT="[Text]"/>
      <dgm:spPr/>
      <dgm:t>
        <a:bodyPr/>
        <a:lstStyle/>
        <a:p>
          <a:r>
            <a:rPr lang="en-IN"/>
            <a:t>Root Component</a:t>
          </a:r>
        </a:p>
      </dgm:t>
    </dgm:pt>
    <dgm:pt modelId="{D11ED5AF-A3D5-42B4-AF75-218D87CD47B3}" type="parTrans" cxnId="{1C2FCB56-7EB3-4B25-A03A-F9B692B17A8E}">
      <dgm:prSet/>
      <dgm:spPr/>
      <dgm:t>
        <a:bodyPr/>
        <a:lstStyle/>
        <a:p>
          <a:endParaRPr lang="en-IN"/>
        </a:p>
      </dgm:t>
    </dgm:pt>
    <dgm:pt modelId="{101CDD9C-0C61-44C4-98AD-74E77E1380A6}" type="sibTrans" cxnId="{1C2FCB56-7EB3-4B25-A03A-F9B692B17A8E}">
      <dgm:prSet/>
      <dgm:spPr/>
      <dgm:t>
        <a:bodyPr/>
        <a:lstStyle/>
        <a:p>
          <a:endParaRPr lang="en-IN"/>
        </a:p>
      </dgm:t>
    </dgm:pt>
    <dgm:pt modelId="{A771AE93-4B53-4F64-AE53-A6D8028E39E9}">
      <dgm:prSet phldrT="[Text]"/>
      <dgm:spPr/>
      <dgm:t>
        <a:bodyPr/>
        <a:lstStyle/>
        <a:p>
          <a:r>
            <a:rPr lang="en-IN" dirty="0"/>
            <a:t>Child Component -1</a:t>
          </a:r>
        </a:p>
      </dgm:t>
    </dgm:pt>
    <dgm:pt modelId="{5703670F-F969-4A32-9688-50FB5036EF86}" type="parTrans" cxnId="{2DB4E087-CAB2-4C53-9058-BBD640BAEB86}">
      <dgm:prSet/>
      <dgm:spPr/>
      <dgm:t>
        <a:bodyPr/>
        <a:lstStyle/>
        <a:p>
          <a:endParaRPr lang="en-IN"/>
        </a:p>
      </dgm:t>
    </dgm:pt>
    <dgm:pt modelId="{AF1AFF9F-20FC-4379-BB7D-7B418373D245}" type="sibTrans" cxnId="{2DB4E087-CAB2-4C53-9058-BBD640BAEB86}">
      <dgm:prSet/>
      <dgm:spPr/>
      <dgm:t>
        <a:bodyPr/>
        <a:lstStyle/>
        <a:p>
          <a:endParaRPr lang="en-IN"/>
        </a:p>
      </dgm:t>
    </dgm:pt>
    <dgm:pt modelId="{62BFFEF3-C110-4F8D-835B-82064809373F}">
      <dgm:prSet phldrT="[Text]"/>
      <dgm:spPr/>
      <dgm:t>
        <a:bodyPr/>
        <a:lstStyle/>
        <a:p>
          <a:r>
            <a:rPr lang="en-IN"/>
            <a:t>Child Component- 2</a:t>
          </a:r>
        </a:p>
      </dgm:t>
    </dgm:pt>
    <dgm:pt modelId="{5CB21AAB-C797-4CBB-9969-33700D638FAF}" type="parTrans" cxnId="{C4B32939-0D0A-44DF-89E4-E29EFEAB16E7}">
      <dgm:prSet/>
      <dgm:spPr/>
      <dgm:t>
        <a:bodyPr/>
        <a:lstStyle/>
        <a:p>
          <a:endParaRPr lang="en-IN"/>
        </a:p>
      </dgm:t>
    </dgm:pt>
    <dgm:pt modelId="{4B3E7C46-105F-465D-A65A-C99676BA243F}" type="sibTrans" cxnId="{C4B32939-0D0A-44DF-89E4-E29EFEAB16E7}">
      <dgm:prSet/>
      <dgm:spPr/>
      <dgm:t>
        <a:bodyPr/>
        <a:lstStyle/>
        <a:p>
          <a:endParaRPr lang="en-IN"/>
        </a:p>
      </dgm:t>
    </dgm:pt>
    <dgm:pt modelId="{D555F3D7-8D06-4258-BD79-79AE7B2A36D6}">
      <dgm:prSet phldrT="[Text]"/>
      <dgm:spPr/>
      <dgm:t>
        <a:bodyPr/>
        <a:lstStyle/>
        <a:p>
          <a:r>
            <a:rPr lang="en-IN"/>
            <a:t>CC-11 </a:t>
          </a:r>
        </a:p>
      </dgm:t>
    </dgm:pt>
    <dgm:pt modelId="{8E250B6F-84B3-4640-B5D1-85B024B38B15}" type="parTrans" cxnId="{5C065659-39CC-4915-9772-C18F63A26285}">
      <dgm:prSet/>
      <dgm:spPr/>
      <dgm:t>
        <a:bodyPr/>
        <a:lstStyle/>
        <a:p>
          <a:endParaRPr lang="en-IN"/>
        </a:p>
      </dgm:t>
    </dgm:pt>
    <dgm:pt modelId="{F6E2D4A7-01CE-4F7D-866D-CB5DB83E3D8B}" type="sibTrans" cxnId="{5C065659-39CC-4915-9772-C18F63A26285}">
      <dgm:prSet/>
      <dgm:spPr/>
      <dgm:t>
        <a:bodyPr/>
        <a:lstStyle/>
        <a:p>
          <a:endParaRPr lang="en-IN"/>
        </a:p>
      </dgm:t>
    </dgm:pt>
    <dgm:pt modelId="{6B464348-FB5C-4395-9D2D-B11E9BFAD178}">
      <dgm:prSet phldrT="[Text]"/>
      <dgm:spPr>
        <a:solidFill>
          <a:schemeClr val="accent6"/>
        </a:solidFill>
      </dgm:spPr>
      <dgm:t>
        <a:bodyPr/>
        <a:lstStyle/>
        <a:p>
          <a:r>
            <a:rPr lang="en-IN" dirty="0">
              <a:solidFill>
                <a:schemeClr val="bg1"/>
              </a:solidFill>
            </a:rPr>
            <a:t>CC -12 </a:t>
          </a:r>
        </a:p>
      </dgm:t>
    </dgm:pt>
    <dgm:pt modelId="{43DB7E2C-407A-4168-B9C3-212472400FEF}" type="parTrans" cxnId="{AF25CEA5-C656-4A42-B563-D5276F137016}">
      <dgm:prSet/>
      <dgm:spPr/>
      <dgm:t>
        <a:bodyPr/>
        <a:lstStyle/>
        <a:p>
          <a:endParaRPr lang="en-IN"/>
        </a:p>
      </dgm:t>
    </dgm:pt>
    <dgm:pt modelId="{2F254CA1-C12F-4D4B-97D2-0200B1FC2F5C}" type="sibTrans" cxnId="{AF25CEA5-C656-4A42-B563-D5276F137016}">
      <dgm:prSet/>
      <dgm:spPr/>
      <dgm:t>
        <a:bodyPr/>
        <a:lstStyle/>
        <a:p>
          <a:endParaRPr lang="en-IN"/>
        </a:p>
      </dgm:t>
    </dgm:pt>
    <dgm:pt modelId="{BDD50A03-E991-4177-BCDC-12C002552976}">
      <dgm:prSet phldrT="[Text]"/>
      <dgm:spPr>
        <a:solidFill>
          <a:schemeClr val="accent6"/>
        </a:solidFill>
      </dgm:spPr>
      <dgm:t>
        <a:bodyPr/>
        <a:lstStyle/>
        <a:p>
          <a:r>
            <a:rPr lang="en-IN" dirty="0" err="1">
              <a:solidFill>
                <a:schemeClr val="bg1"/>
              </a:solidFill>
            </a:rPr>
            <a:t>markForCheck</a:t>
          </a:r>
          <a:r>
            <a:rPr lang="en-IN" dirty="0">
              <a:solidFill>
                <a:schemeClr val="bg1"/>
              </a:solidFill>
            </a:rPr>
            <a:t>()</a:t>
          </a:r>
        </a:p>
      </dgm:t>
    </dgm:pt>
    <dgm:pt modelId="{99D0DD8E-FCEE-42CC-9401-BB5DD1B0BE38}" type="parTrans" cxnId="{9C1CB462-1382-4FD2-94BD-0943E3B2A14A}">
      <dgm:prSet/>
      <dgm:spPr/>
      <dgm:t>
        <a:bodyPr/>
        <a:lstStyle/>
        <a:p>
          <a:endParaRPr lang="en-IN"/>
        </a:p>
      </dgm:t>
    </dgm:pt>
    <dgm:pt modelId="{790C14EB-70D6-4115-860C-0F51682CFE47}" type="sibTrans" cxnId="{9C1CB462-1382-4FD2-94BD-0943E3B2A14A}">
      <dgm:prSet/>
      <dgm:spPr/>
      <dgm:t>
        <a:bodyPr/>
        <a:lstStyle/>
        <a:p>
          <a:endParaRPr lang="en-IN"/>
        </a:p>
      </dgm:t>
    </dgm:pt>
    <dgm:pt modelId="{D2E3A9AE-7F6B-48DD-AA69-4C8D8CF82E2F}">
      <dgm:prSet phldrT="[Text]"/>
      <dgm:spPr/>
      <dgm:t>
        <a:bodyPr/>
        <a:lstStyle/>
        <a:p>
          <a:r>
            <a:rPr lang="en-IN"/>
            <a:t>CC -21</a:t>
          </a:r>
        </a:p>
      </dgm:t>
    </dgm:pt>
    <dgm:pt modelId="{E312953F-47BE-4D59-B913-EFA257709FA8}" type="parTrans" cxnId="{3F57B85B-D5CE-4636-A0C6-6488EE6FAC5A}">
      <dgm:prSet/>
      <dgm:spPr/>
      <dgm:t>
        <a:bodyPr/>
        <a:lstStyle/>
        <a:p>
          <a:endParaRPr lang="en-IN"/>
        </a:p>
      </dgm:t>
    </dgm:pt>
    <dgm:pt modelId="{C880E605-9620-4A3D-9454-F14A3525D4E9}" type="sibTrans" cxnId="{3F57B85B-D5CE-4636-A0C6-6488EE6FAC5A}">
      <dgm:prSet/>
      <dgm:spPr/>
      <dgm:t>
        <a:bodyPr/>
        <a:lstStyle/>
        <a:p>
          <a:endParaRPr lang="en-IN"/>
        </a:p>
      </dgm:t>
    </dgm:pt>
    <dgm:pt modelId="{FEA68D64-A0FE-48FC-9D1F-6C922495BF86}">
      <dgm:prSet phldrT="[Text]"/>
      <dgm:spPr/>
      <dgm:t>
        <a:bodyPr/>
        <a:lstStyle/>
        <a:p>
          <a:r>
            <a:rPr lang="en-IN"/>
            <a:t>CC-22</a:t>
          </a:r>
        </a:p>
      </dgm:t>
    </dgm:pt>
    <dgm:pt modelId="{EB48B421-3E3A-40FD-9D93-707CA66B750D}" type="parTrans" cxnId="{DED03BA7-07AC-4C30-A760-EB91E9DDF2CF}">
      <dgm:prSet/>
      <dgm:spPr/>
      <dgm:t>
        <a:bodyPr/>
        <a:lstStyle/>
        <a:p>
          <a:endParaRPr lang="en-IN"/>
        </a:p>
      </dgm:t>
    </dgm:pt>
    <dgm:pt modelId="{935DD85E-BBB1-4FC0-BA70-6C99B4487851}" type="sibTrans" cxnId="{DED03BA7-07AC-4C30-A760-EB91E9DDF2CF}">
      <dgm:prSet/>
      <dgm:spPr/>
      <dgm:t>
        <a:bodyPr/>
        <a:lstStyle/>
        <a:p>
          <a:endParaRPr lang="en-IN"/>
        </a:p>
      </dgm:t>
    </dgm:pt>
    <dgm:pt modelId="{F78D838F-3079-444D-83D6-BC490300B852}">
      <dgm:prSet phldrT="[Text]"/>
      <dgm:spPr/>
      <dgm:t>
        <a:bodyPr/>
        <a:lstStyle/>
        <a:p>
          <a:r>
            <a:rPr lang="en-IN"/>
            <a:t>CC- 211</a:t>
          </a:r>
        </a:p>
      </dgm:t>
    </dgm:pt>
    <dgm:pt modelId="{B707E36C-FAAF-48E3-B8C2-80A3004CB205}" type="parTrans" cxnId="{2F0FF34F-EB2E-4B04-8309-EEBCA0AB7846}">
      <dgm:prSet/>
      <dgm:spPr/>
      <dgm:t>
        <a:bodyPr/>
        <a:lstStyle/>
        <a:p>
          <a:endParaRPr lang="en-IN"/>
        </a:p>
      </dgm:t>
    </dgm:pt>
    <dgm:pt modelId="{B4B49B25-D307-46CB-815D-33F0D163E466}" type="sibTrans" cxnId="{2F0FF34F-EB2E-4B04-8309-EEBCA0AB7846}">
      <dgm:prSet/>
      <dgm:spPr/>
      <dgm:t>
        <a:bodyPr/>
        <a:lstStyle/>
        <a:p>
          <a:endParaRPr lang="en-IN"/>
        </a:p>
      </dgm:t>
    </dgm:pt>
    <dgm:pt modelId="{8A3CF55B-5464-478E-A4C8-E709BE4E4757}" type="pres">
      <dgm:prSet presAssocID="{5B24CDCC-980E-42A1-ADCF-4DAC2F6B0599}" presName="hierChild1" presStyleCnt="0">
        <dgm:presLayoutVars>
          <dgm:orgChart val="1"/>
          <dgm:chPref val="1"/>
          <dgm:dir/>
          <dgm:animOne val="branch"/>
          <dgm:animLvl val="lvl"/>
          <dgm:resizeHandles/>
        </dgm:presLayoutVars>
      </dgm:prSet>
      <dgm:spPr/>
    </dgm:pt>
    <dgm:pt modelId="{600027A4-F6F3-4AFA-98D1-6BA424D0AF70}" type="pres">
      <dgm:prSet presAssocID="{2FFD7A8D-0EE3-4638-B63C-9DB052927C27}" presName="hierRoot1" presStyleCnt="0">
        <dgm:presLayoutVars>
          <dgm:hierBranch val="init"/>
        </dgm:presLayoutVars>
      </dgm:prSet>
      <dgm:spPr/>
    </dgm:pt>
    <dgm:pt modelId="{6D0A8CB1-E181-4516-A613-14F5655D7D33}" type="pres">
      <dgm:prSet presAssocID="{2FFD7A8D-0EE3-4638-B63C-9DB052927C27}" presName="rootComposite1" presStyleCnt="0"/>
      <dgm:spPr/>
    </dgm:pt>
    <dgm:pt modelId="{A08EE065-F772-46FA-A1C3-250061648020}" type="pres">
      <dgm:prSet presAssocID="{2FFD7A8D-0EE3-4638-B63C-9DB052927C27}" presName="rootText1" presStyleLbl="node0" presStyleIdx="0" presStyleCnt="1">
        <dgm:presLayoutVars>
          <dgm:chPref val="3"/>
        </dgm:presLayoutVars>
      </dgm:prSet>
      <dgm:spPr/>
    </dgm:pt>
    <dgm:pt modelId="{E6C6FDFB-C905-4585-A8CA-782F02B4C78C}" type="pres">
      <dgm:prSet presAssocID="{2FFD7A8D-0EE3-4638-B63C-9DB052927C27}" presName="rootConnector1" presStyleLbl="node1" presStyleIdx="0" presStyleCnt="0"/>
      <dgm:spPr/>
    </dgm:pt>
    <dgm:pt modelId="{9BC928A4-9C35-4B4A-9661-AF4453CD1D98}" type="pres">
      <dgm:prSet presAssocID="{2FFD7A8D-0EE3-4638-B63C-9DB052927C27}" presName="hierChild2" presStyleCnt="0"/>
      <dgm:spPr/>
    </dgm:pt>
    <dgm:pt modelId="{711C5403-7B88-4200-B922-B94251B702E6}" type="pres">
      <dgm:prSet presAssocID="{5703670F-F969-4A32-9688-50FB5036EF86}" presName="Name37" presStyleLbl="parChTrans1D2" presStyleIdx="0" presStyleCnt="2"/>
      <dgm:spPr/>
    </dgm:pt>
    <dgm:pt modelId="{D46E10C5-3A14-409B-8D83-464214D65B1B}" type="pres">
      <dgm:prSet presAssocID="{A771AE93-4B53-4F64-AE53-A6D8028E39E9}" presName="hierRoot2" presStyleCnt="0">
        <dgm:presLayoutVars>
          <dgm:hierBranch val="init"/>
        </dgm:presLayoutVars>
      </dgm:prSet>
      <dgm:spPr/>
    </dgm:pt>
    <dgm:pt modelId="{8B044E2F-9E8B-4F2A-892C-BABB69FDBD75}" type="pres">
      <dgm:prSet presAssocID="{A771AE93-4B53-4F64-AE53-A6D8028E39E9}" presName="rootComposite" presStyleCnt="0"/>
      <dgm:spPr/>
    </dgm:pt>
    <dgm:pt modelId="{9BFA6DBE-F024-4083-9F0C-C58716F62B09}" type="pres">
      <dgm:prSet presAssocID="{A771AE93-4B53-4F64-AE53-A6D8028E39E9}" presName="rootText" presStyleLbl="node2" presStyleIdx="0" presStyleCnt="2">
        <dgm:presLayoutVars>
          <dgm:chPref val="3"/>
        </dgm:presLayoutVars>
      </dgm:prSet>
      <dgm:spPr/>
    </dgm:pt>
    <dgm:pt modelId="{A4D3CFCA-A05C-4229-874C-0B56FFB5D82B}" type="pres">
      <dgm:prSet presAssocID="{A771AE93-4B53-4F64-AE53-A6D8028E39E9}" presName="rootConnector" presStyleLbl="node2" presStyleIdx="0" presStyleCnt="2"/>
      <dgm:spPr/>
    </dgm:pt>
    <dgm:pt modelId="{CDE30D6A-4E21-4A7A-A641-05BED9901433}" type="pres">
      <dgm:prSet presAssocID="{A771AE93-4B53-4F64-AE53-A6D8028E39E9}" presName="hierChild4" presStyleCnt="0"/>
      <dgm:spPr/>
    </dgm:pt>
    <dgm:pt modelId="{7D6DFF04-DB7D-4AE8-B75F-EF7A917F05D9}" type="pres">
      <dgm:prSet presAssocID="{8E250B6F-84B3-4640-B5D1-85B024B38B15}" presName="Name37" presStyleLbl="parChTrans1D3" presStyleIdx="0" presStyleCnt="4"/>
      <dgm:spPr/>
    </dgm:pt>
    <dgm:pt modelId="{69DEBA20-18A4-4BAF-B929-ACAF40D19DE3}" type="pres">
      <dgm:prSet presAssocID="{D555F3D7-8D06-4258-BD79-79AE7B2A36D6}" presName="hierRoot2" presStyleCnt="0">
        <dgm:presLayoutVars>
          <dgm:hierBranch val="init"/>
        </dgm:presLayoutVars>
      </dgm:prSet>
      <dgm:spPr/>
    </dgm:pt>
    <dgm:pt modelId="{CEDFCEE7-1835-4CF0-959B-A22046148485}" type="pres">
      <dgm:prSet presAssocID="{D555F3D7-8D06-4258-BD79-79AE7B2A36D6}" presName="rootComposite" presStyleCnt="0"/>
      <dgm:spPr/>
    </dgm:pt>
    <dgm:pt modelId="{58BD6176-D990-4815-A36F-5BA27775EBFD}" type="pres">
      <dgm:prSet presAssocID="{D555F3D7-8D06-4258-BD79-79AE7B2A36D6}" presName="rootText" presStyleLbl="node3" presStyleIdx="0" presStyleCnt="4">
        <dgm:presLayoutVars>
          <dgm:chPref val="3"/>
        </dgm:presLayoutVars>
      </dgm:prSet>
      <dgm:spPr/>
    </dgm:pt>
    <dgm:pt modelId="{984CC1D2-6FA6-4EA8-A69F-F32FBB9E112C}" type="pres">
      <dgm:prSet presAssocID="{D555F3D7-8D06-4258-BD79-79AE7B2A36D6}" presName="rootConnector" presStyleLbl="node3" presStyleIdx="0" presStyleCnt="4"/>
      <dgm:spPr/>
    </dgm:pt>
    <dgm:pt modelId="{B0856C92-EA5D-4C18-A69C-C35425C5950C}" type="pres">
      <dgm:prSet presAssocID="{D555F3D7-8D06-4258-BD79-79AE7B2A36D6}" presName="hierChild4" presStyleCnt="0"/>
      <dgm:spPr/>
    </dgm:pt>
    <dgm:pt modelId="{01DA5B82-49FA-4EEB-A68D-817DD4D1AE49}" type="pres">
      <dgm:prSet presAssocID="{D555F3D7-8D06-4258-BD79-79AE7B2A36D6}" presName="hierChild5" presStyleCnt="0"/>
      <dgm:spPr/>
    </dgm:pt>
    <dgm:pt modelId="{87BF1B3B-2801-4DAD-8E27-F3802BB24385}" type="pres">
      <dgm:prSet presAssocID="{43DB7E2C-407A-4168-B9C3-212472400FEF}" presName="Name37" presStyleLbl="parChTrans1D3" presStyleIdx="1" presStyleCnt="4"/>
      <dgm:spPr/>
    </dgm:pt>
    <dgm:pt modelId="{DD0A3C98-AF52-4ACB-81BC-524EC2A096F0}" type="pres">
      <dgm:prSet presAssocID="{6B464348-FB5C-4395-9D2D-B11E9BFAD178}" presName="hierRoot2" presStyleCnt="0">
        <dgm:presLayoutVars>
          <dgm:hierBranch val="init"/>
        </dgm:presLayoutVars>
      </dgm:prSet>
      <dgm:spPr/>
    </dgm:pt>
    <dgm:pt modelId="{7672548A-196A-47E1-AAE5-29F4F0BE8BD5}" type="pres">
      <dgm:prSet presAssocID="{6B464348-FB5C-4395-9D2D-B11E9BFAD178}" presName="rootComposite" presStyleCnt="0"/>
      <dgm:spPr/>
    </dgm:pt>
    <dgm:pt modelId="{C6F6C7FC-4E29-434A-A080-4CBD3A77C4D5}" type="pres">
      <dgm:prSet presAssocID="{6B464348-FB5C-4395-9D2D-B11E9BFAD178}" presName="rootText" presStyleLbl="node3" presStyleIdx="1" presStyleCnt="4">
        <dgm:presLayoutVars>
          <dgm:chPref val="3"/>
        </dgm:presLayoutVars>
      </dgm:prSet>
      <dgm:spPr/>
    </dgm:pt>
    <dgm:pt modelId="{8931A71D-561A-4605-AA72-74E38CA65C5B}" type="pres">
      <dgm:prSet presAssocID="{6B464348-FB5C-4395-9D2D-B11E9BFAD178}" presName="rootConnector" presStyleLbl="node3" presStyleIdx="1" presStyleCnt="4"/>
      <dgm:spPr/>
    </dgm:pt>
    <dgm:pt modelId="{4188F32F-3368-4309-99F1-1777C56E69F2}" type="pres">
      <dgm:prSet presAssocID="{6B464348-FB5C-4395-9D2D-B11E9BFAD178}" presName="hierChild4" presStyleCnt="0"/>
      <dgm:spPr/>
    </dgm:pt>
    <dgm:pt modelId="{006C6EEB-D60E-49B8-B436-43569C7C7234}" type="pres">
      <dgm:prSet presAssocID="{99D0DD8E-FCEE-42CC-9401-BB5DD1B0BE38}" presName="Name37" presStyleLbl="parChTrans1D4" presStyleIdx="0" presStyleCnt="2"/>
      <dgm:spPr/>
    </dgm:pt>
    <dgm:pt modelId="{EAFD7FC9-DE2D-437B-8B63-E24CE5AEAE67}" type="pres">
      <dgm:prSet presAssocID="{BDD50A03-E991-4177-BCDC-12C002552976}" presName="hierRoot2" presStyleCnt="0">
        <dgm:presLayoutVars>
          <dgm:hierBranch val="init"/>
        </dgm:presLayoutVars>
      </dgm:prSet>
      <dgm:spPr/>
    </dgm:pt>
    <dgm:pt modelId="{62D9A1DC-1030-4A7D-A3D4-A6B664891A8C}" type="pres">
      <dgm:prSet presAssocID="{BDD50A03-E991-4177-BCDC-12C002552976}" presName="rootComposite" presStyleCnt="0"/>
      <dgm:spPr/>
    </dgm:pt>
    <dgm:pt modelId="{6D8EF594-B147-4D09-932B-B1E26548EA4B}" type="pres">
      <dgm:prSet presAssocID="{BDD50A03-E991-4177-BCDC-12C002552976}" presName="rootText" presStyleLbl="node4" presStyleIdx="0" presStyleCnt="2">
        <dgm:presLayoutVars>
          <dgm:chPref val="3"/>
        </dgm:presLayoutVars>
      </dgm:prSet>
      <dgm:spPr/>
    </dgm:pt>
    <dgm:pt modelId="{BCC03F45-30BC-49E9-A3E3-D65EC8379EE1}" type="pres">
      <dgm:prSet presAssocID="{BDD50A03-E991-4177-BCDC-12C002552976}" presName="rootConnector" presStyleLbl="node4" presStyleIdx="0" presStyleCnt="2"/>
      <dgm:spPr/>
    </dgm:pt>
    <dgm:pt modelId="{4EEBE557-4B20-42E7-8776-9D847E725440}" type="pres">
      <dgm:prSet presAssocID="{BDD50A03-E991-4177-BCDC-12C002552976}" presName="hierChild4" presStyleCnt="0"/>
      <dgm:spPr/>
    </dgm:pt>
    <dgm:pt modelId="{99121652-57B1-4CFB-B50A-5997A2076351}" type="pres">
      <dgm:prSet presAssocID="{BDD50A03-E991-4177-BCDC-12C002552976}" presName="hierChild5" presStyleCnt="0"/>
      <dgm:spPr/>
    </dgm:pt>
    <dgm:pt modelId="{B42E61E2-4D6F-4D3F-B50D-227609A89222}" type="pres">
      <dgm:prSet presAssocID="{6B464348-FB5C-4395-9D2D-B11E9BFAD178}" presName="hierChild5" presStyleCnt="0"/>
      <dgm:spPr/>
    </dgm:pt>
    <dgm:pt modelId="{B3DCD154-33ED-49CE-B0ED-941B7338C1A6}" type="pres">
      <dgm:prSet presAssocID="{A771AE93-4B53-4F64-AE53-A6D8028E39E9}" presName="hierChild5" presStyleCnt="0"/>
      <dgm:spPr/>
    </dgm:pt>
    <dgm:pt modelId="{235D14BB-343A-4775-B7AC-01CD44998D27}" type="pres">
      <dgm:prSet presAssocID="{5CB21AAB-C797-4CBB-9969-33700D638FAF}" presName="Name37" presStyleLbl="parChTrans1D2" presStyleIdx="1" presStyleCnt="2"/>
      <dgm:spPr/>
    </dgm:pt>
    <dgm:pt modelId="{11BBBB0F-DD55-4165-917A-A475342C5E78}" type="pres">
      <dgm:prSet presAssocID="{62BFFEF3-C110-4F8D-835B-82064809373F}" presName="hierRoot2" presStyleCnt="0">
        <dgm:presLayoutVars>
          <dgm:hierBranch val="init"/>
        </dgm:presLayoutVars>
      </dgm:prSet>
      <dgm:spPr/>
    </dgm:pt>
    <dgm:pt modelId="{30EC46D0-7CB2-4C7D-AB9F-C7042CCEF06A}" type="pres">
      <dgm:prSet presAssocID="{62BFFEF3-C110-4F8D-835B-82064809373F}" presName="rootComposite" presStyleCnt="0"/>
      <dgm:spPr/>
    </dgm:pt>
    <dgm:pt modelId="{AD56C28C-57BD-4E05-9061-E0AD4A3F9630}" type="pres">
      <dgm:prSet presAssocID="{62BFFEF3-C110-4F8D-835B-82064809373F}" presName="rootText" presStyleLbl="node2" presStyleIdx="1" presStyleCnt="2">
        <dgm:presLayoutVars>
          <dgm:chPref val="3"/>
        </dgm:presLayoutVars>
      </dgm:prSet>
      <dgm:spPr/>
    </dgm:pt>
    <dgm:pt modelId="{740621B8-CD2D-47AD-A70C-062264A94537}" type="pres">
      <dgm:prSet presAssocID="{62BFFEF3-C110-4F8D-835B-82064809373F}" presName="rootConnector" presStyleLbl="node2" presStyleIdx="1" presStyleCnt="2"/>
      <dgm:spPr/>
    </dgm:pt>
    <dgm:pt modelId="{E4F8AE12-2535-4034-B29A-86BC951E9939}" type="pres">
      <dgm:prSet presAssocID="{62BFFEF3-C110-4F8D-835B-82064809373F}" presName="hierChild4" presStyleCnt="0"/>
      <dgm:spPr/>
    </dgm:pt>
    <dgm:pt modelId="{B581FFBD-C15F-4676-B2FB-4ADDA00C199B}" type="pres">
      <dgm:prSet presAssocID="{E312953F-47BE-4D59-B913-EFA257709FA8}" presName="Name37" presStyleLbl="parChTrans1D3" presStyleIdx="2" presStyleCnt="4"/>
      <dgm:spPr/>
    </dgm:pt>
    <dgm:pt modelId="{21BDF409-63C5-4097-80DC-ADB174EA88D7}" type="pres">
      <dgm:prSet presAssocID="{D2E3A9AE-7F6B-48DD-AA69-4C8D8CF82E2F}" presName="hierRoot2" presStyleCnt="0">
        <dgm:presLayoutVars>
          <dgm:hierBranch val="init"/>
        </dgm:presLayoutVars>
      </dgm:prSet>
      <dgm:spPr/>
    </dgm:pt>
    <dgm:pt modelId="{9ECBC16B-8D69-4236-8F9B-583CD88E806F}" type="pres">
      <dgm:prSet presAssocID="{D2E3A9AE-7F6B-48DD-AA69-4C8D8CF82E2F}" presName="rootComposite" presStyleCnt="0"/>
      <dgm:spPr/>
    </dgm:pt>
    <dgm:pt modelId="{04FDDF98-B89F-425B-86DE-DF2E6DC201B9}" type="pres">
      <dgm:prSet presAssocID="{D2E3A9AE-7F6B-48DD-AA69-4C8D8CF82E2F}" presName="rootText" presStyleLbl="node3" presStyleIdx="2" presStyleCnt="4">
        <dgm:presLayoutVars>
          <dgm:chPref val="3"/>
        </dgm:presLayoutVars>
      </dgm:prSet>
      <dgm:spPr/>
    </dgm:pt>
    <dgm:pt modelId="{BF7D3C9B-BFBE-47B3-864C-C7F22C8A5469}" type="pres">
      <dgm:prSet presAssocID="{D2E3A9AE-7F6B-48DD-AA69-4C8D8CF82E2F}" presName="rootConnector" presStyleLbl="node3" presStyleIdx="2" presStyleCnt="4"/>
      <dgm:spPr/>
    </dgm:pt>
    <dgm:pt modelId="{EBFB040E-9610-475E-AD76-A3DFECFE2981}" type="pres">
      <dgm:prSet presAssocID="{D2E3A9AE-7F6B-48DD-AA69-4C8D8CF82E2F}" presName="hierChild4" presStyleCnt="0"/>
      <dgm:spPr/>
    </dgm:pt>
    <dgm:pt modelId="{6410058E-EF2E-4D94-A2AB-1A422365FBC6}" type="pres">
      <dgm:prSet presAssocID="{B707E36C-FAAF-48E3-B8C2-80A3004CB205}" presName="Name37" presStyleLbl="parChTrans1D4" presStyleIdx="1" presStyleCnt="2"/>
      <dgm:spPr/>
    </dgm:pt>
    <dgm:pt modelId="{1499673F-9F62-48A1-A739-51E0DF10AA1A}" type="pres">
      <dgm:prSet presAssocID="{F78D838F-3079-444D-83D6-BC490300B852}" presName="hierRoot2" presStyleCnt="0">
        <dgm:presLayoutVars>
          <dgm:hierBranch val="init"/>
        </dgm:presLayoutVars>
      </dgm:prSet>
      <dgm:spPr/>
    </dgm:pt>
    <dgm:pt modelId="{0F3B5098-BA6E-4CDA-A4FC-99D098833BF2}" type="pres">
      <dgm:prSet presAssocID="{F78D838F-3079-444D-83D6-BC490300B852}" presName="rootComposite" presStyleCnt="0"/>
      <dgm:spPr/>
    </dgm:pt>
    <dgm:pt modelId="{3248B0B4-A307-454D-A1DA-6D235815FAD0}" type="pres">
      <dgm:prSet presAssocID="{F78D838F-3079-444D-83D6-BC490300B852}" presName="rootText" presStyleLbl="node4" presStyleIdx="1" presStyleCnt="2">
        <dgm:presLayoutVars>
          <dgm:chPref val="3"/>
        </dgm:presLayoutVars>
      </dgm:prSet>
      <dgm:spPr/>
    </dgm:pt>
    <dgm:pt modelId="{0E25D900-D9C8-4ABC-B64C-1FE067EBAA1C}" type="pres">
      <dgm:prSet presAssocID="{F78D838F-3079-444D-83D6-BC490300B852}" presName="rootConnector" presStyleLbl="node4" presStyleIdx="1" presStyleCnt="2"/>
      <dgm:spPr/>
    </dgm:pt>
    <dgm:pt modelId="{47D3B437-B375-4D3F-A8EE-28AC89922638}" type="pres">
      <dgm:prSet presAssocID="{F78D838F-3079-444D-83D6-BC490300B852}" presName="hierChild4" presStyleCnt="0"/>
      <dgm:spPr/>
    </dgm:pt>
    <dgm:pt modelId="{29C21526-2A9D-4EB0-98E7-E6ED2D6B631B}" type="pres">
      <dgm:prSet presAssocID="{F78D838F-3079-444D-83D6-BC490300B852}" presName="hierChild5" presStyleCnt="0"/>
      <dgm:spPr/>
    </dgm:pt>
    <dgm:pt modelId="{1A87DD1F-B115-45B7-8299-86A6C1A3D397}" type="pres">
      <dgm:prSet presAssocID="{D2E3A9AE-7F6B-48DD-AA69-4C8D8CF82E2F}" presName="hierChild5" presStyleCnt="0"/>
      <dgm:spPr/>
    </dgm:pt>
    <dgm:pt modelId="{29479DC2-D928-4D04-9933-6E4DA83D4DE5}" type="pres">
      <dgm:prSet presAssocID="{EB48B421-3E3A-40FD-9D93-707CA66B750D}" presName="Name37" presStyleLbl="parChTrans1D3" presStyleIdx="3" presStyleCnt="4"/>
      <dgm:spPr/>
    </dgm:pt>
    <dgm:pt modelId="{9676A7A3-92F9-489D-880B-AC75588CC265}" type="pres">
      <dgm:prSet presAssocID="{FEA68D64-A0FE-48FC-9D1F-6C922495BF86}" presName="hierRoot2" presStyleCnt="0">
        <dgm:presLayoutVars>
          <dgm:hierBranch val="init"/>
        </dgm:presLayoutVars>
      </dgm:prSet>
      <dgm:spPr/>
    </dgm:pt>
    <dgm:pt modelId="{62BF9BF5-6586-4780-B3F2-25EE702BF72D}" type="pres">
      <dgm:prSet presAssocID="{FEA68D64-A0FE-48FC-9D1F-6C922495BF86}" presName="rootComposite" presStyleCnt="0"/>
      <dgm:spPr/>
    </dgm:pt>
    <dgm:pt modelId="{4E96C27C-E83E-4ABF-BD86-62839B99B012}" type="pres">
      <dgm:prSet presAssocID="{FEA68D64-A0FE-48FC-9D1F-6C922495BF86}" presName="rootText" presStyleLbl="node3" presStyleIdx="3" presStyleCnt="4">
        <dgm:presLayoutVars>
          <dgm:chPref val="3"/>
        </dgm:presLayoutVars>
      </dgm:prSet>
      <dgm:spPr/>
    </dgm:pt>
    <dgm:pt modelId="{66C2A5AD-EA3E-41FE-AE54-29313C744F2B}" type="pres">
      <dgm:prSet presAssocID="{FEA68D64-A0FE-48FC-9D1F-6C922495BF86}" presName="rootConnector" presStyleLbl="node3" presStyleIdx="3" presStyleCnt="4"/>
      <dgm:spPr/>
    </dgm:pt>
    <dgm:pt modelId="{C5852847-849C-4BE9-B867-3723CABB296A}" type="pres">
      <dgm:prSet presAssocID="{FEA68D64-A0FE-48FC-9D1F-6C922495BF86}" presName="hierChild4" presStyleCnt="0"/>
      <dgm:spPr/>
    </dgm:pt>
    <dgm:pt modelId="{85660C85-A2B8-441B-9435-E98DF6126261}" type="pres">
      <dgm:prSet presAssocID="{FEA68D64-A0FE-48FC-9D1F-6C922495BF86}" presName="hierChild5" presStyleCnt="0"/>
      <dgm:spPr/>
    </dgm:pt>
    <dgm:pt modelId="{F61072B0-2DB8-4D28-9065-2B234D347FC8}" type="pres">
      <dgm:prSet presAssocID="{62BFFEF3-C110-4F8D-835B-82064809373F}" presName="hierChild5" presStyleCnt="0"/>
      <dgm:spPr/>
    </dgm:pt>
    <dgm:pt modelId="{E7A567E2-D826-48C4-AAAF-DACEA64506CA}" type="pres">
      <dgm:prSet presAssocID="{2FFD7A8D-0EE3-4638-B63C-9DB052927C27}" presName="hierChild3" presStyleCnt="0"/>
      <dgm:spPr/>
    </dgm:pt>
  </dgm:ptLst>
  <dgm:cxnLst>
    <dgm:cxn modelId="{323B4305-A93B-4E28-82D8-E995FA067513}" type="presOf" srcId="{43DB7E2C-407A-4168-B9C3-212472400FEF}" destId="{87BF1B3B-2801-4DAD-8E27-F3802BB24385}" srcOrd="0" destOrd="0" presId="urn:microsoft.com/office/officeart/2005/8/layout/orgChart1"/>
    <dgm:cxn modelId="{866E510D-AE60-4B08-BF52-3BDDB9917DC3}" type="presOf" srcId="{5703670F-F969-4A32-9688-50FB5036EF86}" destId="{711C5403-7B88-4200-B922-B94251B702E6}" srcOrd="0" destOrd="0" presId="urn:microsoft.com/office/officeart/2005/8/layout/orgChart1"/>
    <dgm:cxn modelId="{F0172C11-58AA-4533-A636-C524E83508AE}" type="presOf" srcId="{A771AE93-4B53-4F64-AE53-A6D8028E39E9}" destId="{A4D3CFCA-A05C-4229-874C-0B56FFB5D82B}" srcOrd="1" destOrd="0" presId="urn:microsoft.com/office/officeart/2005/8/layout/orgChart1"/>
    <dgm:cxn modelId="{BE6FA717-9261-49B5-8B0A-744D2C338E80}" type="presOf" srcId="{BDD50A03-E991-4177-BCDC-12C002552976}" destId="{BCC03F45-30BC-49E9-A3E3-D65EC8379EE1}" srcOrd="1" destOrd="0" presId="urn:microsoft.com/office/officeart/2005/8/layout/orgChart1"/>
    <dgm:cxn modelId="{64450B18-6C50-4B1E-A7E8-A8997E1DFED0}" type="presOf" srcId="{D555F3D7-8D06-4258-BD79-79AE7B2A36D6}" destId="{984CC1D2-6FA6-4EA8-A69F-F32FBB9E112C}" srcOrd="1" destOrd="0" presId="urn:microsoft.com/office/officeart/2005/8/layout/orgChart1"/>
    <dgm:cxn modelId="{49E89F23-503A-44AE-B110-2EDE4A832E45}" type="presOf" srcId="{62BFFEF3-C110-4F8D-835B-82064809373F}" destId="{740621B8-CD2D-47AD-A70C-062264A94537}" srcOrd="1" destOrd="0" presId="urn:microsoft.com/office/officeart/2005/8/layout/orgChart1"/>
    <dgm:cxn modelId="{34F65124-25EF-49C9-91D6-9F250A7A048C}" type="presOf" srcId="{E312953F-47BE-4D59-B913-EFA257709FA8}" destId="{B581FFBD-C15F-4676-B2FB-4ADDA00C199B}" srcOrd="0" destOrd="0" presId="urn:microsoft.com/office/officeart/2005/8/layout/orgChart1"/>
    <dgm:cxn modelId="{1218DA27-8105-4FAB-86B0-C492DA8C6918}" type="presOf" srcId="{D2E3A9AE-7F6B-48DD-AA69-4C8D8CF82E2F}" destId="{04FDDF98-B89F-425B-86DE-DF2E6DC201B9}" srcOrd="0" destOrd="0" presId="urn:microsoft.com/office/officeart/2005/8/layout/orgChart1"/>
    <dgm:cxn modelId="{DD36A532-2EC6-4341-B899-1C5E2C6CAFD3}" type="presOf" srcId="{F78D838F-3079-444D-83D6-BC490300B852}" destId="{0E25D900-D9C8-4ABC-B64C-1FE067EBAA1C}" srcOrd="1" destOrd="0" presId="urn:microsoft.com/office/officeart/2005/8/layout/orgChart1"/>
    <dgm:cxn modelId="{C4B32939-0D0A-44DF-89E4-E29EFEAB16E7}" srcId="{2FFD7A8D-0EE3-4638-B63C-9DB052927C27}" destId="{62BFFEF3-C110-4F8D-835B-82064809373F}" srcOrd="1" destOrd="0" parTransId="{5CB21AAB-C797-4CBB-9969-33700D638FAF}" sibTransId="{4B3E7C46-105F-465D-A65A-C99676BA243F}"/>
    <dgm:cxn modelId="{66AC4E3E-8427-47C8-860C-FD3FB331799C}" type="presOf" srcId="{B707E36C-FAAF-48E3-B8C2-80A3004CB205}" destId="{6410058E-EF2E-4D94-A2AB-1A422365FBC6}" srcOrd="0" destOrd="0" presId="urn:microsoft.com/office/officeart/2005/8/layout/orgChart1"/>
    <dgm:cxn modelId="{F83B5A40-6DF3-407A-B445-A8533272BF02}" type="presOf" srcId="{5B24CDCC-980E-42A1-ADCF-4DAC2F6B0599}" destId="{8A3CF55B-5464-478E-A4C8-E709BE4E4757}" srcOrd="0" destOrd="0" presId="urn:microsoft.com/office/officeart/2005/8/layout/orgChart1"/>
    <dgm:cxn modelId="{3F57B85B-D5CE-4636-A0C6-6488EE6FAC5A}" srcId="{62BFFEF3-C110-4F8D-835B-82064809373F}" destId="{D2E3A9AE-7F6B-48DD-AA69-4C8D8CF82E2F}" srcOrd="0" destOrd="0" parTransId="{E312953F-47BE-4D59-B913-EFA257709FA8}" sibTransId="{C880E605-9620-4A3D-9454-F14A3525D4E9}"/>
    <dgm:cxn modelId="{9C1CB462-1382-4FD2-94BD-0943E3B2A14A}" srcId="{6B464348-FB5C-4395-9D2D-B11E9BFAD178}" destId="{BDD50A03-E991-4177-BCDC-12C002552976}" srcOrd="0" destOrd="0" parTransId="{99D0DD8E-FCEE-42CC-9401-BB5DD1B0BE38}" sibTransId="{790C14EB-70D6-4115-860C-0F51682CFE47}"/>
    <dgm:cxn modelId="{1FE46049-DB8C-4F38-A18D-C7AC7EA1A4E4}" type="presOf" srcId="{62BFFEF3-C110-4F8D-835B-82064809373F}" destId="{AD56C28C-57BD-4E05-9061-E0AD4A3F9630}" srcOrd="0" destOrd="0" presId="urn:microsoft.com/office/officeart/2005/8/layout/orgChart1"/>
    <dgm:cxn modelId="{61A89849-7F2C-46C1-BFFE-037FCE6A1E01}" type="presOf" srcId="{6B464348-FB5C-4395-9D2D-B11E9BFAD178}" destId="{C6F6C7FC-4E29-434A-A080-4CBD3A77C4D5}" srcOrd="0" destOrd="0" presId="urn:microsoft.com/office/officeart/2005/8/layout/orgChart1"/>
    <dgm:cxn modelId="{4DD22D4E-14FD-4A6D-90DB-377A473FAED0}" type="presOf" srcId="{F78D838F-3079-444D-83D6-BC490300B852}" destId="{3248B0B4-A307-454D-A1DA-6D235815FAD0}" srcOrd="0" destOrd="0" presId="urn:microsoft.com/office/officeart/2005/8/layout/orgChart1"/>
    <dgm:cxn modelId="{450A814F-06D0-4628-B8D9-963454FC35AA}" type="presOf" srcId="{D555F3D7-8D06-4258-BD79-79AE7B2A36D6}" destId="{58BD6176-D990-4815-A36F-5BA27775EBFD}" srcOrd="0" destOrd="0" presId="urn:microsoft.com/office/officeart/2005/8/layout/orgChart1"/>
    <dgm:cxn modelId="{2F0FF34F-EB2E-4B04-8309-EEBCA0AB7846}" srcId="{D2E3A9AE-7F6B-48DD-AA69-4C8D8CF82E2F}" destId="{F78D838F-3079-444D-83D6-BC490300B852}" srcOrd="0" destOrd="0" parTransId="{B707E36C-FAAF-48E3-B8C2-80A3004CB205}" sibTransId="{B4B49B25-D307-46CB-815D-33F0D163E466}"/>
    <dgm:cxn modelId="{1C2FCB56-7EB3-4B25-A03A-F9B692B17A8E}" srcId="{5B24CDCC-980E-42A1-ADCF-4DAC2F6B0599}" destId="{2FFD7A8D-0EE3-4638-B63C-9DB052927C27}" srcOrd="0" destOrd="0" parTransId="{D11ED5AF-A3D5-42B4-AF75-218D87CD47B3}" sibTransId="{101CDD9C-0C61-44C4-98AD-74E77E1380A6}"/>
    <dgm:cxn modelId="{5C065659-39CC-4915-9772-C18F63A26285}" srcId="{A771AE93-4B53-4F64-AE53-A6D8028E39E9}" destId="{D555F3D7-8D06-4258-BD79-79AE7B2A36D6}" srcOrd="0" destOrd="0" parTransId="{8E250B6F-84B3-4640-B5D1-85B024B38B15}" sibTransId="{F6E2D4A7-01CE-4F7D-866D-CB5DB83E3D8B}"/>
    <dgm:cxn modelId="{2DB4E087-CAB2-4C53-9058-BBD640BAEB86}" srcId="{2FFD7A8D-0EE3-4638-B63C-9DB052927C27}" destId="{A771AE93-4B53-4F64-AE53-A6D8028E39E9}" srcOrd="0" destOrd="0" parTransId="{5703670F-F969-4A32-9688-50FB5036EF86}" sibTransId="{AF1AFF9F-20FC-4379-BB7D-7B418373D245}"/>
    <dgm:cxn modelId="{9526589A-3086-4B46-A35C-C440028D25CE}" type="presOf" srcId="{5CB21AAB-C797-4CBB-9969-33700D638FAF}" destId="{235D14BB-343A-4775-B7AC-01CD44998D27}" srcOrd="0" destOrd="0" presId="urn:microsoft.com/office/officeart/2005/8/layout/orgChart1"/>
    <dgm:cxn modelId="{AF25CEA5-C656-4A42-B563-D5276F137016}" srcId="{A771AE93-4B53-4F64-AE53-A6D8028E39E9}" destId="{6B464348-FB5C-4395-9D2D-B11E9BFAD178}" srcOrd="1" destOrd="0" parTransId="{43DB7E2C-407A-4168-B9C3-212472400FEF}" sibTransId="{2F254CA1-C12F-4D4B-97D2-0200B1FC2F5C}"/>
    <dgm:cxn modelId="{DED03BA7-07AC-4C30-A760-EB91E9DDF2CF}" srcId="{62BFFEF3-C110-4F8D-835B-82064809373F}" destId="{FEA68D64-A0FE-48FC-9D1F-6C922495BF86}" srcOrd="1" destOrd="0" parTransId="{EB48B421-3E3A-40FD-9D93-707CA66B750D}" sibTransId="{935DD85E-BBB1-4FC0-BA70-6C99B4487851}"/>
    <dgm:cxn modelId="{15629DA7-932E-495F-B99C-269AB8685E49}" type="presOf" srcId="{2FFD7A8D-0EE3-4638-B63C-9DB052927C27}" destId="{A08EE065-F772-46FA-A1C3-250061648020}" srcOrd="0" destOrd="0" presId="urn:microsoft.com/office/officeart/2005/8/layout/orgChart1"/>
    <dgm:cxn modelId="{1122ADA8-D575-4F52-80AD-233560410A6A}" type="presOf" srcId="{FEA68D64-A0FE-48FC-9D1F-6C922495BF86}" destId="{4E96C27C-E83E-4ABF-BD86-62839B99B012}" srcOrd="0" destOrd="0" presId="urn:microsoft.com/office/officeart/2005/8/layout/orgChart1"/>
    <dgm:cxn modelId="{A594E9BC-8C96-4FB9-9FF3-CD176F49D23E}" type="presOf" srcId="{99D0DD8E-FCEE-42CC-9401-BB5DD1B0BE38}" destId="{006C6EEB-D60E-49B8-B436-43569C7C7234}" srcOrd="0" destOrd="0" presId="urn:microsoft.com/office/officeart/2005/8/layout/orgChart1"/>
    <dgm:cxn modelId="{9F54E7C0-0986-4683-9746-044F2553BD5E}" type="presOf" srcId="{8E250B6F-84B3-4640-B5D1-85B024B38B15}" destId="{7D6DFF04-DB7D-4AE8-B75F-EF7A917F05D9}" srcOrd="0" destOrd="0" presId="urn:microsoft.com/office/officeart/2005/8/layout/orgChart1"/>
    <dgm:cxn modelId="{EC19B2C1-A777-493F-8C8C-CB766D6447E4}" type="presOf" srcId="{6B464348-FB5C-4395-9D2D-B11E9BFAD178}" destId="{8931A71D-561A-4605-AA72-74E38CA65C5B}" srcOrd="1" destOrd="0" presId="urn:microsoft.com/office/officeart/2005/8/layout/orgChart1"/>
    <dgm:cxn modelId="{2140D9D8-5F4A-46A8-97A6-0F08D3C5ABD8}" type="presOf" srcId="{BDD50A03-E991-4177-BCDC-12C002552976}" destId="{6D8EF594-B147-4D09-932B-B1E26548EA4B}" srcOrd="0" destOrd="0" presId="urn:microsoft.com/office/officeart/2005/8/layout/orgChart1"/>
    <dgm:cxn modelId="{D59972DC-7123-4C58-B086-A606BE83DADE}" type="presOf" srcId="{FEA68D64-A0FE-48FC-9D1F-6C922495BF86}" destId="{66C2A5AD-EA3E-41FE-AE54-29313C744F2B}" srcOrd="1" destOrd="0" presId="urn:microsoft.com/office/officeart/2005/8/layout/orgChart1"/>
    <dgm:cxn modelId="{6ABDD9E0-692D-4CCC-AB42-4238DF2A378C}" type="presOf" srcId="{A771AE93-4B53-4F64-AE53-A6D8028E39E9}" destId="{9BFA6DBE-F024-4083-9F0C-C58716F62B09}" srcOrd="0" destOrd="0" presId="urn:microsoft.com/office/officeart/2005/8/layout/orgChart1"/>
    <dgm:cxn modelId="{E8E03EED-1059-459D-9DD4-443B03AC617B}" type="presOf" srcId="{2FFD7A8D-0EE3-4638-B63C-9DB052927C27}" destId="{E6C6FDFB-C905-4585-A8CA-782F02B4C78C}" srcOrd="1" destOrd="0" presId="urn:microsoft.com/office/officeart/2005/8/layout/orgChart1"/>
    <dgm:cxn modelId="{D0A745F0-6612-420D-94F2-61C1998363CB}" type="presOf" srcId="{D2E3A9AE-7F6B-48DD-AA69-4C8D8CF82E2F}" destId="{BF7D3C9B-BFBE-47B3-864C-C7F22C8A5469}" srcOrd="1" destOrd="0" presId="urn:microsoft.com/office/officeart/2005/8/layout/orgChart1"/>
    <dgm:cxn modelId="{E6709AF7-1A55-44EA-9267-D4542673C0ED}" type="presOf" srcId="{EB48B421-3E3A-40FD-9D93-707CA66B750D}" destId="{29479DC2-D928-4D04-9933-6E4DA83D4DE5}" srcOrd="0" destOrd="0" presId="urn:microsoft.com/office/officeart/2005/8/layout/orgChart1"/>
    <dgm:cxn modelId="{ABFD9E8E-F98C-4FF3-90AC-AC63DABA9158}" type="presParOf" srcId="{8A3CF55B-5464-478E-A4C8-E709BE4E4757}" destId="{600027A4-F6F3-4AFA-98D1-6BA424D0AF70}" srcOrd="0" destOrd="0" presId="urn:microsoft.com/office/officeart/2005/8/layout/orgChart1"/>
    <dgm:cxn modelId="{0563A6C1-42B8-4DA4-8573-49B24C30B763}" type="presParOf" srcId="{600027A4-F6F3-4AFA-98D1-6BA424D0AF70}" destId="{6D0A8CB1-E181-4516-A613-14F5655D7D33}" srcOrd="0" destOrd="0" presId="urn:microsoft.com/office/officeart/2005/8/layout/orgChart1"/>
    <dgm:cxn modelId="{78842244-F3C9-4CDD-9227-D9542C4BC426}" type="presParOf" srcId="{6D0A8CB1-E181-4516-A613-14F5655D7D33}" destId="{A08EE065-F772-46FA-A1C3-250061648020}" srcOrd="0" destOrd="0" presId="urn:microsoft.com/office/officeart/2005/8/layout/orgChart1"/>
    <dgm:cxn modelId="{FC440592-54D1-4AD7-AD3B-A995BCAD15DB}" type="presParOf" srcId="{6D0A8CB1-E181-4516-A613-14F5655D7D33}" destId="{E6C6FDFB-C905-4585-A8CA-782F02B4C78C}" srcOrd="1" destOrd="0" presId="urn:microsoft.com/office/officeart/2005/8/layout/orgChart1"/>
    <dgm:cxn modelId="{6F3C68F2-5427-4A56-B05D-2C423EB8F17C}" type="presParOf" srcId="{600027A4-F6F3-4AFA-98D1-6BA424D0AF70}" destId="{9BC928A4-9C35-4B4A-9661-AF4453CD1D98}" srcOrd="1" destOrd="0" presId="urn:microsoft.com/office/officeart/2005/8/layout/orgChart1"/>
    <dgm:cxn modelId="{ACD92CB9-A776-4A34-8B38-63C99DD38BCD}" type="presParOf" srcId="{9BC928A4-9C35-4B4A-9661-AF4453CD1D98}" destId="{711C5403-7B88-4200-B922-B94251B702E6}" srcOrd="0" destOrd="0" presId="urn:microsoft.com/office/officeart/2005/8/layout/orgChart1"/>
    <dgm:cxn modelId="{5A7D06CA-2EA6-41A4-BA74-24816C33244F}" type="presParOf" srcId="{9BC928A4-9C35-4B4A-9661-AF4453CD1D98}" destId="{D46E10C5-3A14-409B-8D83-464214D65B1B}" srcOrd="1" destOrd="0" presId="urn:microsoft.com/office/officeart/2005/8/layout/orgChart1"/>
    <dgm:cxn modelId="{5A978934-C3EA-4C6F-9125-CC366BC94EBC}" type="presParOf" srcId="{D46E10C5-3A14-409B-8D83-464214D65B1B}" destId="{8B044E2F-9E8B-4F2A-892C-BABB69FDBD75}" srcOrd="0" destOrd="0" presId="urn:microsoft.com/office/officeart/2005/8/layout/orgChart1"/>
    <dgm:cxn modelId="{B95BBEC9-31B7-4990-99A1-46B3B096CE73}" type="presParOf" srcId="{8B044E2F-9E8B-4F2A-892C-BABB69FDBD75}" destId="{9BFA6DBE-F024-4083-9F0C-C58716F62B09}" srcOrd="0" destOrd="0" presId="urn:microsoft.com/office/officeart/2005/8/layout/orgChart1"/>
    <dgm:cxn modelId="{7B812938-BDE9-42A0-81F4-DE35AC4D1677}" type="presParOf" srcId="{8B044E2F-9E8B-4F2A-892C-BABB69FDBD75}" destId="{A4D3CFCA-A05C-4229-874C-0B56FFB5D82B}" srcOrd="1" destOrd="0" presId="urn:microsoft.com/office/officeart/2005/8/layout/orgChart1"/>
    <dgm:cxn modelId="{A3FEC4D8-C8C3-4633-B83E-DEA90ECA3117}" type="presParOf" srcId="{D46E10C5-3A14-409B-8D83-464214D65B1B}" destId="{CDE30D6A-4E21-4A7A-A641-05BED9901433}" srcOrd="1" destOrd="0" presId="urn:microsoft.com/office/officeart/2005/8/layout/orgChart1"/>
    <dgm:cxn modelId="{072856AD-8511-47F3-B023-BB51247D8CCD}" type="presParOf" srcId="{CDE30D6A-4E21-4A7A-A641-05BED9901433}" destId="{7D6DFF04-DB7D-4AE8-B75F-EF7A917F05D9}" srcOrd="0" destOrd="0" presId="urn:microsoft.com/office/officeart/2005/8/layout/orgChart1"/>
    <dgm:cxn modelId="{2F33F47D-718E-4D78-8BC5-64CBD644C318}" type="presParOf" srcId="{CDE30D6A-4E21-4A7A-A641-05BED9901433}" destId="{69DEBA20-18A4-4BAF-B929-ACAF40D19DE3}" srcOrd="1" destOrd="0" presId="urn:microsoft.com/office/officeart/2005/8/layout/orgChart1"/>
    <dgm:cxn modelId="{0AD585DE-61D5-4584-A694-E4A37B3B70CE}" type="presParOf" srcId="{69DEBA20-18A4-4BAF-B929-ACAF40D19DE3}" destId="{CEDFCEE7-1835-4CF0-959B-A22046148485}" srcOrd="0" destOrd="0" presId="urn:microsoft.com/office/officeart/2005/8/layout/orgChart1"/>
    <dgm:cxn modelId="{B117A5EB-6626-47E6-BA3A-7A005BF367CE}" type="presParOf" srcId="{CEDFCEE7-1835-4CF0-959B-A22046148485}" destId="{58BD6176-D990-4815-A36F-5BA27775EBFD}" srcOrd="0" destOrd="0" presId="urn:microsoft.com/office/officeart/2005/8/layout/orgChart1"/>
    <dgm:cxn modelId="{782C4AA0-9D30-402A-8685-C954BEA52DE2}" type="presParOf" srcId="{CEDFCEE7-1835-4CF0-959B-A22046148485}" destId="{984CC1D2-6FA6-4EA8-A69F-F32FBB9E112C}" srcOrd="1" destOrd="0" presId="urn:microsoft.com/office/officeart/2005/8/layout/orgChart1"/>
    <dgm:cxn modelId="{8024ED5A-B281-4674-BFF4-A9C62AF152FE}" type="presParOf" srcId="{69DEBA20-18A4-4BAF-B929-ACAF40D19DE3}" destId="{B0856C92-EA5D-4C18-A69C-C35425C5950C}" srcOrd="1" destOrd="0" presId="urn:microsoft.com/office/officeart/2005/8/layout/orgChart1"/>
    <dgm:cxn modelId="{49991B09-EB88-4E09-9F85-456286FC7E78}" type="presParOf" srcId="{69DEBA20-18A4-4BAF-B929-ACAF40D19DE3}" destId="{01DA5B82-49FA-4EEB-A68D-817DD4D1AE49}" srcOrd="2" destOrd="0" presId="urn:microsoft.com/office/officeart/2005/8/layout/orgChart1"/>
    <dgm:cxn modelId="{7C188FA8-CCEA-40E4-A948-1B4DDAE052C6}" type="presParOf" srcId="{CDE30D6A-4E21-4A7A-A641-05BED9901433}" destId="{87BF1B3B-2801-4DAD-8E27-F3802BB24385}" srcOrd="2" destOrd="0" presId="urn:microsoft.com/office/officeart/2005/8/layout/orgChart1"/>
    <dgm:cxn modelId="{370EFBED-6D65-4B6A-A9B5-F222E3DC4B79}" type="presParOf" srcId="{CDE30D6A-4E21-4A7A-A641-05BED9901433}" destId="{DD0A3C98-AF52-4ACB-81BC-524EC2A096F0}" srcOrd="3" destOrd="0" presId="urn:microsoft.com/office/officeart/2005/8/layout/orgChart1"/>
    <dgm:cxn modelId="{F0834DAE-EF76-4AE2-82D0-4F8E59BC1380}" type="presParOf" srcId="{DD0A3C98-AF52-4ACB-81BC-524EC2A096F0}" destId="{7672548A-196A-47E1-AAE5-29F4F0BE8BD5}" srcOrd="0" destOrd="0" presId="urn:microsoft.com/office/officeart/2005/8/layout/orgChart1"/>
    <dgm:cxn modelId="{3946FF5B-6435-41DC-8413-AADCC43346DB}" type="presParOf" srcId="{7672548A-196A-47E1-AAE5-29F4F0BE8BD5}" destId="{C6F6C7FC-4E29-434A-A080-4CBD3A77C4D5}" srcOrd="0" destOrd="0" presId="urn:microsoft.com/office/officeart/2005/8/layout/orgChart1"/>
    <dgm:cxn modelId="{0127C3E0-6E43-4E7C-B5A6-8C809790CC1D}" type="presParOf" srcId="{7672548A-196A-47E1-AAE5-29F4F0BE8BD5}" destId="{8931A71D-561A-4605-AA72-74E38CA65C5B}" srcOrd="1" destOrd="0" presId="urn:microsoft.com/office/officeart/2005/8/layout/orgChart1"/>
    <dgm:cxn modelId="{61F25692-BA41-4490-875A-0D8927EF89CC}" type="presParOf" srcId="{DD0A3C98-AF52-4ACB-81BC-524EC2A096F0}" destId="{4188F32F-3368-4309-99F1-1777C56E69F2}" srcOrd="1" destOrd="0" presId="urn:microsoft.com/office/officeart/2005/8/layout/orgChart1"/>
    <dgm:cxn modelId="{9731E969-D91D-4238-A180-74295C670F36}" type="presParOf" srcId="{4188F32F-3368-4309-99F1-1777C56E69F2}" destId="{006C6EEB-D60E-49B8-B436-43569C7C7234}" srcOrd="0" destOrd="0" presId="urn:microsoft.com/office/officeart/2005/8/layout/orgChart1"/>
    <dgm:cxn modelId="{56AD3551-4F22-406B-9B20-524B21FE8A1F}" type="presParOf" srcId="{4188F32F-3368-4309-99F1-1777C56E69F2}" destId="{EAFD7FC9-DE2D-437B-8B63-E24CE5AEAE67}" srcOrd="1" destOrd="0" presId="urn:microsoft.com/office/officeart/2005/8/layout/orgChart1"/>
    <dgm:cxn modelId="{01C42CB4-BF87-4651-A040-05B630AE33DB}" type="presParOf" srcId="{EAFD7FC9-DE2D-437B-8B63-E24CE5AEAE67}" destId="{62D9A1DC-1030-4A7D-A3D4-A6B664891A8C}" srcOrd="0" destOrd="0" presId="urn:microsoft.com/office/officeart/2005/8/layout/orgChart1"/>
    <dgm:cxn modelId="{4D97F24A-62F1-4132-AD36-8FD7960A0D98}" type="presParOf" srcId="{62D9A1DC-1030-4A7D-A3D4-A6B664891A8C}" destId="{6D8EF594-B147-4D09-932B-B1E26548EA4B}" srcOrd="0" destOrd="0" presId="urn:microsoft.com/office/officeart/2005/8/layout/orgChart1"/>
    <dgm:cxn modelId="{07466BE8-7D76-41DB-8269-C2E0223F8919}" type="presParOf" srcId="{62D9A1DC-1030-4A7D-A3D4-A6B664891A8C}" destId="{BCC03F45-30BC-49E9-A3E3-D65EC8379EE1}" srcOrd="1" destOrd="0" presId="urn:microsoft.com/office/officeart/2005/8/layout/orgChart1"/>
    <dgm:cxn modelId="{4362A8D8-DE54-4943-8DA0-9A2AC2DFA2DD}" type="presParOf" srcId="{EAFD7FC9-DE2D-437B-8B63-E24CE5AEAE67}" destId="{4EEBE557-4B20-42E7-8776-9D847E725440}" srcOrd="1" destOrd="0" presId="urn:microsoft.com/office/officeart/2005/8/layout/orgChart1"/>
    <dgm:cxn modelId="{F9D44915-44F9-4B2F-8019-42D7821F9C34}" type="presParOf" srcId="{EAFD7FC9-DE2D-437B-8B63-E24CE5AEAE67}" destId="{99121652-57B1-4CFB-B50A-5997A2076351}" srcOrd="2" destOrd="0" presId="urn:microsoft.com/office/officeart/2005/8/layout/orgChart1"/>
    <dgm:cxn modelId="{597EDFC4-E708-488F-B474-4C43DAE46D90}" type="presParOf" srcId="{DD0A3C98-AF52-4ACB-81BC-524EC2A096F0}" destId="{B42E61E2-4D6F-4D3F-B50D-227609A89222}" srcOrd="2" destOrd="0" presId="urn:microsoft.com/office/officeart/2005/8/layout/orgChart1"/>
    <dgm:cxn modelId="{CECF3797-5C3D-4F38-BCC0-361D000F64C2}" type="presParOf" srcId="{D46E10C5-3A14-409B-8D83-464214D65B1B}" destId="{B3DCD154-33ED-49CE-B0ED-941B7338C1A6}" srcOrd="2" destOrd="0" presId="urn:microsoft.com/office/officeart/2005/8/layout/orgChart1"/>
    <dgm:cxn modelId="{89113A16-3EF5-4A79-A790-FA78B3BC6742}" type="presParOf" srcId="{9BC928A4-9C35-4B4A-9661-AF4453CD1D98}" destId="{235D14BB-343A-4775-B7AC-01CD44998D27}" srcOrd="2" destOrd="0" presId="urn:microsoft.com/office/officeart/2005/8/layout/orgChart1"/>
    <dgm:cxn modelId="{36F0110C-DA96-4119-AE27-DE83562D3151}" type="presParOf" srcId="{9BC928A4-9C35-4B4A-9661-AF4453CD1D98}" destId="{11BBBB0F-DD55-4165-917A-A475342C5E78}" srcOrd="3" destOrd="0" presId="urn:microsoft.com/office/officeart/2005/8/layout/orgChart1"/>
    <dgm:cxn modelId="{C834FFF9-B5BD-4D4C-B6E3-3993C692096A}" type="presParOf" srcId="{11BBBB0F-DD55-4165-917A-A475342C5E78}" destId="{30EC46D0-7CB2-4C7D-AB9F-C7042CCEF06A}" srcOrd="0" destOrd="0" presId="urn:microsoft.com/office/officeart/2005/8/layout/orgChart1"/>
    <dgm:cxn modelId="{6E130EBD-C3B6-4F27-9DAE-32958D84ED9B}" type="presParOf" srcId="{30EC46D0-7CB2-4C7D-AB9F-C7042CCEF06A}" destId="{AD56C28C-57BD-4E05-9061-E0AD4A3F9630}" srcOrd="0" destOrd="0" presId="urn:microsoft.com/office/officeart/2005/8/layout/orgChart1"/>
    <dgm:cxn modelId="{A60AFB57-838C-4411-82B1-86F8870D06E4}" type="presParOf" srcId="{30EC46D0-7CB2-4C7D-AB9F-C7042CCEF06A}" destId="{740621B8-CD2D-47AD-A70C-062264A94537}" srcOrd="1" destOrd="0" presId="urn:microsoft.com/office/officeart/2005/8/layout/orgChart1"/>
    <dgm:cxn modelId="{ADC6128A-E018-493F-832C-DB5AEC8C2F16}" type="presParOf" srcId="{11BBBB0F-DD55-4165-917A-A475342C5E78}" destId="{E4F8AE12-2535-4034-B29A-86BC951E9939}" srcOrd="1" destOrd="0" presId="urn:microsoft.com/office/officeart/2005/8/layout/orgChart1"/>
    <dgm:cxn modelId="{C6DC37F4-5710-427D-B896-504D323D8A5F}" type="presParOf" srcId="{E4F8AE12-2535-4034-B29A-86BC951E9939}" destId="{B581FFBD-C15F-4676-B2FB-4ADDA00C199B}" srcOrd="0" destOrd="0" presId="urn:microsoft.com/office/officeart/2005/8/layout/orgChart1"/>
    <dgm:cxn modelId="{F6E9C637-F342-494D-93F5-71AE3FDEA6AF}" type="presParOf" srcId="{E4F8AE12-2535-4034-B29A-86BC951E9939}" destId="{21BDF409-63C5-4097-80DC-ADB174EA88D7}" srcOrd="1" destOrd="0" presId="urn:microsoft.com/office/officeart/2005/8/layout/orgChart1"/>
    <dgm:cxn modelId="{7E77C2DC-7322-47E0-B4BB-0B794D570AFC}" type="presParOf" srcId="{21BDF409-63C5-4097-80DC-ADB174EA88D7}" destId="{9ECBC16B-8D69-4236-8F9B-583CD88E806F}" srcOrd="0" destOrd="0" presId="urn:microsoft.com/office/officeart/2005/8/layout/orgChart1"/>
    <dgm:cxn modelId="{DA9D3682-4F95-49CA-A591-795E8B0E8274}" type="presParOf" srcId="{9ECBC16B-8D69-4236-8F9B-583CD88E806F}" destId="{04FDDF98-B89F-425B-86DE-DF2E6DC201B9}" srcOrd="0" destOrd="0" presId="urn:microsoft.com/office/officeart/2005/8/layout/orgChart1"/>
    <dgm:cxn modelId="{3FD454F1-F24F-436B-BDA2-9394A5A27C9C}" type="presParOf" srcId="{9ECBC16B-8D69-4236-8F9B-583CD88E806F}" destId="{BF7D3C9B-BFBE-47B3-864C-C7F22C8A5469}" srcOrd="1" destOrd="0" presId="urn:microsoft.com/office/officeart/2005/8/layout/orgChart1"/>
    <dgm:cxn modelId="{729F1720-4AA0-40D8-BB01-7724D4DF1DEC}" type="presParOf" srcId="{21BDF409-63C5-4097-80DC-ADB174EA88D7}" destId="{EBFB040E-9610-475E-AD76-A3DFECFE2981}" srcOrd="1" destOrd="0" presId="urn:microsoft.com/office/officeart/2005/8/layout/orgChart1"/>
    <dgm:cxn modelId="{E948B251-5752-414E-A79D-0DF667A0A191}" type="presParOf" srcId="{EBFB040E-9610-475E-AD76-A3DFECFE2981}" destId="{6410058E-EF2E-4D94-A2AB-1A422365FBC6}" srcOrd="0" destOrd="0" presId="urn:microsoft.com/office/officeart/2005/8/layout/orgChart1"/>
    <dgm:cxn modelId="{455462EF-65DD-4D41-B74F-11D790B8B5F9}" type="presParOf" srcId="{EBFB040E-9610-475E-AD76-A3DFECFE2981}" destId="{1499673F-9F62-48A1-A739-51E0DF10AA1A}" srcOrd="1" destOrd="0" presId="urn:microsoft.com/office/officeart/2005/8/layout/orgChart1"/>
    <dgm:cxn modelId="{5B03053C-2AB1-4232-8692-D9827AF709D9}" type="presParOf" srcId="{1499673F-9F62-48A1-A739-51E0DF10AA1A}" destId="{0F3B5098-BA6E-4CDA-A4FC-99D098833BF2}" srcOrd="0" destOrd="0" presId="urn:microsoft.com/office/officeart/2005/8/layout/orgChart1"/>
    <dgm:cxn modelId="{D1825A0F-7FA2-4CAD-AEDE-007A2FE3B1BF}" type="presParOf" srcId="{0F3B5098-BA6E-4CDA-A4FC-99D098833BF2}" destId="{3248B0B4-A307-454D-A1DA-6D235815FAD0}" srcOrd="0" destOrd="0" presId="urn:microsoft.com/office/officeart/2005/8/layout/orgChart1"/>
    <dgm:cxn modelId="{8657118A-A183-41EB-B87B-9C87CB56E12F}" type="presParOf" srcId="{0F3B5098-BA6E-4CDA-A4FC-99D098833BF2}" destId="{0E25D900-D9C8-4ABC-B64C-1FE067EBAA1C}" srcOrd="1" destOrd="0" presId="urn:microsoft.com/office/officeart/2005/8/layout/orgChart1"/>
    <dgm:cxn modelId="{F0DB4A2D-05B6-434D-B7BB-7A4DFFA23DB3}" type="presParOf" srcId="{1499673F-9F62-48A1-A739-51E0DF10AA1A}" destId="{47D3B437-B375-4D3F-A8EE-28AC89922638}" srcOrd="1" destOrd="0" presId="urn:microsoft.com/office/officeart/2005/8/layout/orgChart1"/>
    <dgm:cxn modelId="{EB18413D-08C2-4CE4-BC2A-5BD2BF0865A8}" type="presParOf" srcId="{1499673F-9F62-48A1-A739-51E0DF10AA1A}" destId="{29C21526-2A9D-4EB0-98E7-E6ED2D6B631B}" srcOrd="2" destOrd="0" presId="urn:microsoft.com/office/officeart/2005/8/layout/orgChart1"/>
    <dgm:cxn modelId="{D89424CA-7A8D-4FD8-A560-E4D17A505068}" type="presParOf" srcId="{21BDF409-63C5-4097-80DC-ADB174EA88D7}" destId="{1A87DD1F-B115-45B7-8299-86A6C1A3D397}" srcOrd="2" destOrd="0" presId="urn:microsoft.com/office/officeart/2005/8/layout/orgChart1"/>
    <dgm:cxn modelId="{CCB8512D-D9FE-41A1-8993-C6935CB05612}" type="presParOf" srcId="{E4F8AE12-2535-4034-B29A-86BC951E9939}" destId="{29479DC2-D928-4D04-9933-6E4DA83D4DE5}" srcOrd="2" destOrd="0" presId="urn:microsoft.com/office/officeart/2005/8/layout/orgChart1"/>
    <dgm:cxn modelId="{613CB71B-C09F-4B49-83A2-82121EF9B03C}" type="presParOf" srcId="{E4F8AE12-2535-4034-B29A-86BC951E9939}" destId="{9676A7A3-92F9-489D-880B-AC75588CC265}" srcOrd="3" destOrd="0" presId="urn:microsoft.com/office/officeart/2005/8/layout/orgChart1"/>
    <dgm:cxn modelId="{0D0C635A-53F3-424D-828C-3390D1A30A30}" type="presParOf" srcId="{9676A7A3-92F9-489D-880B-AC75588CC265}" destId="{62BF9BF5-6586-4780-B3F2-25EE702BF72D}" srcOrd="0" destOrd="0" presId="urn:microsoft.com/office/officeart/2005/8/layout/orgChart1"/>
    <dgm:cxn modelId="{264F4BFD-2BBD-4375-A4D8-59017229F800}" type="presParOf" srcId="{62BF9BF5-6586-4780-B3F2-25EE702BF72D}" destId="{4E96C27C-E83E-4ABF-BD86-62839B99B012}" srcOrd="0" destOrd="0" presId="urn:microsoft.com/office/officeart/2005/8/layout/orgChart1"/>
    <dgm:cxn modelId="{2B3A6563-7615-434E-A33D-A5BAF0EA7544}" type="presParOf" srcId="{62BF9BF5-6586-4780-B3F2-25EE702BF72D}" destId="{66C2A5AD-EA3E-41FE-AE54-29313C744F2B}" srcOrd="1" destOrd="0" presId="urn:microsoft.com/office/officeart/2005/8/layout/orgChart1"/>
    <dgm:cxn modelId="{F6C7AE6A-BB62-47EE-90D3-709078223DFC}" type="presParOf" srcId="{9676A7A3-92F9-489D-880B-AC75588CC265}" destId="{C5852847-849C-4BE9-B867-3723CABB296A}" srcOrd="1" destOrd="0" presId="urn:microsoft.com/office/officeart/2005/8/layout/orgChart1"/>
    <dgm:cxn modelId="{7DD76754-5A32-452B-A39C-0E82659B228B}" type="presParOf" srcId="{9676A7A3-92F9-489D-880B-AC75588CC265}" destId="{85660C85-A2B8-441B-9435-E98DF6126261}" srcOrd="2" destOrd="0" presId="urn:microsoft.com/office/officeart/2005/8/layout/orgChart1"/>
    <dgm:cxn modelId="{C663227A-14A5-4B68-8A04-A20740AA7D41}" type="presParOf" srcId="{11BBBB0F-DD55-4165-917A-A475342C5E78}" destId="{F61072B0-2DB8-4D28-9065-2B234D347FC8}" srcOrd="2" destOrd="0" presId="urn:microsoft.com/office/officeart/2005/8/layout/orgChart1"/>
    <dgm:cxn modelId="{04EE017A-DFB6-4E0D-842C-7DFD1231F7C7}" type="presParOf" srcId="{600027A4-F6F3-4AFA-98D1-6BA424D0AF70}" destId="{E7A567E2-D826-48C4-AAAF-DACEA64506CA}"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5B24CDCC-980E-42A1-ADCF-4DAC2F6B0599}" type="doc">
      <dgm:prSet loTypeId="urn:microsoft.com/office/officeart/2005/8/layout/orgChart1" loCatId="hierarchy" qsTypeId="urn:microsoft.com/office/officeart/2005/8/quickstyle/simple1" qsCatId="simple" csTypeId="urn:microsoft.com/office/officeart/2005/8/colors/accent0_2" csCatId="mainScheme" phldr="1"/>
      <dgm:spPr/>
      <dgm:t>
        <a:bodyPr/>
        <a:lstStyle/>
        <a:p>
          <a:endParaRPr lang="en-IN"/>
        </a:p>
      </dgm:t>
    </dgm:pt>
    <dgm:pt modelId="{2FFD7A8D-0EE3-4638-B63C-9DB052927C27}">
      <dgm:prSet phldrT="[Text]"/>
      <dgm:spPr/>
      <dgm:t>
        <a:bodyPr/>
        <a:lstStyle/>
        <a:p>
          <a:r>
            <a:rPr lang="en-IN"/>
            <a:t>Root Component</a:t>
          </a:r>
        </a:p>
      </dgm:t>
    </dgm:pt>
    <dgm:pt modelId="{D11ED5AF-A3D5-42B4-AF75-218D87CD47B3}" type="parTrans" cxnId="{1C2FCB56-7EB3-4B25-A03A-F9B692B17A8E}">
      <dgm:prSet/>
      <dgm:spPr/>
      <dgm:t>
        <a:bodyPr/>
        <a:lstStyle/>
        <a:p>
          <a:endParaRPr lang="en-IN"/>
        </a:p>
      </dgm:t>
    </dgm:pt>
    <dgm:pt modelId="{101CDD9C-0C61-44C4-98AD-74E77E1380A6}" type="sibTrans" cxnId="{1C2FCB56-7EB3-4B25-A03A-F9B692B17A8E}">
      <dgm:prSet/>
      <dgm:spPr/>
      <dgm:t>
        <a:bodyPr/>
        <a:lstStyle/>
        <a:p>
          <a:endParaRPr lang="en-IN"/>
        </a:p>
      </dgm:t>
    </dgm:pt>
    <dgm:pt modelId="{A771AE93-4B53-4F64-AE53-A6D8028E39E9}">
      <dgm:prSet phldrT="[Text]"/>
      <dgm:spPr>
        <a:solidFill>
          <a:schemeClr val="accent6"/>
        </a:solidFill>
      </dgm:spPr>
      <dgm:t>
        <a:bodyPr/>
        <a:lstStyle/>
        <a:p>
          <a:r>
            <a:rPr lang="en-IN" dirty="0">
              <a:solidFill>
                <a:schemeClr val="bg1"/>
              </a:solidFill>
            </a:rPr>
            <a:t>Child Component -1</a:t>
          </a:r>
        </a:p>
      </dgm:t>
    </dgm:pt>
    <dgm:pt modelId="{5703670F-F969-4A32-9688-50FB5036EF86}" type="parTrans" cxnId="{2DB4E087-CAB2-4C53-9058-BBD640BAEB86}">
      <dgm:prSet/>
      <dgm:spPr/>
      <dgm:t>
        <a:bodyPr/>
        <a:lstStyle/>
        <a:p>
          <a:endParaRPr lang="en-IN"/>
        </a:p>
      </dgm:t>
    </dgm:pt>
    <dgm:pt modelId="{AF1AFF9F-20FC-4379-BB7D-7B418373D245}" type="sibTrans" cxnId="{2DB4E087-CAB2-4C53-9058-BBD640BAEB86}">
      <dgm:prSet/>
      <dgm:spPr/>
      <dgm:t>
        <a:bodyPr/>
        <a:lstStyle/>
        <a:p>
          <a:endParaRPr lang="en-IN"/>
        </a:p>
      </dgm:t>
    </dgm:pt>
    <dgm:pt modelId="{62BFFEF3-C110-4F8D-835B-82064809373F}">
      <dgm:prSet phldrT="[Text]"/>
      <dgm:spPr/>
      <dgm:t>
        <a:bodyPr/>
        <a:lstStyle/>
        <a:p>
          <a:r>
            <a:rPr lang="en-IN"/>
            <a:t>Child Component- 2</a:t>
          </a:r>
        </a:p>
      </dgm:t>
    </dgm:pt>
    <dgm:pt modelId="{5CB21AAB-C797-4CBB-9969-33700D638FAF}" type="parTrans" cxnId="{C4B32939-0D0A-44DF-89E4-E29EFEAB16E7}">
      <dgm:prSet/>
      <dgm:spPr/>
      <dgm:t>
        <a:bodyPr/>
        <a:lstStyle/>
        <a:p>
          <a:endParaRPr lang="en-IN"/>
        </a:p>
      </dgm:t>
    </dgm:pt>
    <dgm:pt modelId="{4B3E7C46-105F-465D-A65A-C99676BA243F}" type="sibTrans" cxnId="{C4B32939-0D0A-44DF-89E4-E29EFEAB16E7}">
      <dgm:prSet/>
      <dgm:spPr/>
      <dgm:t>
        <a:bodyPr/>
        <a:lstStyle/>
        <a:p>
          <a:endParaRPr lang="en-IN"/>
        </a:p>
      </dgm:t>
    </dgm:pt>
    <dgm:pt modelId="{D555F3D7-8D06-4258-BD79-79AE7B2A36D6}">
      <dgm:prSet phldrT="[Text]"/>
      <dgm:spPr/>
      <dgm:t>
        <a:bodyPr/>
        <a:lstStyle/>
        <a:p>
          <a:r>
            <a:rPr lang="en-IN"/>
            <a:t>CC-11 </a:t>
          </a:r>
        </a:p>
      </dgm:t>
    </dgm:pt>
    <dgm:pt modelId="{8E250B6F-84B3-4640-B5D1-85B024B38B15}" type="parTrans" cxnId="{5C065659-39CC-4915-9772-C18F63A26285}">
      <dgm:prSet/>
      <dgm:spPr/>
      <dgm:t>
        <a:bodyPr/>
        <a:lstStyle/>
        <a:p>
          <a:endParaRPr lang="en-IN"/>
        </a:p>
      </dgm:t>
    </dgm:pt>
    <dgm:pt modelId="{F6E2D4A7-01CE-4F7D-866D-CB5DB83E3D8B}" type="sibTrans" cxnId="{5C065659-39CC-4915-9772-C18F63A26285}">
      <dgm:prSet/>
      <dgm:spPr/>
      <dgm:t>
        <a:bodyPr/>
        <a:lstStyle/>
        <a:p>
          <a:endParaRPr lang="en-IN"/>
        </a:p>
      </dgm:t>
    </dgm:pt>
    <dgm:pt modelId="{6B464348-FB5C-4395-9D2D-B11E9BFAD178}">
      <dgm:prSet phldrT="[Text]"/>
      <dgm:spPr>
        <a:solidFill>
          <a:schemeClr val="accent6"/>
        </a:solidFill>
      </dgm:spPr>
      <dgm:t>
        <a:bodyPr/>
        <a:lstStyle/>
        <a:p>
          <a:r>
            <a:rPr lang="en-IN" dirty="0">
              <a:solidFill>
                <a:schemeClr val="bg1"/>
              </a:solidFill>
            </a:rPr>
            <a:t>CC -12 </a:t>
          </a:r>
        </a:p>
      </dgm:t>
    </dgm:pt>
    <dgm:pt modelId="{43DB7E2C-407A-4168-B9C3-212472400FEF}" type="parTrans" cxnId="{AF25CEA5-C656-4A42-B563-D5276F137016}">
      <dgm:prSet/>
      <dgm:spPr/>
      <dgm:t>
        <a:bodyPr/>
        <a:lstStyle/>
        <a:p>
          <a:endParaRPr lang="en-IN"/>
        </a:p>
      </dgm:t>
    </dgm:pt>
    <dgm:pt modelId="{2F254CA1-C12F-4D4B-97D2-0200B1FC2F5C}" type="sibTrans" cxnId="{AF25CEA5-C656-4A42-B563-D5276F137016}">
      <dgm:prSet/>
      <dgm:spPr/>
      <dgm:t>
        <a:bodyPr/>
        <a:lstStyle/>
        <a:p>
          <a:endParaRPr lang="en-IN"/>
        </a:p>
      </dgm:t>
    </dgm:pt>
    <dgm:pt modelId="{BDD50A03-E991-4177-BCDC-12C002552976}">
      <dgm:prSet phldrT="[Text]"/>
      <dgm:spPr>
        <a:solidFill>
          <a:schemeClr val="accent6"/>
        </a:solidFill>
      </dgm:spPr>
      <dgm:t>
        <a:bodyPr/>
        <a:lstStyle/>
        <a:p>
          <a:r>
            <a:rPr lang="en-IN" dirty="0" err="1">
              <a:solidFill>
                <a:schemeClr val="bg1"/>
              </a:solidFill>
            </a:rPr>
            <a:t>markForCheck</a:t>
          </a:r>
          <a:r>
            <a:rPr lang="en-IN" dirty="0">
              <a:solidFill>
                <a:schemeClr val="bg1"/>
              </a:solidFill>
            </a:rPr>
            <a:t>()</a:t>
          </a:r>
        </a:p>
      </dgm:t>
    </dgm:pt>
    <dgm:pt modelId="{99D0DD8E-FCEE-42CC-9401-BB5DD1B0BE38}" type="parTrans" cxnId="{9C1CB462-1382-4FD2-94BD-0943E3B2A14A}">
      <dgm:prSet/>
      <dgm:spPr/>
      <dgm:t>
        <a:bodyPr/>
        <a:lstStyle/>
        <a:p>
          <a:endParaRPr lang="en-IN"/>
        </a:p>
      </dgm:t>
    </dgm:pt>
    <dgm:pt modelId="{790C14EB-70D6-4115-860C-0F51682CFE47}" type="sibTrans" cxnId="{9C1CB462-1382-4FD2-94BD-0943E3B2A14A}">
      <dgm:prSet/>
      <dgm:spPr/>
      <dgm:t>
        <a:bodyPr/>
        <a:lstStyle/>
        <a:p>
          <a:endParaRPr lang="en-IN"/>
        </a:p>
      </dgm:t>
    </dgm:pt>
    <dgm:pt modelId="{D2E3A9AE-7F6B-48DD-AA69-4C8D8CF82E2F}">
      <dgm:prSet phldrT="[Text]"/>
      <dgm:spPr/>
      <dgm:t>
        <a:bodyPr/>
        <a:lstStyle/>
        <a:p>
          <a:r>
            <a:rPr lang="en-IN"/>
            <a:t>CC -21</a:t>
          </a:r>
        </a:p>
      </dgm:t>
    </dgm:pt>
    <dgm:pt modelId="{E312953F-47BE-4D59-B913-EFA257709FA8}" type="parTrans" cxnId="{3F57B85B-D5CE-4636-A0C6-6488EE6FAC5A}">
      <dgm:prSet/>
      <dgm:spPr/>
      <dgm:t>
        <a:bodyPr/>
        <a:lstStyle/>
        <a:p>
          <a:endParaRPr lang="en-IN"/>
        </a:p>
      </dgm:t>
    </dgm:pt>
    <dgm:pt modelId="{C880E605-9620-4A3D-9454-F14A3525D4E9}" type="sibTrans" cxnId="{3F57B85B-D5CE-4636-A0C6-6488EE6FAC5A}">
      <dgm:prSet/>
      <dgm:spPr/>
      <dgm:t>
        <a:bodyPr/>
        <a:lstStyle/>
        <a:p>
          <a:endParaRPr lang="en-IN"/>
        </a:p>
      </dgm:t>
    </dgm:pt>
    <dgm:pt modelId="{FEA68D64-A0FE-48FC-9D1F-6C922495BF86}">
      <dgm:prSet phldrT="[Text]"/>
      <dgm:spPr/>
      <dgm:t>
        <a:bodyPr/>
        <a:lstStyle/>
        <a:p>
          <a:r>
            <a:rPr lang="en-IN"/>
            <a:t>CC-22</a:t>
          </a:r>
        </a:p>
      </dgm:t>
    </dgm:pt>
    <dgm:pt modelId="{EB48B421-3E3A-40FD-9D93-707CA66B750D}" type="parTrans" cxnId="{DED03BA7-07AC-4C30-A760-EB91E9DDF2CF}">
      <dgm:prSet/>
      <dgm:spPr/>
      <dgm:t>
        <a:bodyPr/>
        <a:lstStyle/>
        <a:p>
          <a:endParaRPr lang="en-IN"/>
        </a:p>
      </dgm:t>
    </dgm:pt>
    <dgm:pt modelId="{935DD85E-BBB1-4FC0-BA70-6C99B4487851}" type="sibTrans" cxnId="{DED03BA7-07AC-4C30-A760-EB91E9DDF2CF}">
      <dgm:prSet/>
      <dgm:spPr/>
      <dgm:t>
        <a:bodyPr/>
        <a:lstStyle/>
        <a:p>
          <a:endParaRPr lang="en-IN"/>
        </a:p>
      </dgm:t>
    </dgm:pt>
    <dgm:pt modelId="{F78D838F-3079-444D-83D6-BC490300B852}">
      <dgm:prSet phldrT="[Text]"/>
      <dgm:spPr/>
      <dgm:t>
        <a:bodyPr/>
        <a:lstStyle/>
        <a:p>
          <a:r>
            <a:rPr lang="en-IN"/>
            <a:t>CC- 211</a:t>
          </a:r>
        </a:p>
      </dgm:t>
    </dgm:pt>
    <dgm:pt modelId="{B707E36C-FAAF-48E3-B8C2-80A3004CB205}" type="parTrans" cxnId="{2F0FF34F-EB2E-4B04-8309-EEBCA0AB7846}">
      <dgm:prSet/>
      <dgm:spPr/>
      <dgm:t>
        <a:bodyPr/>
        <a:lstStyle/>
        <a:p>
          <a:endParaRPr lang="en-IN"/>
        </a:p>
      </dgm:t>
    </dgm:pt>
    <dgm:pt modelId="{B4B49B25-D307-46CB-815D-33F0D163E466}" type="sibTrans" cxnId="{2F0FF34F-EB2E-4B04-8309-EEBCA0AB7846}">
      <dgm:prSet/>
      <dgm:spPr/>
      <dgm:t>
        <a:bodyPr/>
        <a:lstStyle/>
        <a:p>
          <a:endParaRPr lang="en-IN"/>
        </a:p>
      </dgm:t>
    </dgm:pt>
    <dgm:pt modelId="{8A3CF55B-5464-478E-A4C8-E709BE4E4757}" type="pres">
      <dgm:prSet presAssocID="{5B24CDCC-980E-42A1-ADCF-4DAC2F6B0599}" presName="hierChild1" presStyleCnt="0">
        <dgm:presLayoutVars>
          <dgm:orgChart val="1"/>
          <dgm:chPref val="1"/>
          <dgm:dir/>
          <dgm:animOne val="branch"/>
          <dgm:animLvl val="lvl"/>
          <dgm:resizeHandles/>
        </dgm:presLayoutVars>
      </dgm:prSet>
      <dgm:spPr/>
    </dgm:pt>
    <dgm:pt modelId="{600027A4-F6F3-4AFA-98D1-6BA424D0AF70}" type="pres">
      <dgm:prSet presAssocID="{2FFD7A8D-0EE3-4638-B63C-9DB052927C27}" presName="hierRoot1" presStyleCnt="0">
        <dgm:presLayoutVars>
          <dgm:hierBranch val="init"/>
        </dgm:presLayoutVars>
      </dgm:prSet>
      <dgm:spPr/>
    </dgm:pt>
    <dgm:pt modelId="{6D0A8CB1-E181-4516-A613-14F5655D7D33}" type="pres">
      <dgm:prSet presAssocID="{2FFD7A8D-0EE3-4638-B63C-9DB052927C27}" presName="rootComposite1" presStyleCnt="0"/>
      <dgm:spPr/>
    </dgm:pt>
    <dgm:pt modelId="{A08EE065-F772-46FA-A1C3-250061648020}" type="pres">
      <dgm:prSet presAssocID="{2FFD7A8D-0EE3-4638-B63C-9DB052927C27}" presName="rootText1" presStyleLbl="node0" presStyleIdx="0" presStyleCnt="1">
        <dgm:presLayoutVars>
          <dgm:chPref val="3"/>
        </dgm:presLayoutVars>
      </dgm:prSet>
      <dgm:spPr/>
    </dgm:pt>
    <dgm:pt modelId="{E6C6FDFB-C905-4585-A8CA-782F02B4C78C}" type="pres">
      <dgm:prSet presAssocID="{2FFD7A8D-0EE3-4638-B63C-9DB052927C27}" presName="rootConnector1" presStyleLbl="node1" presStyleIdx="0" presStyleCnt="0"/>
      <dgm:spPr/>
    </dgm:pt>
    <dgm:pt modelId="{9BC928A4-9C35-4B4A-9661-AF4453CD1D98}" type="pres">
      <dgm:prSet presAssocID="{2FFD7A8D-0EE3-4638-B63C-9DB052927C27}" presName="hierChild2" presStyleCnt="0"/>
      <dgm:spPr/>
    </dgm:pt>
    <dgm:pt modelId="{711C5403-7B88-4200-B922-B94251B702E6}" type="pres">
      <dgm:prSet presAssocID="{5703670F-F969-4A32-9688-50FB5036EF86}" presName="Name37" presStyleLbl="parChTrans1D2" presStyleIdx="0" presStyleCnt="2"/>
      <dgm:spPr/>
    </dgm:pt>
    <dgm:pt modelId="{D46E10C5-3A14-409B-8D83-464214D65B1B}" type="pres">
      <dgm:prSet presAssocID="{A771AE93-4B53-4F64-AE53-A6D8028E39E9}" presName="hierRoot2" presStyleCnt="0">
        <dgm:presLayoutVars>
          <dgm:hierBranch val="init"/>
        </dgm:presLayoutVars>
      </dgm:prSet>
      <dgm:spPr/>
    </dgm:pt>
    <dgm:pt modelId="{8B044E2F-9E8B-4F2A-892C-BABB69FDBD75}" type="pres">
      <dgm:prSet presAssocID="{A771AE93-4B53-4F64-AE53-A6D8028E39E9}" presName="rootComposite" presStyleCnt="0"/>
      <dgm:spPr/>
    </dgm:pt>
    <dgm:pt modelId="{9BFA6DBE-F024-4083-9F0C-C58716F62B09}" type="pres">
      <dgm:prSet presAssocID="{A771AE93-4B53-4F64-AE53-A6D8028E39E9}" presName="rootText" presStyleLbl="node2" presStyleIdx="0" presStyleCnt="2">
        <dgm:presLayoutVars>
          <dgm:chPref val="3"/>
        </dgm:presLayoutVars>
      </dgm:prSet>
      <dgm:spPr/>
    </dgm:pt>
    <dgm:pt modelId="{A4D3CFCA-A05C-4229-874C-0B56FFB5D82B}" type="pres">
      <dgm:prSet presAssocID="{A771AE93-4B53-4F64-AE53-A6D8028E39E9}" presName="rootConnector" presStyleLbl="node2" presStyleIdx="0" presStyleCnt="2"/>
      <dgm:spPr/>
    </dgm:pt>
    <dgm:pt modelId="{CDE30D6A-4E21-4A7A-A641-05BED9901433}" type="pres">
      <dgm:prSet presAssocID="{A771AE93-4B53-4F64-AE53-A6D8028E39E9}" presName="hierChild4" presStyleCnt="0"/>
      <dgm:spPr/>
    </dgm:pt>
    <dgm:pt modelId="{7D6DFF04-DB7D-4AE8-B75F-EF7A917F05D9}" type="pres">
      <dgm:prSet presAssocID="{8E250B6F-84B3-4640-B5D1-85B024B38B15}" presName="Name37" presStyleLbl="parChTrans1D3" presStyleIdx="0" presStyleCnt="4"/>
      <dgm:spPr/>
    </dgm:pt>
    <dgm:pt modelId="{69DEBA20-18A4-4BAF-B929-ACAF40D19DE3}" type="pres">
      <dgm:prSet presAssocID="{D555F3D7-8D06-4258-BD79-79AE7B2A36D6}" presName="hierRoot2" presStyleCnt="0">
        <dgm:presLayoutVars>
          <dgm:hierBranch val="init"/>
        </dgm:presLayoutVars>
      </dgm:prSet>
      <dgm:spPr/>
    </dgm:pt>
    <dgm:pt modelId="{CEDFCEE7-1835-4CF0-959B-A22046148485}" type="pres">
      <dgm:prSet presAssocID="{D555F3D7-8D06-4258-BD79-79AE7B2A36D6}" presName="rootComposite" presStyleCnt="0"/>
      <dgm:spPr/>
    </dgm:pt>
    <dgm:pt modelId="{58BD6176-D990-4815-A36F-5BA27775EBFD}" type="pres">
      <dgm:prSet presAssocID="{D555F3D7-8D06-4258-BD79-79AE7B2A36D6}" presName="rootText" presStyleLbl="node3" presStyleIdx="0" presStyleCnt="4">
        <dgm:presLayoutVars>
          <dgm:chPref val="3"/>
        </dgm:presLayoutVars>
      </dgm:prSet>
      <dgm:spPr/>
    </dgm:pt>
    <dgm:pt modelId="{984CC1D2-6FA6-4EA8-A69F-F32FBB9E112C}" type="pres">
      <dgm:prSet presAssocID="{D555F3D7-8D06-4258-BD79-79AE7B2A36D6}" presName="rootConnector" presStyleLbl="node3" presStyleIdx="0" presStyleCnt="4"/>
      <dgm:spPr/>
    </dgm:pt>
    <dgm:pt modelId="{B0856C92-EA5D-4C18-A69C-C35425C5950C}" type="pres">
      <dgm:prSet presAssocID="{D555F3D7-8D06-4258-BD79-79AE7B2A36D6}" presName="hierChild4" presStyleCnt="0"/>
      <dgm:spPr/>
    </dgm:pt>
    <dgm:pt modelId="{01DA5B82-49FA-4EEB-A68D-817DD4D1AE49}" type="pres">
      <dgm:prSet presAssocID="{D555F3D7-8D06-4258-BD79-79AE7B2A36D6}" presName="hierChild5" presStyleCnt="0"/>
      <dgm:spPr/>
    </dgm:pt>
    <dgm:pt modelId="{87BF1B3B-2801-4DAD-8E27-F3802BB24385}" type="pres">
      <dgm:prSet presAssocID="{43DB7E2C-407A-4168-B9C3-212472400FEF}" presName="Name37" presStyleLbl="parChTrans1D3" presStyleIdx="1" presStyleCnt="4"/>
      <dgm:spPr/>
    </dgm:pt>
    <dgm:pt modelId="{DD0A3C98-AF52-4ACB-81BC-524EC2A096F0}" type="pres">
      <dgm:prSet presAssocID="{6B464348-FB5C-4395-9D2D-B11E9BFAD178}" presName="hierRoot2" presStyleCnt="0">
        <dgm:presLayoutVars>
          <dgm:hierBranch val="init"/>
        </dgm:presLayoutVars>
      </dgm:prSet>
      <dgm:spPr/>
    </dgm:pt>
    <dgm:pt modelId="{7672548A-196A-47E1-AAE5-29F4F0BE8BD5}" type="pres">
      <dgm:prSet presAssocID="{6B464348-FB5C-4395-9D2D-B11E9BFAD178}" presName="rootComposite" presStyleCnt="0"/>
      <dgm:spPr/>
    </dgm:pt>
    <dgm:pt modelId="{C6F6C7FC-4E29-434A-A080-4CBD3A77C4D5}" type="pres">
      <dgm:prSet presAssocID="{6B464348-FB5C-4395-9D2D-B11E9BFAD178}" presName="rootText" presStyleLbl="node3" presStyleIdx="1" presStyleCnt="4">
        <dgm:presLayoutVars>
          <dgm:chPref val="3"/>
        </dgm:presLayoutVars>
      </dgm:prSet>
      <dgm:spPr/>
    </dgm:pt>
    <dgm:pt modelId="{8931A71D-561A-4605-AA72-74E38CA65C5B}" type="pres">
      <dgm:prSet presAssocID="{6B464348-FB5C-4395-9D2D-B11E9BFAD178}" presName="rootConnector" presStyleLbl="node3" presStyleIdx="1" presStyleCnt="4"/>
      <dgm:spPr/>
    </dgm:pt>
    <dgm:pt modelId="{4188F32F-3368-4309-99F1-1777C56E69F2}" type="pres">
      <dgm:prSet presAssocID="{6B464348-FB5C-4395-9D2D-B11E9BFAD178}" presName="hierChild4" presStyleCnt="0"/>
      <dgm:spPr/>
    </dgm:pt>
    <dgm:pt modelId="{006C6EEB-D60E-49B8-B436-43569C7C7234}" type="pres">
      <dgm:prSet presAssocID="{99D0DD8E-FCEE-42CC-9401-BB5DD1B0BE38}" presName="Name37" presStyleLbl="parChTrans1D4" presStyleIdx="0" presStyleCnt="2"/>
      <dgm:spPr/>
    </dgm:pt>
    <dgm:pt modelId="{EAFD7FC9-DE2D-437B-8B63-E24CE5AEAE67}" type="pres">
      <dgm:prSet presAssocID="{BDD50A03-E991-4177-BCDC-12C002552976}" presName="hierRoot2" presStyleCnt="0">
        <dgm:presLayoutVars>
          <dgm:hierBranch val="init"/>
        </dgm:presLayoutVars>
      </dgm:prSet>
      <dgm:spPr/>
    </dgm:pt>
    <dgm:pt modelId="{62D9A1DC-1030-4A7D-A3D4-A6B664891A8C}" type="pres">
      <dgm:prSet presAssocID="{BDD50A03-E991-4177-BCDC-12C002552976}" presName="rootComposite" presStyleCnt="0"/>
      <dgm:spPr/>
    </dgm:pt>
    <dgm:pt modelId="{6D8EF594-B147-4D09-932B-B1E26548EA4B}" type="pres">
      <dgm:prSet presAssocID="{BDD50A03-E991-4177-BCDC-12C002552976}" presName="rootText" presStyleLbl="node4" presStyleIdx="0" presStyleCnt="2">
        <dgm:presLayoutVars>
          <dgm:chPref val="3"/>
        </dgm:presLayoutVars>
      </dgm:prSet>
      <dgm:spPr/>
    </dgm:pt>
    <dgm:pt modelId="{BCC03F45-30BC-49E9-A3E3-D65EC8379EE1}" type="pres">
      <dgm:prSet presAssocID="{BDD50A03-E991-4177-BCDC-12C002552976}" presName="rootConnector" presStyleLbl="node4" presStyleIdx="0" presStyleCnt="2"/>
      <dgm:spPr/>
    </dgm:pt>
    <dgm:pt modelId="{4EEBE557-4B20-42E7-8776-9D847E725440}" type="pres">
      <dgm:prSet presAssocID="{BDD50A03-E991-4177-BCDC-12C002552976}" presName="hierChild4" presStyleCnt="0"/>
      <dgm:spPr/>
    </dgm:pt>
    <dgm:pt modelId="{99121652-57B1-4CFB-B50A-5997A2076351}" type="pres">
      <dgm:prSet presAssocID="{BDD50A03-E991-4177-BCDC-12C002552976}" presName="hierChild5" presStyleCnt="0"/>
      <dgm:spPr/>
    </dgm:pt>
    <dgm:pt modelId="{B42E61E2-4D6F-4D3F-B50D-227609A89222}" type="pres">
      <dgm:prSet presAssocID="{6B464348-FB5C-4395-9D2D-B11E9BFAD178}" presName="hierChild5" presStyleCnt="0"/>
      <dgm:spPr/>
    </dgm:pt>
    <dgm:pt modelId="{B3DCD154-33ED-49CE-B0ED-941B7338C1A6}" type="pres">
      <dgm:prSet presAssocID="{A771AE93-4B53-4F64-AE53-A6D8028E39E9}" presName="hierChild5" presStyleCnt="0"/>
      <dgm:spPr/>
    </dgm:pt>
    <dgm:pt modelId="{235D14BB-343A-4775-B7AC-01CD44998D27}" type="pres">
      <dgm:prSet presAssocID="{5CB21AAB-C797-4CBB-9969-33700D638FAF}" presName="Name37" presStyleLbl="parChTrans1D2" presStyleIdx="1" presStyleCnt="2"/>
      <dgm:spPr/>
    </dgm:pt>
    <dgm:pt modelId="{11BBBB0F-DD55-4165-917A-A475342C5E78}" type="pres">
      <dgm:prSet presAssocID="{62BFFEF3-C110-4F8D-835B-82064809373F}" presName="hierRoot2" presStyleCnt="0">
        <dgm:presLayoutVars>
          <dgm:hierBranch val="init"/>
        </dgm:presLayoutVars>
      </dgm:prSet>
      <dgm:spPr/>
    </dgm:pt>
    <dgm:pt modelId="{30EC46D0-7CB2-4C7D-AB9F-C7042CCEF06A}" type="pres">
      <dgm:prSet presAssocID="{62BFFEF3-C110-4F8D-835B-82064809373F}" presName="rootComposite" presStyleCnt="0"/>
      <dgm:spPr/>
    </dgm:pt>
    <dgm:pt modelId="{AD56C28C-57BD-4E05-9061-E0AD4A3F9630}" type="pres">
      <dgm:prSet presAssocID="{62BFFEF3-C110-4F8D-835B-82064809373F}" presName="rootText" presStyleLbl="node2" presStyleIdx="1" presStyleCnt="2">
        <dgm:presLayoutVars>
          <dgm:chPref val="3"/>
        </dgm:presLayoutVars>
      </dgm:prSet>
      <dgm:spPr/>
    </dgm:pt>
    <dgm:pt modelId="{740621B8-CD2D-47AD-A70C-062264A94537}" type="pres">
      <dgm:prSet presAssocID="{62BFFEF3-C110-4F8D-835B-82064809373F}" presName="rootConnector" presStyleLbl="node2" presStyleIdx="1" presStyleCnt="2"/>
      <dgm:spPr/>
    </dgm:pt>
    <dgm:pt modelId="{E4F8AE12-2535-4034-B29A-86BC951E9939}" type="pres">
      <dgm:prSet presAssocID="{62BFFEF3-C110-4F8D-835B-82064809373F}" presName="hierChild4" presStyleCnt="0"/>
      <dgm:spPr/>
    </dgm:pt>
    <dgm:pt modelId="{B581FFBD-C15F-4676-B2FB-4ADDA00C199B}" type="pres">
      <dgm:prSet presAssocID="{E312953F-47BE-4D59-B913-EFA257709FA8}" presName="Name37" presStyleLbl="parChTrans1D3" presStyleIdx="2" presStyleCnt="4"/>
      <dgm:spPr/>
    </dgm:pt>
    <dgm:pt modelId="{21BDF409-63C5-4097-80DC-ADB174EA88D7}" type="pres">
      <dgm:prSet presAssocID="{D2E3A9AE-7F6B-48DD-AA69-4C8D8CF82E2F}" presName="hierRoot2" presStyleCnt="0">
        <dgm:presLayoutVars>
          <dgm:hierBranch val="init"/>
        </dgm:presLayoutVars>
      </dgm:prSet>
      <dgm:spPr/>
    </dgm:pt>
    <dgm:pt modelId="{9ECBC16B-8D69-4236-8F9B-583CD88E806F}" type="pres">
      <dgm:prSet presAssocID="{D2E3A9AE-7F6B-48DD-AA69-4C8D8CF82E2F}" presName="rootComposite" presStyleCnt="0"/>
      <dgm:spPr/>
    </dgm:pt>
    <dgm:pt modelId="{04FDDF98-B89F-425B-86DE-DF2E6DC201B9}" type="pres">
      <dgm:prSet presAssocID="{D2E3A9AE-7F6B-48DD-AA69-4C8D8CF82E2F}" presName="rootText" presStyleLbl="node3" presStyleIdx="2" presStyleCnt="4">
        <dgm:presLayoutVars>
          <dgm:chPref val="3"/>
        </dgm:presLayoutVars>
      </dgm:prSet>
      <dgm:spPr/>
    </dgm:pt>
    <dgm:pt modelId="{BF7D3C9B-BFBE-47B3-864C-C7F22C8A5469}" type="pres">
      <dgm:prSet presAssocID="{D2E3A9AE-7F6B-48DD-AA69-4C8D8CF82E2F}" presName="rootConnector" presStyleLbl="node3" presStyleIdx="2" presStyleCnt="4"/>
      <dgm:spPr/>
    </dgm:pt>
    <dgm:pt modelId="{EBFB040E-9610-475E-AD76-A3DFECFE2981}" type="pres">
      <dgm:prSet presAssocID="{D2E3A9AE-7F6B-48DD-AA69-4C8D8CF82E2F}" presName="hierChild4" presStyleCnt="0"/>
      <dgm:spPr/>
    </dgm:pt>
    <dgm:pt modelId="{6410058E-EF2E-4D94-A2AB-1A422365FBC6}" type="pres">
      <dgm:prSet presAssocID="{B707E36C-FAAF-48E3-B8C2-80A3004CB205}" presName="Name37" presStyleLbl="parChTrans1D4" presStyleIdx="1" presStyleCnt="2"/>
      <dgm:spPr/>
    </dgm:pt>
    <dgm:pt modelId="{1499673F-9F62-48A1-A739-51E0DF10AA1A}" type="pres">
      <dgm:prSet presAssocID="{F78D838F-3079-444D-83D6-BC490300B852}" presName="hierRoot2" presStyleCnt="0">
        <dgm:presLayoutVars>
          <dgm:hierBranch val="init"/>
        </dgm:presLayoutVars>
      </dgm:prSet>
      <dgm:spPr/>
    </dgm:pt>
    <dgm:pt modelId="{0F3B5098-BA6E-4CDA-A4FC-99D098833BF2}" type="pres">
      <dgm:prSet presAssocID="{F78D838F-3079-444D-83D6-BC490300B852}" presName="rootComposite" presStyleCnt="0"/>
      <dgm:spPr/>
    </dgm:pt>
    <dgm:pt modelId="{3248B0B4-A307-454D-A1DA-6D235815FAD0}" type="pres">
      <dgm:prSet presAssocID="{F78D838F-3079-444D-83D6-BC490300B852}" presName="rootText" presStyleLbl="node4" presStyleIdx="1" presStyleCnt="2">
        <dgm:presLayoutVars>
          <dgm:chPref val="3"/>
        </dgm:presLayoutVars>
      </dgm:prSet>
      <dgm:spPr/>
    </dgm:pt>
    <dgm:pt modelId="{0E25D900-D9C8-4ABC-B64C-1FE067EBAA1C}" type="pres">
      <dgm:prSet presAssocID="{F78D838F-3079-444D-83D6-BC490300B852}" presName="rootConnector" presStyleLbl="node4" presStyleIdx="1" presStyleCnt="2"/>
      <dgm:spPr/>
    </dgm:pt>
    <dgm:pt modelId="{47D3B437-B375-4D3F-A8EE-28AC89922638}" type="pres">
      <dgm:prSet presAssocID="{F78D838F-3079-444D-83D6-BC490300B852}" presName="hierChild4" presStyleCnt="0"/>
      <dgm:spPr/>
    </dgm:pt>
    <dgm:pt modelId="{29C21526-2A9D-4EB0-98E7-E6ED2D6B631B}" type="pres">
      <dgm:prSet presAssocID="{F78D838F-3079-444D-83D6-BC490300B852}" presName="hierChild5" presStyleCnt="0"/>
      <dgm:spPr/>
    </dgm:pt>
    <dgm:pt modelId="{1A87DD1F-B115-45B7-8299-86A6C1A3D397}" type="pres">
      <dgm:prSet presAssocID="{D2E3A9AE-7F6B-48DD-AA69-4C8D8CF82E2F}" presName="hierChild5" presStyleCnt="0"/>
      <dgm:spPr/>
    </dgm:pt>
    <dgm:pt modelId="{29479DC2-D928-4D04-9933-6E4DA83D4DE5}" type="pres">
      <dgm:prSet presAssocID="{EB48B421-3E3A-40FD-9D93-707CA66B750D}" presName="Name37" presStyleLbl="parChTrans1D3" presStyleIdx="3" presStyleCnt="4"/>
      <dgm:spPr/>
    </dgm:pt>
    <dgm:pt modelId="{9676A7A3-92F9-489D-880B-AC75588CC265}" type="pres">
      <dgm:prSet presAssocID="{FEA68D64-A0FE-48FC-9D1F-6C922495BF86}" presName="hierRoot2" presStyleCnt="0">
        <dgm:presLayoutVars>
          <dgm:hierBranch val="init"/>
        </dgm:presLayoutVars>
      </dgm:prSet>
      <dgm:spPr/>
    </dgm:pt>
    <dgm:pt modelId="{62BF9BF5-6586-4780-B3F2-25EE702BF72D}" type="pres">
      <dgm:prSet presAssocID="{FEA68D64-A0FE-48FC-9D1F-6C922495BF86}" presName="rootComposite" presStyleCnt="0"/>
      <dgm:spPr/>
    </dgm:pt>
    <dgm:pt modelId="{4E96C27C-E83E-4ABF-BD86-62839B99B012}" type="pres">
      <dgm:prSet presAssocID="{FEA68D64-A0FE-48FC-9D1F-6C922495BF86}" presName="rootText" presStyleLbl="node3" presStyleIdx="3" presStyleCnt="4">
        <dgm:presLayoutVars>
          <dgm:chPref val="3"/>
        </dgm:presLayoutVars>
      </dgm:prSet>
      <dgm:spPr/>
    </dgm:pt>
    <dgm:pt modelId="{66C2A5AD-EA3E-41FE-AE54-29313C744F2B}" type="pres">
      <dgm:prSet presAssocID="{FEA68D64-A0FE-48FC-9D1F-6C922495BF86}" presName="rootConnector" presStyleLbl="node3" presStyleIdx="3" presStyleCnt="4"/>
      <dgm:spPr/>
    </dgm:pt>
    <dgm:pt modelId="{C5852847-849C-4BE9-B867-3723CABB296A}" type="pres">
      <dgm:prSet presAssocID="{FEA68D64-A0FE-48FC-9D1F-6C922495BF86}" presName="hierChild4" presStyleCnt="0"/>
      <dgm:spPr/>
    </dgm:pt>
    <dgm:pt modelId="{85660C85-A2B8-441B-9435-E98DF6126261}" type="pres">
      <dgm:prSet presAssocID="{FEA68D64-A0FE-48FC-9D1F-6C922495BF86}" presName="hierChild5" presStyleCnt="0"/>
      <dgm:spPr/>
    </dgm:pt>
    <dgm:pt modelId="{F61072B0-2DB8-4D28-9065-2B234D347FC8}" type="pres">
      <dgm:prSet presAssocID="{62BFFEF3-C110-4F8D-835B-82064809373F}" presName="hierChild5" presStyleCnt="0"/>
      <dgm:spPr/>
    </dgm:pt>
    <dgm:pt modelId="{E7A567E2-D826-48C4-AAAF-DACEA64506CA}" type="pres">
      <dgm:prSet presAssocID="{2FFD7A8D-0EE3-4638-B63C-9DB052927C27}" presName="hierChild3" presStyleCnt="0"/>
      <dgm:spPr/>
    </dgm:pt>
  </dgm:ptLst>
  <dgm:cxnLst>
    <dgm:cxn modelId="{323B4305-A93B-4E28-82D8-E995FA067513}" type="presOf" srcId="{43DB7E2C-407A-4168-B9C3-212472400FEF}" destId="{87BF1B3B-2801-4DAD-8E27-F3802BB24385}" srcOrd="0" destOrd="0" presId="urn:microsoft.com/office/officeart/2005/8/layout/orgChart1"/>
    <dgm:cxn modelId="{866E510D-AE60-4B08-BF52-3BDDB9917DC3}" type="presOf" srcId="{5703670F-F969-4A32-9688-50FB5036EF86}" destId="{711C5403-7B88-4200-B922-B94251B702E6}" srcOrd="0" destOrd="0" presId="urn:microsoft.com/office/officeart/2005/8/layout/orgChart1"/>
    <dgm:cxn modelId="{F0172C11-58AA-4533-A636-C524E83508AE}" type="presOf" srcId="{A771AE93-4B53-4F64-AE53-A6D8028E39E9}" destId="{A4D3CFCA-A05C-4229-874C-0B56FFB5D82B}" srcOrd="1" destOrd="0" presId="urn:microsoft.com/office/officeart/2005/8/layout/orgChart1"/>
    <dgm:cxn modelId="{BE6FA717-9261-49B5-8B0A-744D2C338E80}" type="presOf" srcId="{BDD50A03-E991-4177-BCDC-12C002552976}" destId="{BCC03F45-30BC-49E9-A3E3-D65EC8379EE1}" srcOrd="1" destOrd="0" presId="urn:microsoft.com/office/officeart/2005/8/layout/orgChart1"/>
    <dgm:cxn modelId="{64450B18-6C50-4B1E-A7E8-A8997E1DFED0}" type="presOf" srcId="{D555F3D7-8D06-4258-BD79-79AE7B2A36D6}" destId="{984CC1D2-6FA6-4EA8-A69F-F32FBB9E112C}" srcOrd="1" destOrd="0" presId="urn:microsoft.com/office/officeart/2005/8/layout/orgChart1"/>
    <dgm:cxn modelId="{49E89F23-503A-44AE-B110-2EDE4A832E45}" type="presOf" srcId="{62BFFEF3-C110-4F8D-835B-82064809373F}" destId="{740621B8-CD2D-47AD-A70C-062264A94537}" srcOrd="1" destOrd="0" presId="urn:microsoft.com/office/officeart/2005/8/layout/orgChart1"/>
    <dgm:cxn modelId="{34F65124-25EF-49C9-91D6-9F250A7A048C}" type="presOf" srcId="{E312953F-47BE-4D59-B913-EFA257709FA8}" destId="{B581FFBD-C15F-4676-B2FB-4ADDA00C199B}" srcOrd="0" destOrd="0" presId="urn:microsoft.com/office/officeart/2005/8/layout/orgChart1"/>
    <dgm:cxn modelId="{1218DA27-8105-4FAB-86B0-C492DA8C6918}" type="presOf" srcId="{D2E3A9AE-7F6B-48DD-AA69-4C8D8CF82E2F}" destId="{04FDDF98-B89F-425B-86DE-DF2E6DC201B9}" srcOrd="0" destOrd="0" presId="urn:microsoft.com/office/officeart/2005/8/layout/orgChart1"/>
    <dgm:cxn modelId="{DD36A532-2EC6-4341-B899-1C5E2C6CAFD3}" type="presOf" srcId="{F78D838F-3079-444D-83D6-BC490300B852}" destId="{0E25D900-D9C8-4ABC-B64C-1FE067EBAA1C}" srcOrd="1" destOrd="0" presId="urn:microsoft.com/office/officeart/2005/8/layout/orgChart1"/>
    <dgm:cxn modelId="{C4B32939-0D0A-44DF-89E4-E29EFEAB16E7}" srcId="{2FFD7A8D-0EE3-4638-B63C-9DB052927C27}" destId="{62BFFEF3-C110-4F8D-835B-82064809373F}" srcOrd="1" destOrd="0" parTransId="{5CB21AAB-C797-4CBB-9969-33700D638FAF}" sibTransId="{4B3E7C46-105F-465D-A65A-C99676BA243F}"/>
    <dgm:cxn modelId="{66AC4E3E-8427-47C8-860C-FD3FB331799C}" type="presOf" srcId="{B707E36C-FAAF-48E3-B8C2-80A3004CB205}" destId="{6410058E-EF2E-4D94-A2AB-1A422365FBC6}" srcOrd="0" destOrd="0" presId="urn:microsoft.com/office/officeart/2005/8/layout/orgChart1"/>
    <dgm:cxn modelId="{F83B5A40-6DF3-407A-B445-A8533272BF02}" type="presOf" srcId="{5B24CDCC-980E-42A1-ADCF-4DAC2F6B0599}" destId="{8A3CF55B-5464-478E-A4C8-E709BE4E4757}" srcOrd="0" destOrd="0" presId="urn:microsoft.com/office/officeart/2005/8/layout/orgChart1"/>
    <dgm:cxn modelId="{3F57B85B-D5CE-4636-A0C6-6488EE6FAC5A}" srcId="{62BFFEF3-C110-4F8D-835B-82064809373F}" destId="{D2E3A9AE-7F6B-48DD-AA69-4C8D8CF82E2F}" srcOrd="0" destOrd="0" parTransId="{E312953F-47BE-4D59-B913-EFA257709FA8}" sibTransId="{C880E605-9620-4A3D-9454-F14A3525D4E9}"/>
    <dgm:cxn modelId="{9C1CB462-1382-4FD2-94BD-0943E3B2A14A}" srcId="{6B464348-FB5C-4395-9D2D-B11E9BFAD178}" destId="{BDD50A03-E991-4177-BCDC-12C002552976}" srcOrd="0" destOrd="0" parTransId="{99D0DD8E-FCEE-42CC-9401-BB5DD1B0BE38}" sibTransId="{790C14EB-70D6-4115-860C-0F51682CFE47}"/>
    <dgm:cxn modelId="{1FE46049-DB8C-4F38-A18D-C7AC7EA1A4E4}" type="presOf" srcId="{62BFFEF3-C110-4F8D-835B-82064809373F}" destId="{AD56C28C-57BD-4E05-9061-E0AD4A3F9630}" srcOrd="0" destOrd="0" presId="urn:microsoft.com/office/officeart/2005/8/layout/orgChart1"/>
    <dgm:cxn modelId="{61A89849-7F2C-46C1-BFFE-037FCE6A1E01}" type="presOf" srcId="{6B464348-FB5C-4395-9D2D-B11E9BFAD178}" destId="{C6F6C7FC-4E29-434A-A080-4CBD3A77C4D5}" srcOrd="0" destOrd="0" presId="urn:microsoft.com/office/officeart/2005/8/layout/orgChart1"/>
    <dgm:cxn modelId="{4DD22D4E-14FD-4A6D-90DB-377A473FAED0}" type="presOf" srcId="{F78D838F-3079-444D-83D6-BC490300B852}" destId="{3248B0B4-A307-454D-A1DA-6D235815FAD0}" srcOrd="0" destOrd="0" presId="urn:microsoft.com/office/officeart/2005/8/layout/orgChart1"/>
    <dgm:cxn modelId="{450A814F-06D0-4628-B8D9-963454FC35AA}" type="presOf" srcId="{D555F3D7-8D06-4258-BD79-79AE7B2A36D6}" destId="{58BD6176-D990-4815-A36F-5BA27775EBFD}" srcOrd="0" destOrd="0" presId="urn:microsoft.com/office/officeart/2005/8/layout/orgChart1"/>
    <dgm:cxn modelId="{2F0FF34F-EB2E-4B04-8309-EEBCA0AB7846}" srcId="{D2E3A9AE-7F6B-48DD-AA69-4C8D8CF82E2F}" destId="{F78D838F-3079-444D-83D6-BC490300B852}" srcOrd="0" destOrd="0" parTransId="{B707E36C-FAAF-48E3-B8C2-80A3004CB205}" sibTransId="{B4B49B25-D307-46CB-815D-33F0D163E466}"/>
    <dgm:cxn modelId="{1C2FCB56-7EB3-4B25-A03A-F9B692B17A8E}" srcId="{5B24CDCC-980E-42A1-ADCF-4DAC2F6B0599}" destId="{2FFD7A8D-0EE3-4638-B63C-9DB052927C27}" srcOrd="0" destOrd="0" parTransId="{D11ED5AF-A3D5-42B4-AF75-218D87CD47B3}" sibTransId="{101CDD9C-0C61-44C4-98AD-74E77E1380A6}"/>
    <dgm:cxn modelId="{5C065659-39CC-4915-9772-C18F63A26285}" srcId="{A771AE93-4B53-4F64-AE53-A6D8028E39E9}" destId="{D555F3D7-8D06-4258-BD79-79AE7B2A36D6}" srcOrd="0" destOrd="0" parTransId="{8E250B6F-84B3-4640-B5D1-85B024B38B15}" sibTransId="{F6E2D4A7-01CE-4F7D-866D-CB5DB83E3D8B}"/>
    <dgm:cxn modelId="{2DB4E087-CAB2-4C53-9058-BBD640BAEB86}" srcId="{2FFD7A8D-0EE3-4638-B63C-9DB052927C27}" destId="{A771AE93-4B53-4F64-AE53-A6D8028E39E9}" srcOrd="0" destOrd="0" parTransId="{5703670F-F969-4A32-9688-50FB5036EF86}" sibTransId="{AF1AFF9F-20FC-4379-BB7D-7B418373D245}"/>
    <dgm:cxn modelId="{9526589A-3086-4B46-A35C-C440028D25CE}" type="presOf" srcId="{5CB21AAB-C797-4CBB-9969-33700D638FAF}" destId="{235D14BB-343A-4775-B7AC-01CD44998D27}" srcOrd="0" destOrd="0" presId="urn:microsoft.com/office/officeart/2005/8/layout/orgChart1"/>
    <dgm:cxn modelId="{AF25CEA5-C656-4A42-B563-D5276F137016}" srcId="{A771AE93-4B53-4F64-AE53-A6D8028E39E9}" destId="{6B464348-FB5C-4395-9D2D-B11E9BFAD178}" srcOrd="1" destOrd="0" parTransId="{43DB7E2C-407A-4168-B9C3-212472400FEF}" sibTransId="{2F254CA1-C12F-4D4B-97D2-0200B1FC2F5C}"/>
    <dgm:cxn modelId="{DED03BA7-07AC-4C30-A760-EB91E9DDF2CF}" srcId="{62BFFEF3-C110-4F8D-835B-82064809373F}" destId="{FEA68D64-A0FE-48FC-9D1F-6C922495BF86}" srcOrd="1" destOrd="0" parTransId="{EB48B421-3E3A-40FD-9D93-707CA66B750D}" sibTransId="{935DD85E-BBB1-4FC0-BA70-6C99B4487851}"/>
    <dgm:cxn modelId="{15629DA7-932E-495F-B99C-269AB8685E49}" type="presOf" srcId="{2FFD7A8D-0EE3-4638-B63C-9DB052927C27}" destId="{A08EE065-F772-46FA-A1C3-250061648020}" srcOrd="0" destOrd="0" presId="urn:microsoft.com/office/officeart/2005/8/layout/orgChart1"/>
    <dgm:cxn modelId="{1122ADA8-D575-4F52-80AD-233560410A6A}" type="presOf" srcId="{FEA68D64-A0FE-48FC-9D1F-6C922495BF86}" destId="{4E96C27C-E83E-4ABF-BD86-62839B99B012}" srcOrd="0" destOrd="0" presId="urn:microsoft.com/office/officeart/2005/8/layout/orgChart1"/>
    <dgm:cxn modelId="{A594E9BC-8C96-4FB9-9FF3-CD176F49D23E}" type="presOf" srcId="{99D0DD8E-FCEE-42CC-9401-BB5DD1B0BE38}" destId="{006C6EEB-D60E-49B8-B436-43569C7C7234}" srcOrd="0" destOrd="0" presId="urn:microsoft.com/office/officeart/2005/8/layout/orgChart1"/>
    <dgm:cxn modelId="{9F54E7C0-0986-4683-9746-044F2553BD5E}" type="presOf" srcId="{8E250B6F-84B3-4640-B5D1-85B024B38B15}" destId="{7D6DFF04-DB7D-4AE8-B75F-EF7A917F05D9}" srcOrd="0" destOrd="0" presId="urn:microsoft.com/office/officeart/2005/8/layout/orgChart1"/>
    <dgm:cxn modelId="{EC19B2C1-A777-493F-8C8C-CB766D6447E4}" type="presOf" srcId="{6B464348-FB5C-4395-9D2D-B11E9BFAD178}" destId="{8931A71D-561A-4605-AA72-74E38CA65C5B}" srcOrd="1" destOrd="0" presId="urn:microsoft.com/office/officeart/2005/8/layout/orgChart1"/>
    <dgm:cxn modelId="{2140D9D8-5F4A-46A8-97A6-0F08D3C5ABD8}" type="presOf" srcId="{BDD50A03-E991-4177-BCDC-12C002552976}" destId="{6D8EF594-B147-4D09-932B-B1E26548EA4B}" srcOrd="0" destOrd="0" presId="urn:microsoft.com/office/officeart/2005/8/layout/orgChart1"/>
    <dgm:cxn modelId="{D59972DC-7123-4C58-B086-A606BE83DADE}" type="presOf" srcId="{FEA68D64-A0FE-48FC-9D1F-6C922495BF86}" destId="{66C2A5AD-EA3E-41FE-AE54-29313C744F2B}" srcOrd="1" destOrd="0" presId="urn:microsoft.com/office/officeart/2005/8/layout/orgChart1"/>
    <dgm:cxn modelId="{6ABDD9E0-692D-4CCC-AB42-4238DF2A378C}" type="presOf" srcId="{A771AE93-4B53-4F64-AE53-A6D8028E39E9}" destId="{9BFA6DBE-F024-4083-9F0C-C58716F62B09}" srcOrd="0" destOrd="0" presId="urn:microsoft.com/office/officeart/2005/8/layout/orgChart1"/>
    <dgm:cxn modelId="{E8E03EED-1059-459D-9DD4-443B03AC617B}" type="presOf" srcId="{2FFD7A8D-0EE3-4638-B63C-9DB052927C27}" destId="{E6C6FDFB-C905-4585-A8CA-782F02B4C78C}" srcOrd="1" destOrd="0" presId="urn:microsoft.com/office/officeart/2005/8/layout/orgChart1"/>
    <dgm:cxn modelId="{D0A745F0-6612-420D-94F2-61C1998363CB}" type="presOf" srcId="{D2E3A9AE-7F6B-48DD-AA69-4C8D8CF82E2F}" destId="{BF7D3C9B-BFBE-47B3-864C-C7F22C8A5469}" srcOrd="1" destOrd="0" presId="urn:microsoft.com/office/officeart/2005/8/layout/orgChart1"/>
    <dgm:cxn modelId="{E6709AF7-1A55-44EA-9267-D4542673C0ED}" type="presOf" srcId="{EB48B421-3E3A-40FD-9D93-707CA66B750D}" destId="{29479DC2-D928-4D04-9933-6E4DA83D4DE5}" srcOrd="0" destOrd="0" presId="urn:microsoft.com/office/officeart/2005/8/layout/orgChart1"/>
    <dgm:cxn modelId="{ABFD9E8E-F98C-4FF3-90AC-AC63DABA9158}" type="presParOf" srcId="{8A3CF55B-5464-478E-A4C8-E709BE4E4757}" destId="{600027A4-F6F3-4AFA-98D1-6BA424D0AF70}" srcOrd="0" destOrd="0" presId="urn:microsoft.com/office/officeart/2005/8/layout/orgChart1"/>
    <dgm:cxn modelId="{0563A6C1-42B8-4DA4-8573-49B24C30B763}" type="presParOf" srcId="{600027A4-F6F3-4AFA-98D1-6BA424D0AF70}" destId="{6D0A8CB1-E181-4516-A613-14F5655D7D33}" srcOrd="0" destOrd="0" presId="urn:microsoft.com/office/officeart/2005/8/layout/orgChart1"/>
    <dgm:cxn modelId="{78842244-F3C9-4CDD-9227-D9542C4BC426}" type="presParOf" srcId="{6D0A8CB1-E181-4516-A613-14F5655D7D33}" destId="{A08EE065-F772-46FA-A1C3-250061648020}" srcOrd="0" destOrd="0" presId="urn:microsoft.com/office/officeart/2005/8/layout/orgChart1"/>
    <dgm:cxn modelId="{FC440592-54D1-4AD7-AD3B-A995BCAD15DB}" type="presParOf" srcId="{6D0A8CB1-E181-4516-A613-14F5655D7D33}" destId="{E6C6FDFB-C905-4585-A8CA-782F02B4C78C}" srcOrd="1" destOrd="0" presId="urn:microsoft.com/office/officeart/2005/8/layout/orgChart1"/>
    <dgm:cxn modelId="{6F3C68F2-5427-4A56-B05D-2C423EB8F17C}" type="presParOf" srcId="{600027A4-F6F3-4AFA-98D1-6BA424D0AF70}" destId="{9BC928A4-9C35-4B4A-9661-AF4453CD1D98}" srcOrd="1" destOrd="0" presId="urn:microsoft.com/office/officeart/2005/8/layout/orgChart1"/>
    <dgm:cxn modelId="{ACD92CB9-A776-4A34-8B38-63C99DD38BCD}" type="presParOf" srcId="{9BC928A4-9C35-4B4A-9661-AF4453CD1D98}" destId="{711C5403-7B88-4200-B922-B94251B702E6}" srcOrd="0" destOrd="0" presId="urn:microsoft.com/office/officeart/2005/8/layout/orgChart1"/>
    <dgm:cxn modelId="{5A7D06CA-2EA6-41A4-BA74-24816C33244F}" type="presParOf" srcId="{9BC928A4-9C35-4B4A-9661-AF4453CD1D98}" destId="{D46E10C5-3A14-409B-8D83-464214D65B1B}" srcOrd="1" destOrd="0" presId="urn:microsoft.com/office/officeart/2005/8/layout/orgChart1"/>
    <dgm:cxn modelId="{5A978934-C3EA-4C6F-9125-CC366BC94EBC}" type="presParOf" srcId="{D46E10C5-3A14-409B-8D83-464214D65B1B}" destId="{8B044E2F-9E8B-4F2A-892C-BABB69FDBD75}" srcOrd="0" destOrd="0" presId="urn:microsoft.com/office/officeart/2005/8/layout/orgChart1"/>
    <dgm:cxn modelId="{B95BBEC9-31B7-4990-99A1-46B3B096CE73}" type="presParOf" srcId="{8B044E2F-9E8B-4F2A-892C-BABB69FDBD75}" destId="{9BFA6DBE-F024-4083-9F0C-C58716F62B09}" srcOrd="0" destOrd="0" presId="urn:microsoft.com/office/officeart/2005/8/layout/orgChart1"/>
    <dgm:cxn modelId="{7B812938-BDE9-42A0-81F4-DE35AC4D1677}" type="presParOf" srcId="{8B044E2F-9E8B-4F2A-892C-BABB69FDBD75}" destId="{A4D3CFCA-A05C-4229-874C-0B56FFB5D82B}" srcOrd="1" destOrd="0" presId="urn:microsoft.com/office/officeart/2005/8/layout/orgChart1"/>
    <dgm:cxn modelId="{A3FEC4D8-C8C3-4633-B83E-DEA90ECA3117}" type="presParOf" srcId="{D46E10C5-3A14-409B-8D83-464214D65B1B}" destId="{CDE30D6A-4E21-4A7A-A641-05BED9901433}" srcOrd="1" destOrd="0" presId="urn:microsoft.com/office/officeart/2005/8/layout/orgChart1"/>
    <dgm:cxn modelId="{072856AD-8511-47F3-B023-BB51247D8CCD}" type="presParOf" srcId="{CDE30D6A-4E21-4A7A-A641-05BED9901433}" destId="{7D6DFF04-DB7D-4AE8-B75F-EF7A917F05D9}" srcOrd="0" destOrd="0" presId="urn:microsoft.com/office/officeart/2005/8/layout/orgChart1"/>
    <dgm:cxn modelId="{2F33F47D-718E-4D78-8BC5-64CBD644C318}" type="presParOf" srcId="{CDE30D6A-4E21-4A7A-A641-05BED9901433}" destId="{69DEBA20-18A4-4BAF-B929-ACAF40D19DE3}" srcOrd="1" destOrd="0" presId="urn:microsoft.com/office/officeart/2005/8/layout/orgChart1"/>
    <dgm:cxn modelId="{0AD585DE-61D5-4584-A694-E4A37B3B70CE}" type="presParOf" srcId="{69DEBA20-18A4-4BAF-B929-ACAF40D19DE3}" destId="{CEDFCEE7-1835-4CF0-959B-A22046148485}" srcOrd="0" destOrd="0" presId="urn:microsoft.com/office/officeart/2005/8/layout/orgChart1"/>
    <dgm:cxn modelId="{B117A5EB-6626-47E6-BA3A-7A005BF367CE}" type="presParOf" srcId="{CEDFCEE7-1835-4CF0-959B-A22046148485}" destId="{58BD6176-D990-4815-A36F-5BA27775EBFD}" srcOrd="0" destOrd="0" presId="urn:microsoft.com/office/officeart/2005/8/layout/orgChart1"/>
    <dgm:cxn modelId="{782C4AA0-9D30-402A-8685-C954BEA52DE2}" type="presParOf" srcId="{CEDFCEE7-1835-4CF0-959B-A22046148485}" destId="{984CC1D2-6FA6-4EA8-A69F-F32FBB9E112C}" srcOrd="1" destOrd="0" presId="urn:microsoft.com/office/officeart/2005/8/layout/orgChart1"/>
    <dgm:cxn modelId="{8024ED5A-B281-4674-BFF4-A9C62AF152FE}" type="presParOf" srcId="{69DEBA20-18A4-4BAF-B929-ACAF40D19DE3}" destId="{B0856C92-EA5D-4C18-A69C-C35425C5950C}" srcOrd="1" destOrd="0" presId="urn:microsoft.com/office/officeart/2005/8/layout/orgChart1"/>
    <dgm:cxn modelId="{49991B09-EB88-4E09-9F85-456286FC7E78}" type="presParOf" srcId="{69DEBA20-18A4-4BAF-B929-ACAF40D19DE3}" destId="{01DA5B82-49FA-4EEB-A68D-817DD4D1AE49}" srcOrd="2" destOrd="0" presId="urn:microsoft.com/office/officeart/2005/8/layout/orgChart1"/>
    <dgm:cxn modelId="{7C188FA8-CCEA-40E4-A948-1B4DDAE052C6}" type="presParOf" srcId="{CDE30D6A-4E21-4A7A-A641-05BED9901433}" destId="{87BF1B3B-2801-4DAD-8E27-F3802BB24385}" srcOrd="2" destOrd="0" presId="urn:microsoft.com/office/officeart/2005/8/layout/orgChart1"/>
    <dgm:cxn modelId="{370EFBED-6D65-4B6A-A9B5-F222E3DC4B79}" type="presParOf" srcId="{CDE30D6A-4E21-4A7A-A641-05BED9901433}" destId="{DD0A3C98-AF52-4ACB-81BC-524EC2A096F0}" srcOrd="3" destOrd="0" presId="urn:microsoft.com/office/officeart/2005/8/layout/orgChart1"/>
    <dgm:cxn modelId="{F0834DAE-EF76-4AE2-82D0-4F8E59BC1380}" type="presParOf" srcId="{DD0A3C98-AF52-4ACB-81BC-524EC2A096F0}" destId="{7672548A-196A-47E1-AAE5-29F4F0BE8BD5}" srcOrd="0" destOrd="0" presId="urn:microsoft.com/office/officeart/2005/8/layout/orgChart1"/>
    <dgm:cxn modelId="{3946FF5B-6435-41DC-8413-AADCC43346DB}" type="presParOf" srcId="{7672548A-196A-47E1-AAE5-29F4F0BE8BD5}" destId="{C6F6C7FC-4E29-434A-A080-4CBD3A77C4D5}" srcOrd="0" destOrd="0" presId="urn:microsoft.com/office/officeart/2005/8/layout/orgChart1"/>
    <dgm:cxn modelId="{0127C3E0-6E43-4E7C-B5A6-8C809790CC1D}" type="presParOf" srcId="{7672548A-196A-47E1-AAE5-29F4F0BE8BD5}" destId="{8931A71D-561A-4605-AA72-74E38CA65C5B}" srcOrd="1" destOrd="0" presId="urn:microsoft.com/office/officeart/2005/8/layout/orgChart1"/>
    <dgm:cxn modelId="{61F25692-BA41-4490-875A-0D8927EF89CC}" type="presParOf" srcId="{DD0A3C98-AF52-4ACB-81BC-524EC2A096F0}" destId="{4188F32F-3368-4309-99F1-1777C56E69F2}" srcOrd="1" destOrd="0" presId="urn:microsoft.com/office/officeart/2005/8/layout/orgChart1"/>
    <dgm:cxn modelId="{9731E969-D91D-4238-A180-74295C670F36}" type="presParOf" srcId="{4188F32F-3368-4309-99F1-1777C56E69F2}" destId="{006C6EEB-D60E-49B8-B436-43569C7C7234}" srcOrd="0" destOrd="0" presId="urn:microsoft.com/office/officeart/2005/8/layout/orgChart1"/>
    <dgm:cxn modelId="{56AD3551-4F22-406B-9B20-524B21FE8A1F}" type="presParOf" srcId="{4188F32F-3368-4309-99F1-1777C56E69F2}" destId="{EAFD7FC9-DE2D-437B-8B63-E24CE5AEAE67}" srcOrd="1" destOrd="0" presId="urn:microsoft.com/office/officeart/2005/8/layout/orgChart1"/>
    <dgm:cxn modelId="{01C42CB4-BF87-4651-A040-05B630AE33DB}" type="presParOf" srcId="{EAFD7FC9-DE2D-437B-8B63-E24CE5AEAE67}" destId="{62D9A1DC-1030-4A7D-A3D4-A6B664891A8C}" srcOrd="0" destOrd="0" presId="urn:microsoft.com/office/officeart/2005/8/layout/orgChart1"/>
    <dgm:cxn modelId="{4D97F24A-62F1-4132-AD36-8FD7960A0D98}" type="presParOf" srcId="{62D9A1DC-1030-4A7D-A3D4-A6B664891A8C}" destId="{6D8EF594-B147-4D09-932B-B1E26548EA4B}" srcOrd="0" destOrd="0" presId="urn:microsoft.com/office/officeart/2005/8/layout/orgChart1"/>
    <dgm:cxn modelId="{07466BE8-7D76-41DB-8269-C2E0223F8919}" type="presParOf" srcId="{62D9A1DC-1030-4A7D-A3D4-A6B664891A8C}" destId="{BCC03F45-30BC-49E9-A3E3-D65EC8379EE1}" srcOrd="1" destOrd="0" presId="urn:microsoft.com/office/officeart/2005/8/layout/orgChart1"/>
    <dgm:cxn modelId="{4362A8D8-DE54-4943-8DA0-9A2AC2DFA2DD}" type="presParOf" srcId="{EAFD7FC9-DE2D-437B-8B63-E24CE5AEAE67}" destId="{4EEBE557-4B20-42E7-8776-9D847E725440}" srcOrd="1" destOrd="0" presId="urn:microsoft.com/office/officeart/2005/8/layout/orgChart1"/>
    <dgm:cxn modelId="{F9D44915-44F9-4B2F-8019-42D7821F9C34}" type="presParOf" srcId="{EAFD7FC9-DE2D-437B-8B63-E24CE5AEAE67}" destId="{99121652-57B1-4CFB-B50A-5997A2076351}" srcOrd="2" destOrd="0" presId="urn:microsoft.com/office/officeart/2005/8/layout/orgChart1"/>
    <dgm:cxn modelId="{597EDFC4-E708-488F-B474-4C43DAE46D90}" type="presParOf" srcId="{DD0A3C98-AF52-4ACB-81BC-524EC2A096F0}" destId="{B42E61E2-4D6F-4D3F-B50D-227609A89222}" srcOrd="2" destOrd="0" presId="urn:microsoft.com/office/officeart/2005/8/layout/orgChart1"/>
    <dgm:cxn modelId="{CECF3797-5C3D-4F38-BCC0-361D000F64C2}" type="presParOf" srcId="{D46E10C5-3A14-409B-8D83-464214D65B1B}" destId="{B3DCD154-33ED-49CE-B0ED-941B7338C1A6}" srcOrd="2" destOrd="0" presId="urn:microsoft.com/office/officeart/2005/8/layout/orgChart1"/>
    <dgm:cxn modelId="{89113A16-3EF5-4A79-A790-FA78B3BC6742}" type="presParOf" srcId="{9BC928A4-9C35-4B4A-9661-AF4453CD1D98}" destId="{235D14BB-343A-4775-B7AC-01CD44998D27}" srcOrd="2" destOrd="0" presId="urn:microsoft.com/office/officeart/2005/8/layout/orgChart1"/>
    <dgm:cxn modelId="{36F0110C-DA96-4119-AE27-DE83562D3151}" type="presParOf" srcId="{9BC928A4-9C35-4B4A-9661-AF4453CD1D98}" destId="{11BBBB0F-DD55-4165-917A-A475342C5E78}" srcOrd="3" destOrd="0" presId="urn:microsoft.com/office/officeart/2005/8/layout/orgChart1"/>
    <dgm:cxn modelId="{C834FFF9-B5BD-4D4C-B6E3-3993C692096A}" type="presParOf" srcId="{11BBBB0F-DD55-4165-917A-A475342C5E78}" destId="{30EC46D0-7CB2-4C7D-AB9F-C7042CCEF06A}" srcOrd="0" destOrd="0" presId="urn:microsoft.com/office/officeart/2005/8/layout/orgChart1"/>
    <dgm:cxn modelId="{6E130EBD-C3B6-4F27-9DAE-32958D84ED9B}" type="presParOf" srcId="{30EC46D0-7CB2-4C7D-AB9F-C7042CCEF06A}" destId="{AD56C28C-57BD-4E05-9061-E0AD4A3F9630}" srcOrd="0" destOrd="0" presId="urn:microsoft.com/office/officeart/2005/8/layout/orgChart1"/>
    <dgm:cxn modelId="{A60AFB57-838C-4411-82B1-86F8870D06E4}" type="presParOf" srcId="{30EC46D0-7CB2-4C7D-AB9F-C7042CCEF06A}" destId="{740621B8-CD2D-47AD-A70C-062264A94537}" srcOrd="1" destOrd="0" presId="urn:microsoft.com/office/officeart/2005/8/layout/orgChart1"/>
    <dgm:cxn modelId="{ADC6128A-E018-493F-832C-DB5AEC8C2F16}" type="presParOf" srcId="{11BBBB0F-DD55-4165-917A-A475342C5E78}" destId="{E4F8AE12-2535-4034-B29A-86BC951E9939}" srcOrd="1" destOrd="0" presId="urn:microsoft.com/office/officeart/2005/8/layout/orgChart1"/>
    <dgm:cxn modelId="{C6DC37F4-5710-427D-B896-504D323D8A5F}" type="presParOf" srcId="{E4F8AE12-2535-4034-B29A-86BC951E9939}" destId="{B581FFBD-C15F-4676-B2FB-4ADDA00C199B}" srcOrd="0" destOrd="0" presId="urn:microsoft.com/office/officeart/2005/8/layout/orgChart1"/>
    <dgm:cxn modelId="{F6E9C637-F342-494D-93F5-71AE3FDEA6AF}" type="presParOf" srcId="{E4F8AE12-2535-4034-B29A-86BC951E9939}" destId="{21BDF409-63C5-4097-80DC-ADB174EA88D7}" srcOrd="1" destOrd="0" presId="urn:microsoft.com/office/officeart/2005/8/layout/orgChart1"/>
    <dgm:cxn modelId="{7E77C2DC-7322-47E0-B4BB-0B794D570AFC}" type="presParOf" srcId="{21BDF409-63C5-4097-80DC-ADB174EA88D7}" destId="{9ECBC16B-8D69-4236-8F9B-583CD88E806F}" srcOrd="0" destOrd="0" presId="urn:microsoft.com/office/officeart/2005/8/layout/orgChart1"/>
    <dgm:cxn modelId="{DA9D3682-4F95-49CA-A591-795E8B0E8274}" type="presParOf" srcId="{9ECBC16B-8D69-4236-8F9B-583CD88E806F}" destId="{04FDDF98-B89F-425B-86DE-DF2E6DC201B9}" srcOrd="0" destOrd="0" presId="urn:microsoft.com/office/officeart/2005/8/layout/orgChart1"/>
    <dgm:cxn modelId="{3FD454F1-F24F-436B-BDA2-9394A5A27C9C}" type="presParOf" srcId="{9ECBC16B-8D69-4236-8F9B-583CD88E806F}" destId="{BF7D3C9B-BFBE-47B3-864C-C7F22C8A5469}" srcOrd="1" destOrd="0" presId="urn:microsoft.com/office/officeart/2005/8/layout/orgChart1"/>
    <dgm:cxn modelId="{729F1720-4AA0-40D8-BB01-7724D4DF1DEC}" type="presParOf" srcId="{21BDF409-63C5-4097-80DC-ADB174EA88D7}" destId="{EBFB040E-9610-475E-AD76-A3DFECFE2981}" srcOrd="1" destOrd="0" presId="urn:microsoft.com/office/officeart/2005/8/layout/orgChart1"/>
    <dgm:cxn modelId="{E948B251-5752-414E-A79D-0DF667A0A191}" type="presParOf" srcId="{EBFB040E-9610-475E-AD76-A3DFECFE2981}" destId="{6410058E-EF2E-4D94-A2AB-1A422365FBC6}" srcOrd="0" destOrd="0" presId="urn:microsoft.com/office/officeart/2005/8/layout/orgChart1"/>
    <dgm:cxn modelId="{455462EF-65DD-4D41-B74F-11D790B8B5F9}" type="presParOf" srcId="{EBFB040E-9610-475E-AD76-A3DFECFE2981}" destId="{1499673F-9F62-48A1-A739-51E0DF10AA1A}" srcOrd="1" destOrd="0" presId="urn:microsoft.com/office/officeart/2005/8/layout/orgChart1"/>
    <dgm:cxn modelId="{5B03053C-2AB1-4232-8692-D9827AF709D9}" type="presParOf" srcId="{1499673F-9F62-48A1-A739-51E0DF10AA1A}" destId="{0F3B5098-BA6E-4CDA-A4FC-99D098833BF2}" srcOrd="0" destOrd="0" presId="urn:microsoft.com/office/officeart/2005/8/layout/orgChart1"/>
    <dgm:cxn modelId="{D1825A0F-7FA2-4CAD-AEDE-007A2FE3B1BF}" type="presParOf" srcId="{0F3B5098-BA6E-4CDA-A4FC-99D098833BF2}" destId="{3248B0B4-A307-454D-A1DA-6D235815FAD0}" srcOrd="0" destOrd="0" presId="urn:microsoft.com/office/officeart/2005/8/layout/orgChart1"/>
    <dgm:cxn modelId="{8657118A-A183-41EB-B87B-9C87CB56E12F}" type="presParOf" srcId="{0F3B5098-BA6E-4CDA-A4FC-99D098833BF2}" destId="{0E25D900-D9C8-4ABC-B64C-1FE067EBAA1C}" srcOrd="1" destOrd="0" presId="urn:microsoft.com/office/officeart/2005/8/layout/orgChart1"/>
    <dgm:cxn modelId="{F0DB4A2D-05B6-434D-B7BB-7A4DFFA23DB3}" type="presParOf" srcId="{1499673F-9F62-48A1-A739-51E0DF10AA1A}" destId="{47D3B437-B375-4D3F-A8EE-28AC89922638}" srcOrd="1" destOrd="0" presId="urn:microsoft.com/office/officeart/2005/8/layout/orgChart1"/>
    <dgm:cxn modelId="{EB18413D-08C2-4CE4-BC2A-5BD2BF0865A8}" type="presParOf" srcId="{1499673F-9F62-48A1-A739-51E0DF10AA1A}" destId="{29C21526-2A9D-4EB0-98E7-E6ED2D6B631B}" srcOrd="2" destOrd="0" presId="urn:microsoft.com/office/officeart/2005/8/layout/orgChart1"/>
    <dgm:cxn modelId="{D89424CA-7A8D-4FD8-A560-E4D17A505068}" type="presParOf" srcId="{21BDF409-63C5-4097-80DC-ADB174EA88D7}" destId="{1A87DD1F-B115-45B7-8299-86A6C1A3D397}" srcOrd="2" destOrd="0" presId="urn:microsoft.com/office/officeart/2005/8/layout/orgChart1"/>
    <dgm:cxn modelId="{CCB8512D-D9FE-41A1-8993-C6935CB05612}" type="presParOf" srcId="{E4F8AE12-2535-4034-B29A-86BC951E9939}" destId="{29479DC2-D928-4D04-9933-6E4DA83D4DE5}" srcOrd="2" destOrd="0" presId="urn:microsoft.com/office/officeart/2005/8/layout/orgChart1"/>
    <dgm:cxn modelId="{613CB71B-C09F-4B49-83A2-82121EF9B03C}" type="presParOf" srcId="{E4F8AE12-2535-4034-B29A-86BC951E9939}" destId="{9676A7A3-92F9-489D-880B-AC75588CC265}" srcOrd="3" destOrd="0" presId="urn:microsoft.com/office/officeart/2005/8/layout/orgChart1"/>
    <dgm:cxn modelId="{0D0C635A-53F3-424D-828C-3390D1A30A30}" type="presParOf" srcId="{9676A7A3-92F9-489D-880B-AC75588CC265}" destId="{62BF9BF5-6586-4780-B3F2-25EE702BF72D}" srcOrd="0" destOrd="0" presId="urn:microsoft.com/office/officeart/2005/8/layout/orgChart1"/>
    <dgm:cxn modelId="{264F4BFD-2BBD-4375-A4D8-59017229F800}" type="presParOf" srcId="{62BF9BF5-6586-4780-B3F2-25EE702BF72D}" destId="{4E96C27C-E83E-4ABF-BD86-62839B99B012}" srcOrd="0" destOrd="0" presId="urn:microsoft.com/office/officeart/2005/8/layout/orgChart1"/>
    <dgm:cxn modelId="{2B3A6563-7615-434E-A33D-A5BAF0EA7544}" type="presParOf" srcId="{62BF9BF5-6586-4780-B3F2-25EE702BF72D}" destId="{66C2A5AD-EA3E-41FE-AE54-29313C744F2B}" srcOrd="1" destOrd="0" presId="urn:microsoft.com/office/officeart/2005/8/layout/orgChart1"/>
    <dgm:cxn modelId="{F6C7AE6A-BB62-47EE-90D3-709078223DFC}" type="presParOf" srcId="{9676A7A3-92F9-489D-880B-AC75588CC265}" destId="{C5852847-849C-4BE9-B867-3723CABB296A}" srcOrd="1" destOrd="0" presId="urn:microsoft.com/office/officeart/2005/8/layout/orgChart1"/>
    <dgm:cxn modelId="{7DD76754-5A32-452B-A39C-0E82659B228B}" type="presParOf" srcId="{9676A7A3-92F9-489D-880B-AC75588CC265}" destId="{85660C85-A2B8-441B-9435-E98DF6126261}" srcOrd="2" destOrd="0" presId="urn:microsoft.com/office/officeart/2005/8/layout/orgChart1"/>
    <dgm:cxn modelId="{C663227A-14A5-4B68-8A04-A20740AA7D41}" type="presParOf" srcId="{11BBBB0F-DD55-4165-917A-A475342C5E78}" destId="{F61072B0-2DB8-4D28-9065-2B234D347FC8}" srcOrd="2" destOrd="0" presId="urn:microsoft.com/office/officeart/2005/8/layout/orgChart1"/>
    <dgm:cxn modelId="{04EE017A-DFB6-4E0D-842C-7DFD1231F7C7}" type="presParOf" srcId="{600027A4-F6F3-4AFA-98D1-6BA424D0AF70}" destId="{E7A567E2-D826-48C4-AAAF-DACEA64506CA}"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5B24CDCC-980E-42A1-ADCF-4DAC2F6B0599}" type="doc">
      <dgm:prSet loTypeId="urn:microsoft.com/office/officeart/2005/8/layout/orgChart1" loCatId="hierarchy" qsTypeId="urn:microsoft.com/office/officeart/2005/8/quickstyle/simple1" qsCatId="simple" csTypeId="urn:microsoft.com/office/officeart/2005/8/colors/accent0_2" csCatId="mainScheme" phldr="1"/>
      <dgm:spPr/>
      <dgm:t>
        <a:bodyPr/>
        <a:lstStyle/>
        <a:p>
          <a:endParaRPr lang="en-IN"/>
        </a:p>
      </dgm:t>
    </dgm:pt>
    <dgm:pt modelId="{2FFD7A8D-0EE3-4638-B63C-9DB052927C27}">
      <dgm:prSet phldrT="[Text]"/>
      <dgm:spPr>
        <a:solidFill>
          <a:schemeClr val="accent6"/>
        </a:solidFill>
      </dgm:spPr>
      <dgm:t>
        <a:bodyPr/>
        <a:lstStyle/>
        <a:p>
          <a:r>
            <a:rPr lang="en-IN" dirty="0">
              <a:solidFill>
                <a:schemeClr val="bg1"/>
              </a:solidFill>
            </a:rPr>
            <a:t>Root Component</a:t>
          </a:r>
        </a:p>
      </dgm:t>
    </dgm:pt>
    <dgm:pt modelId="{D11ED5AF-A3D5-42B4-AF75-218D87CD47B3}" type="parTrans" cxnId="{1C2FCB56-7EB3-4B25-A03A-F9B692B17A8E}">
      <dgm:prSet/>
      <dgm:spPr/>
      <dgm:t>
        <a:bodyPr/>
        <a:lstStyle/>
        <a:p>
          <a:endParaRPr lang="en-IN"/>
        </a:p>
      </dgm:t>
    </dgm:pt>
    <dgm:pt modelId="{101CDD9C-0C61-44C4-98AD-74E77E1380A6}" type="sibTrans" cxnId="{1C2FCB56-7EB3-4B25-A03A-F9B692B17A8E}">
      <dgm:prSet/>
      <dgm:spPr/>
      <dgm:t>
        <a:bodyPr/>
        <a:lstStyle/>
        <a:p>
          <a:endParaRPr lang="en-IN"/>
        </a:p>
      </dgm:t>
    </dgm:pt>
    <dgm:pt modelId="{A771AE93-4B53-4F64-AE53-A6D8028E39E9}">
      <dgm:prSet phldrT="[Text]"/>
      <dgm:spPr>
        <a:solidFill>
          <a:schemeClr val="accent6"/>
        </a:solidFill>
      </dgm:spPr>
      <dgm:t>
        <a:bodyPr/>
        <a:lstStyle/>
        <a:p>
          <a:r>
            <a:rPr lang="en-IN" dirty="0">
              <a:solidFill>
                <a:schemeClr val="bg1"/>
              </a:solidFill>
            </a:rPr>
            <a:t>Child Component -1</a:t>
          </a:r>
        </a:p>
      </dgm:t>
    </dgm:pt>
    <dgm:pt modelId="{5703670F-F969-4A32-9688-50FB5036EF86}" type="parTrans" cxnId="{2DB4E087-CAB2-4C53-9058-BBD640BAEB86}">
      <dgm:prSet/>
      <dgm:spPr/>
      <dgm:t>
        <a:bodyPr/>
        <a:lstStyle/>
        <a:p>
          <a:endParaRPr lang="en-IN"/>
        </a:p>
      </dgm:t>
    </dgm:pt>
    <dgm:pt modelId="{AF1AFF9F-20FC-4379-BB7D-7B418373D245}" type="sibTrans" cxnId="{2DB4E087-CAB2-4C53-9058-BBD640BAEB86}">
      <dgm:prSet/>
      <dgm:spPr/>
      <dgm:t>
        <a:bodyPr/>
        <a:lstStyle/>
        <a:p>
          <a:endParaRPr lang="en-IN"/>
        </a:p>
      </dgm:t>
    </dgm:pt>
    <dgm:pt modelId="{62BFFEF3-C110-4F8D-835B-82064809373F}">
      <dgm:prSet phldrT="[Text]"/>
      <dgm:spPr/>
      <dgm:t>
        <a:bodyPr/>
        <a:lstStyle/>
        <a:p>
          <a:r>
            <a:rPr lang="en-IN"/>
            <a:t>Child Component- 2</a:t>
          </a:r>
        </a:p>
      </dgm:t>
    </dgm:pt>
    <dgm:pt modelId="{5CB21AAB-C797-4CBB-9969-33700D638FAF}" type="parTrans" cxnId="{C4B32939-0D0A-44DF-89E4-E29EFEAB16E7}">
      <dgm:prSet/>
      <dgm:spPr/>
      <dgm:t>
        <a:bodyPr/>
        <a:lstStyle/>
        <a:p>
          <a:endParaRPr lang="en-IN"/>
        </a:p>
      </dgm:t>
    </dgm:pt>
    <dgm:pt modelId="{4B3E7C46-105F-465D-A65A-C99676BA243F}" type="sibTrans" cxnId="{C4B32939-0D0A-44DF-89E4-E29EFEAB16E7}">
      <dgm:prSet/>
      <dgm:spPr/>
      <dgm:t>
        <a:bodyPr/>
        <a:lstStyle/>
        <a:p>
          <a:endParaRPr lang="en-IN"/>
        </a:p>
      </dgm:t>
    </dgm:pt>
    <dgm:pt modelId="{D555F3D7-8D06-4258-BD79-79AE7B2A36D6}">
      <dgm:prSet phldrT="[Text]"/>
      <dgm:spPr/>
      <dgm:t>
        <a:bodyPr/>
        <a:lstStyle/>
        <a:p>
          <a:r>
            <a:rPr lang="en-IN"/>
            <a:t>CC-11 </a:t>
          </a:r>
        </a:p>
      </dgm:t>
    </dgm:pt>
    <dgm:pt modelId="{8E250B6F-84B3-4640-B5D1-85B024B38B15}" type="parTrans" cxnId="{5C065659-39CC-4915-9772-C18F63A26285}">
      <dgm:prSet/>
      <dgm:spPr/>
      <dgm:t>
        <a:bodyPr/>
        <a:lstStyle/>
        <a:p>
          <a:endParaRPr lang="en-IN"/>
        </a:p>
      </dgm:t>
    </dgm:pt>
    <dgm:pt modelId="{F6E2D4A7-01CE-4F7D-866D-CB5DB83E3D8B}" type="sibTrans" cxnId="{5C065659-39CC-4915-9772-C18F63A26285}">
      <dgm:prSet/>
      <dgm:spPr/>
      <dgm:t>
        <a:bodyPr/>
        <a:lstStyle/>
        <a:p>
          <a:endParaRPr lang="en-IN"/>
        </a:p>
      </dgm:t>
    </dgm:pt>
    <dgm:pt modelId="{6B464348-FB5C-4395-9D2D-B11E9BFAD178}">
      <dgm:prSet phldrT="[Text]"/>
      <dgm:spPr>
        <a:solidFill>
          <a:schemeClr val="accent6"/>
        </a:solidFill>
      </dgm:spPr>
      <dgm:t>
        <a:bodyPr/>
        <a:lstStyle/>
        <a:p>
          <a:r>
            <a:rPr lang="en-IN" dirty="0">
              <a:solidFill>
                <a:schemeClr val="bg1"/>
              </a:solidFill>
            </a:rPr>
            <a:t>CC -12 </a:t>
          </a:r>
        </a:p>
      </dgm:t>
    </dgm:pt>
    <dgm:pt modelId="{43DB7E2C-407A-4168-B9C3-212472400FEF}" type="parTrans" cxnId="{AF25CEA5-C656-4A42-B563-D5276F137016}">
      <dgm:prSet/>
      <dgm:spPr/>
      <dgm:t>
        <a:bodyPr/>
        <a:lstStyle/>
        <a:p>
          <a:endParaRPr lang="en-IN"/>
        </a:p>
      </dgm:t>
    </dgm:pt>
    <dgm:pt modelId="{2F254CA1-C12F-4D4B-97D2-0200B1FC2F5C}" type="sibTrans" cxnId="{AF25CEA5-C656-4A42-B563-D5276F137016}">
      <dgm:prSet/>
      <dgm:spPr/>
      <dgm:t>
        <a:bodyPr/>
        <a:lstStyle/>
        <a:p>
          <a:endParaRPr lang="en-IN"/>
        </a:p>
      </dgm:t>
    </dgm:pt>
    <dgm:pt modelId="{BDD50A03-E991-4177-BCDC-12C002552976}">
      <dgm:prSet phldrT="[Text]"/>
      <dgm:spPr>
        <a:solidFill>
          <a:schemeClr val="accent6"/>
        </a:solidFill>
      </dgm:spPr>
      <dgm:t>
        <a:bodyPr/>
        <a:lstStyle/>
        <a:p>
          <a:r>
            <a:rPr lang="en-IN" dirty="0" err="1">
              <a:solidFill>
                <a:schemeClr val="bg1"/>
              </a:solidFill>
            </a:rPr>
            <a:t>markForCheck</a:t>
          </a:r>
          <a:r>
            <a:rPr lang="en-IN" dirty="0">
              <a:solidFill>
                <a:schemeClr val="bg1"/>
              </a:solidFill>
            </a:rPr>
            <a:t>()</a:t>
          </a:r>
        </a:p>
      </dgm:t>
    </dgm:pt>
    <dgm:pt modelId="{99D0DD8E-FCEE-42CC-9401-BB5DD1B0BE38}" type="parTrans" cxnId="{9C1CB462-1382-4FD2-94BD-0943E3B2A14A}">
      <dgm:prSet/>
      <dgm:spPr/>
      <dgm:t>
        <a:bodyPr/>
        <a:lstStyle/>
        <a:p>
          <a:endParaRPr lang="en-IN"/>
        </a:p>
      </dgm:t>
    </dgm:pt>
    <dgm:pt modelId="{790C14EB-70D6-4115-860C-0F51682CFE47}" type="sibTrans" cxnId="{9C1CB462-1382-4FD2-94BD-0943E3B2A14A}">
      <dgm:prSet/>
      <dgm:spPr/>
      <dgm:t>
        <a:bodyPr/>
        <a:lstStyle/>
        <a:p>
          <a:endParaRPr lang="en-IN"/>
        </a:p>
      </dgm:t>
    </dgm:pt>
    <dgm:pt modelId="{D2E3A9AE-7F6B-48DD-AA69-4C8D8CF82E2F}">
      <dgm:prSet phldrT="[Text]"/>
      <dgm:spPr/>
      <dgm:t>
        <a:bodyPr/>
        <a:lstStyle/>
        <a:p>
          <a:r>
            <a:rPr lang="en-IN"/>
            <a:t>CC -21</a:t>
          </a:r>
        </a:p>
      </dgm:t>
    </dgm:pt>
    <dgm:pt modelId="{E312953F-47BE-4D59-B913-EFA257709FA8}" type="parTrans" cxnId="{3F57B85B-D5CE-4636-A0C6-6488EE6FAC5A}">
      <dgm:prSet/>
      <dgm:spPr/>
      <dgm:t>
        <a:bodyPr/>
        <a:lstStyle/>
        <a:p>
          <a:endParaRPr lang="en-IN"/>
        </a:p>
      </dgm:t>
    </dgm:pt>
    <dgm:pt modelId="{C880E605-9620-4A3D-9454-F14A3525D4E9}" type="sibTrans" cxnId="{3F57B85B-D5CE-4636-A0C6-6488EE6FAC5A}">
      <dgm:prSet/>
      <dgm:spPr/>
      <dgm:t>
        <a:bodyPr/>
        <a:lstStyle/>
        <a:p>
          <a:endParaRPr lang="en-IN"/>
        </a:p>
      </dgm:t>
    </dgm:pt>
    <dgm:pt modelId="{FEA68D64-A0FE-48FC-9D1F-6C922495BF86}">
      <dgm:prSet phldrT="[Text]"/>
      <dgm:spPr/>
      <dgm:t>
        <a:bodyPr/>
        <a:lstStyle/>
        <a:p>
          <a:r>
            <a:rPr lang="en-IN"/>
            <a:t>CC-22</a:t>
          </a:r>
        </a:p>
      </dgm:t>
    </dgm:pt>
    <dgm:pt modelId="{EB48B421-3E3A-40FD-9D93-707CA66B750D}" type="parTrans" cxnId="{DED03BA7-07AC-4C30-A760-EB91E9DDF2CF}">
      <dgm:prSet/>
      <dgm:spPr/>
      <dgm:t>
        <a:bodyPr/>
        <a:lstStyle/>
        <a:p>
          <a:endParaRPr lang="en-IN"/>
        </a:p>
      </dgm:t>
    </dgm:pt>
    <dgm:pt modelId="{935DD85E-BBB1-4FC0-BA70-6C99B4487851}" type="sibTrans" cxnId="{DED03BA7-07AC-4C30-A760-EB91E9DDF2CF}">
      <dgm:prSet/>
      <dgm:spPr/>
      <dgm:t>
        <a:bodyPr/>
        <a:lstStyle/>
        <a:p>
          <a:endParaRPr lang="en-IN"/>
        </a:p>
      </dgm:t>
    </dgm:pt>
    <dgm:pt modelId="{F78D838F-3079-444D-83D6-BC490300B852}">
      <dgm:prSet phldrT="[Text]"/>
      <dgm:spPr/>
      <dgm:t>
        <a:bodyPr/>
        <a:lstStyle/>
        <a:p>
          <a:r>
            <a:rPr lang="en-IN"/>
            <a:t>CC- 211</a:t>
          </a:r>
        </a:p>
      </dgm:t>
    </dgm:pt>
    <dgm:pt modelId="{B707E36C-FAAF-48E3-B8C2-80A3004CB205}" type="parTrans" cxnId="{2F0FF34F-EB2E-4B04-8309-EEBCA0AB7846}">
      <dgm:prSet/>
      <dgm:spPr/>
      <dgm:t>
        <a:bodyPr/>
        <a:lstStyle/>
        <a:p>
          <a:endParaRPr lang="en-IN"/>
        </a:p>
      </dgm:t>
    </dgm:pt>
    <dgm:pt modelId="{B4B49B25-D307-46CB-815D-33F0D163E466}" type="sibTrans" cxnId="{2F0FF34F-EB2E-4B04-8309-EEBCA0AB7846}">
      <dgm:prSet/>
      <dgm:spPr/>
      <dgm:t>
        <a:bodyPr/>
        <a:lstStyle/>
        <a:p>
          <a:endParaRPr lang="en-IN"/>
        </a:p>
      </dgm:t>
    </dgm:pt>
    <dgm:pt modelId="{8A3CF55B-5464-478E-A4C8-E709BE4E4757}" type="pres">
      <dgm:prSet presAssocID="{5B24CDCC-980E-42A1-ADCF-4DAC2F6B0599}" presName="hierChild1" presStyleCnt="0">
        <dgm:presLayoutVars>
          <dgm:orgChart val="1"/>
          <dgm:chPref val="1"/>
          <dgm:dir/>
          <dgm:animOne val="branch"/>
          <dgm:animLvl val="lvl"/>
          <dgm:resizeHandles/>
        </dgm:presLayoutVars>
      </dgm:prSet>
      <dgm:spPr/>
    </dgm:pt>
    <dgm:pt modelId="{600027A4-F6F3-4AFA-98D1-6BA424D0AF70}" type="pres">
      <dgm:prSet presAssocID="{2FFD7A8D-0EE3-4638-B63C-9DB052927C27}" presName="hierRoot1" presStyleCnt="0">
        <dgm:presLayoutVars>
          <dgm:hierBranch val="init"/>
        </dgm:presLayoutVars>
      </dgm:prSet>
      <dgm:spPr/>
    </dgm:pt>
    <dgm:pt modelId="{6D0A8CB1-E181-4516-A613-14F5655D7D33}" type="pres">
      <dgm:prSet presAssocID="{2FFD7A8D-0EE3-4638-B63C-9DB052927C27}" presName="rootComposite1" presStyleCnt="0"/>
      <dgm:spPr/>
    </dgm:pt>
    <dgm:pt modelId="{A08EE065-F772-46FA-A1C3-250061648020}" type="pres">
      <dgm:prSet presAssocID="{2FFD7A8D-0EE3-4638-B63C-9DB052927C27}" presName="rootText1" presStyleLbl="node0" presStyleIdx="0" presStyleCnt="1">
        <dgm:presLayoutVars>
          <dgm:chPref val="3"/>
        </dgm:presLayoutVars>
      </dgm:prSet>
      <dgm:spPr/>
    </dgm:pt>
    <dgm:pt modelId="{E6C6FDFB-C905-4585-A8CA-782F02B4C78C}" type="pres">
      <dgm:prSet presAssocID="{2FFD7A8D-0EE3-4638-B63C-9DB052927C27}" presName="rootConnector1" presStyleLbl="node1" presStyleIdx="0" presStyleCnt="0"/>
      <dgm:spPr/>
    </dgm:pt>
    <dgm:pt modelId="{9BC928A4-9C35-4B4A-9661-AF4453CD1D98}" type="pres">
      <dgm:prSet presAssocID="{2FFD7A8D-0EE3-4638-B63C-9DB052927C27}" presName="hierChild2" presStyleCnt="0"/>
      <dgm:spPr/>
    </dgm:pt>
    <dgm:pt modelId="{711C5403-7B88-4200-B922-B94251B702E6}" type="pres">
      <dgm:prSet presAssocID="{5703670F-F969-4A32-9688-50FB5036EF86}" presName="Name37" presStyleLbl="parChTrans1D2" presStyleIdx="0" presStyleCnt="2"/>
      <dgm:spPr/>
    </dgm:pt>
    <dgm:pt modelId="{D46E10C5-3A14-409B-8D83-464214D65B1B}" type="pres">
      <dgm:prSet presAssocID="{A771AE93-4B53-4F64-AE53-A6D8028E39E9}" presName="hierRoot2" presStyleCnt="0">
        <dgm:presLayoutVars>
          <dgm:hierBranch val="init"/>
        </dgm:presLayoutVars>
      </dgm:prSet>
      <dgm:spPr/>
    </dgm:pt>
    <dgm:pt modelId="{8B044E2F-9E8B-4F2A-892C-BABB69FDBD75}" type="pres">
      <dgm:prSet presAssocID="{A771AE93-4B53-4F64-AE53-A6D8028E39E9}" presName="rootComposite" presStyleCnt="0"/>
      <dgm:spPr/>
    </dgm:pt>
    <dgm:pt modelId="{9BFA6DBE-F024-4083-9F0C-C58716F62B09}" type="pres">
      <dgm:prSet presAssocID="{A771AE93-4B53-4F64-AE53-A6D8028E39E9}" presName="rootText" presStyleLbl="node2" presStyleIdx="0" presStyleCnt="2">
        <dgm:presLayoutVars>
          <dgm:chPref val="3"/>
        </dgm:presLayoutVars>
      </dgm:prSet>
      <dgm:spPr/>
    </dgm:pt>
    <dgm:pt modelId="{A4D3CFCA-A05C-4229-874C-0B56FFB5D82B}" type="pres">
      <dgm:prSet presAssocID="{A771AE93-4B53-4F64-AE53-A6D8028E39E9}" presName="rootConnector" presStyleLbl="node2" presStyleIdx="0" presStyleCnt="2"/>
      <dgm:spPr/>
    </dgm:pt>
    <dgm:pt modelId="{CDE30D6A-4E21-4A7A-A641-05BED9901433}" type="pres">
      <dgm:prSet presAssocID="{A771AE93-4B53-4F64-AE53-A6D8028E39E9}" presName="hierChild4" presStyleCnt="0"/>
      <dgm:spPr/>
    </dgm:pt>
    <dgm:pt modelId="{7D6DFF04-DB7D-4AE8-B75F-EF7A917F05D9}" type="pres">
      <dgm:prSet presAssocID="{8E250B6F-84B3-4640-B5D1-85B024B38B15}" presName="Name37" presStyleLbl="parChTrans1D3" presStyleIdx="0" presStyleCnt="4"/>
      <dgm:spPr/>
    </dgm:pt>
    <dgm:pt modelId="{69DEBA20-18A4-4BAF-B929-ACAF40D19DE3}" type="pres">
      <dgm:prSet presAssocID="{D555F3D7-8D06-4258-BD79-79AE7B2A36D6}" presName="hierRoot2" presStyleCnt="0">
        <dgm:presLayoutVars>
          <dgm:hierBranch val="init"/>
        </dgm:presLayoutVars>
      </dgm:prSet>
      <dgm:spPr/>
    </dgm:pt>
    <dgm:pt modelId="{CEDFCEE7-1835-4CF0-959B-A22046148485}" type="pres">
      <dgm:prSet presAssocID="{D555F3D7-8D06-4258-BD79-79AE7B2A36D6}" presName="rootComposite" presStyleCnt="0"/>
      <dgm:spPr/>
    </dgm:pt>
    <dgm:pt modelId="{58BD6176-D990-4815-A36F-5BA27775EBFD}" type="pres">
      <dgm:prSet presAssocID="{D555F3D7-8D06-4258-BD79-79AE7B2A36D6}" presName="rootText" presStyleLbl="node3" presStyleIdx="0" presStyleCnt="4">
        <dgm:presLayoutVars>
          <dgm:chPref val="3"/>
        </dgm:presLayoutVars>
      </dgm:prSet>
      <dgm:spPr/>
    </dgm:pt>
    <dgm:pt modelId="{984CC1D2-6FA6-4EA8-A69F-F32FBB9E112C}" type="pres">
      <dgm:prSet presAssocID="{D555F3D7-8D06-4258-BD79-79AE7B2A36D6}" presName="rootConnector" presStyleLbl="node3" presStyleIdx="0" presStyleCnt="4"/>
      <dgm:spPr/>
    </dgm:pt>
    <dgm:pt modelId="{B0856C92-EA5D-4C18-A69C-C35425C5950C}" type="pres">
      <dgm:prSet presAssocID="{D555F3D7-8D06-4258-BD79-79AE7B2A36D6}" presName="hierChild4" presStyleCnt="0"/>
      <dgm:spPr/>
    </dgm:pt>
    <dgm:pt modelId="{01DA5B82-49FA-4EEB-A68D-817DD4D1AE49}" type="pres">
      <dgm:prSet presAssocID="{D555F3D7-8D06-4258-BD79-79AE7B2A36D6}" presName="hierChild5" presStyleCnt="0"/>
      <dgm:spPr/>
    </dgm:pt>
    <dgm:pt modelId="{87BF1B3B-2801-4DAD-8E27-F3802BB24385}" type="pres">
      <dgm:prSet presAssocID="{43DB7E2C-407A-4168-B9C3-212472400FEF}" presName="Name37" presStyleLbl="parChTrans1D3" presStyleIdx="1" presStyleCnt="4"/>
      <dgm:spPr/>
    </dgm:pt>
    <dgm:pt modelId="{DD0A3C98-AF52-4ACB-81BC-524EC2A096F0}" type="pres">
      <dgm:prSet presAssocID="{6B464348-FB5C-4395-9D2D-B11E9BFAD178}" presName="hierRoot2" presStyleCnt="0">
        <dgm:presLayoutVars>
          <dgm:hierBranch val="init"/>
        </dgm:presLayoutVars>
      </dgm:prSet>
      <dgm:spPr/>
    </dgm:pt>
    <dgm:pt modelId="{7672548A-196A-47E1-AAE5-29F4F0BE8BD5}" type="pres">
      <dgm:prSet presAssocID="{6B464348-FB5C-4395-9D2D-B11E9BFAD178}" presName="rootComposite" presStyleCnt="0"/>
      <dgm:spPr/>
    </dgm:pt>
    <dgm:pt modelId="{C6F6C7FC-4E29-434A-A080-4CBD3A77C4D5}" type="pres">
      <dgm:prSet presAssocID="{6B464348-FB5C-4395-9D2D-B11E9BFAD178}" presName="rootText" presStyleLbl="node3" presStyleIdx="1" presStyleCnt="4">
        <dgm:presLayoutVars>
          <dgm:chPref val="3"/>
        </dgm:presLayoutVars>
      </dgm:prSet>
      <dgm:spPr/>
    </dgm:pt>
    <dgm:pt modelId="{8931A71D-561A-4605-AA72-74E38CA65C5B}" type="pres">
      <dgm:prSet presAssocID="{6B464348-FB5C-4395-9D2D-B11E9BFAD178}" presName="rootConnector" presStyleLbl="node3" presStyleIdx="1" presStyleCnt="4"/>
      <dgm:spPr/>
    </dgm:pt>
    <dgm:pt modelId="{4188F32F-3368-4309-99F1-1777C56E69F2}" type="pres">
      <dgm:prSet presAssocID="{6B464348-FB5C-4395-9D2D-B11E9BFAD178}" presName="hierChild4" presStyleCnt="0"/>
      <dgm:spPr/>
    </dgm:pt>
    <dgm:pt modelId="{006C6EEB-D60E-49B8-B436-43569C7C7234}" type="pres">
      <dgm:prSet presAssocID="{99D0DD8E-FCEE-42CC-9401-BB5DD1B0BE38}" presName="Name37" presStyleLbl="parChTrans1D4" presStyleIdx="0" presStyleCnt="2"/>
      <dgm:spPr/>
    </dgm:pt>
    <dgm:pt modelId="{EAFD7FC9-DE2D-437B-8B63-E24CE5AEAE67}" type="pres">
      <dgm:prSet presAssocID="{BDD50A03-E991-4177-BCDC-12C002552976}" presName="hierRoot2" presStyleCnt="0">
        <dgm:presLayoutVars>
          <dgm:hierBranch val="init"/>
        </dgm:presLayoutVars>
      </dgm:prSet>
      <dgm:spPr/>
    </dgm:pt>
    <dgm:pt modelId="{62D9A1DC-1030-4A7D-A3D4-A6B664891A8C}" type="pres">
      <dgm:prSet presAssocID="{BDD50A03-E991-4177-BCDC-12C002552976}" presName="rootComposite" presStyleCnt="0"/>
      <dgm:spPr/>
    </dgm:pt>
    <dgm:pt modelId="{6D8EF594-B147-4D09-932B-B1E26548EA4B}" type="pres">
      <dgm:prSet presAssocID="{BDD50A03-E991-4177-BCDC-12C002552976}" presName="rootText" presStyleLbl="node4" presStyleIdx="0" presStyleCnt="2">
        <dgm:presLayoutVars>
          <dgm:chPref val="3"/>
        </dgm:presLayoutVars>
      </dgm:prSet>
      <dgm:spPr/>
    </dgm:pt>
    <dgm:pt modelId="{BCC03F45-30BC-49E9-A3E3-D65EC8379EE1}" type="pres">
      <dgm:prSet presAssocID="{BDD50A03-E991-4177-BCDC-12C002552976}" presName="rootConnector" presStyleLbl="node4" presStyleIdx="0" presStyleCnt="2"/>
      <dgm:spPr/>
    </dgm:pt>
    <dgm:pt modelId="{4EEBE557-4B20-42E7-8776-9D847E725440}" type="pres">
      <dgm:prSet presAssocID="{BDD50A03-E991-4177-BCDC-12C002552976}" presName="hierChild4" presStyleCnt="0"/>
      <dgm:spPr/>
    </dgm:pt>
    <dgm:pt modelId="{99121652-57B1-4CFB-B50A-5997A2076351}" type="pres">
      <dgm:prSet presAssocID="{BDD50A03-E991-4177-BCDC-12C002552976}" presName="hierChild5" presStyleCnt="0"/>
      <dgm:spPr/>
    </dgm:pt>
    <dgm:pt modelId="{B42E61E2-4D6F-4D3F-B50D-227609A89222}" type="pres">
      <dgm:prSet presAssocID="{6B464348-FB5C-4395-9D2D-B11E9BFAD178}" presName="hierChild5" presStyleCnt="0"/>
      <dgm:spPr/>
    </dgm:pt>
    <dgm:pt modelId="{B3DCD154-33ED-49CE-B0ED-941B7338C1A6}" type="pres">
      <dgm:prSet presAssocID="{A771AE93-4B53-4F64-AE53-A6D8028E39E9}" presName="hierChild5" presStyleCnt="0"/>
      <dgm:spPr/>
    </dgm:pt>
    <dgm:pt modelId="{235D14BB-343A-4775-B7AC-01CD44998D27}" type="pres">
      <dgm:prSet presAssocID="{5CB21AAB-C797-4CBB-9969-33700D638FAF}" presName="Name37" presStyleLbl="parChTrans1D2" presStyleIdx="1" presStyleCnt="2"/>
      <dgm:spPr/>
    </dgm:pt>
    <dgm:pt modelId="{11BBBB0F-DD55-4165-917A-A475342C5E78}" type="pres">
      <dgm:prSet presAssocID="{62BFFEF3-C110-4F8D-835B-82064809373F}" presName="hierRoot2" presStyleCnt="0">
        <dgm:presLayoutVars>
          <dgm:hierBranch val="init"/>
        </dgm:presLayoutVars>
      </dgm:prSet>
      <dgm:spPr/>
    </dgm:pt>
    <dgm:pt modelId="{30EC46D0-7CB2-4C7D-AB9F-C7042CCEF06A}" type="pres">
      <dgm:prSet presAssocID="{62BFFEF3-C110-4F8D-835B-82064809373F}" presName="rootComposite" presStyleCnt="0"/>
      <dgm:spPr/>
    </dgm:pt>
    <dgm:pt modelId="{AD56C28C-57BD-4E05-9061-E0AD4A3F9630}" type="pres">
      <dgm:prSet presAssocID="{62BFFEF3-C110-4F8D-835B-82064809373F}" presName="rootText" presStyleLbl="node2" presStyleIdx="1" presStyleCnt="2">
        <dgm:presLayoutVars>
          <dgm:chPref val="3"/>
        </dgm:presLayoutVars>
      </dgm:prSet>
      <dgm:spPr/>
    </dgm:pt>
    <dgm:pt modelId="{740621B8-CD2D-47AD-A70C-062264A94537}" type="pres">
      <dgm:prSet presAssocID="{62BFFEF3-C110-4F8D-835B-82064809373F}" presName="rootConnector" presStyleLbl="node2" presStyleIdx="1" presStyleCnt="2"/>
      <dgm:spPr/>
    </dgm:pt>
    <dgm:pt modelId="{E4F8AE12-2535-4034-B29A-86BC951E9939}" type="pres">
      <dgm:prSet presAssocID="{62BFFEF3-C110-4F8D-835B-82064809373F}" presName="hierChild4" presStyleCnt="0"/>
      <dgm:spPr/>
    </dgm:pt>
    <dgm:pt modelId="{B581FFBD-C15F-4676-B2FB-4ADDA00C199B}" type="pres">
      <dgm:prSet presAssocID="{E312953F-47BE-4D59-B913-EFA257709FA8}" presName="Name37" presStyleLbl="parChTrans1D3" presStyleIdx="2" presStyleCnt="4"/>
      <dgm:spPr/>
    </dgm:pt>
    <dgm:pt modelId="{21BDF409-63C5-4097-80DC-ADB174EA88D7}" type="pres">
      <dgm:prSet presAssocID="{D2E3A9AE-7F6B-48DD-AA69-4C8D8CF82E2F}" presName="hierRoot2" presStyleCnt="0">
        <dgm:presLayoutVars>
          <dgm:hierBranch val="init"/>
        </dgm:presLayoutVars>
      </dgm:prSet>
      <dgm:spPr/>
    </dgm:pt>
    <dgm:pt modelId="{9ECBC16B-8D69-4236-8F9B-583CD88E806F}" type="pres">
      <dgm:prSet presAssocID="{D2E3A9AE-7F6B-48DD-AA69-4C8D8CF82E2F}" presName="rootComposite" presStyleCnt="0"/>
      <dgm:spPr/>
    </dgm:pt>
    <dgm:pt modelId="{04FDDF98-B89F-425B-86DE-DF2E6DC201B9}" type="pres">
      <dgm:prSet presAssocID="{D2E3A9AE-7F6B-48DD-AA69-4C8D8CF82E2F}" presName="rootText" presStyleLbl="node3" presStyleIdx="2" presStyleCnt="4">
        <dgm:presLayoutVars>
          <dgm:chPref val="3"/>
        </dgm:presLayoutVars>
      </dgm:prSet>
      <dgm:spPr/>
    </dgm:pt>
    <dgm:pt modelId="{BF7D3C9B-BFBE-47B3-864C-C7F22C8A5469}" type="pres">
      <dgm:prSet presAssocID="{D2E3A9AE-7F6B-48DD-AA69-4C8D8CF82E2F}" presName="rootConnector" presStyleLbl="node3" presStyleIdx="2" presStyleCnt="4"/>
      <dgm:spPr/>
    </dgm:pt>
    <dgm:pt modelId="{EBFB040E-9610-475E-AD76-A3DFECFE2981}" type="pres">
      <dgm:prSet presAssocID="{D2E3A9AE-7F6B-48DD-AA69-4C8D8CF82E2F}" presName="hierChild4" presStyleCnt="0"/>
      <dgm:spPr/>
    </dgm:pt>
    <dgm:pt modelId="{6410058E-EF2E-4D94-A2AB-1A422365FBC6}" type="pres">
      <dgm:prSet presAssocID="{B707E36C-FAAF-48E3-B8C2-80A3004CB205}" presName="Name37" presStyleLbl="parChTrans1D4" presStyleIdx="1" presStyleCnt="2"/>
      <dgm:spPr/>
    </dgm:pt>
    <dgm:pt modelId="{1499673F-9F62-48A1-A739-51E0DF10AA1A}" type="pres">
      <dgm:prSet presAssocID="{F78D838F-3079-444D-83D6-BC490300B852}" presName="hierRoot2" presStyleCnt="0">
        <dgm:presLayoutVars>
          <dgm:hierBranch val="init"/>
        </dgm:presLayoutVars>
      </dgm:prSet>
      <dgm:spPr/>
    </dgm:pt>
    <dgm:pt modelId="{0F3B5098-BA6E-4CDA-A4FC-99D098833BF2}" type="pres">
      <dgm:prSet presAssocID="{F78D838F-3079-444D-83D6-BC490300B852}" presName="rootComposite" presStyleCnt="0"/>
      <dgm:spPr/>
    </dgm:pt>
    <dgm:pt modelId="{3248B0B4-A307-454D-A1DA-6D235815FAD0}" type="pres">
      <dgm:prSet presAssocID="{F78D838F-3079-444D-83D6-BC490300B852}" presName="rootText" presStyleLbl="node4" presStyleIdx="1" presStyleCnt="2">
        <dgm:presLayoutVars>
          <dgm:chPref val="3"/>
        </dgm:presLayoutVars>
      </dgm:prSet>
      <dgm:spPr/>
    </dgm:pt>
    <dgm:pt modelId="{0E25D900-D9C8-4ABC-B64C-1FE067EBAA1C}" type="pres">
      <dgm:prSet presAssocID="{F78D838F-3079-444D-83D6-BC490300B852}" presName="rootConnector" presStyleLbl="node4" presStyleIdx="1" presStyleCnt="2"/>
      <dgm:spPr/>
    </dgm:pt>
    <dgm:pt modelId="{47D3B437-B375-4D3F-A8EE-28AC89922638}" type="pres">
      <dgm:prSet presAssocID="{F78D838F-3079-444D-83D6-BC490300B852}" presName="hierChild4" presStyleCnt="0"/>
      <dgm:spPr/>
    </dgm:pt>
    <dgm:pt modelId="{29C21526-2A9D-4EB0-98E7-E6ED2D6B631B}" type="pres">
      <dgm:prSet presAssocID="{F78D838F-3079-444D-83D6-BC490300B852}" presName="hierChild5" presStyleCnt="0"/>
      <dgm:spPr/>
    </dgm:pt>
    <dgm:pt modelId="{1A87DD1F-B115-45B7-8299-86A6C1A3D397}" type="pres">
      <dgm:prSet presAssocID="{D2E3A9AE-7F6B-48DD-AA69-4C8D8CF82E2F}" presName="hierChild5" presStyleCnt="0"/>
      <dgm:spPr/>
    </dgm:pt>
    <dgm:pt modelId="{29479DC2-D928-4D04-9933-6E4DA83D4DE5}" type="pres">
      <dgm:prSet presAssocID="{EB48B421-3E3A-40FD-9D93-707CA66B750D}" presName="Name37" presStyleLbl="parChTrans1D3" presStyleIdx="3" presStyleCnt="4"/>
      <dgm:spPr/>
    </dgm:pt>
    <dgm:pt modelId="{9676A7A3-92F9-489D-880B-AC75588CC265}" type="pres">
      <dgm:prSet presAssocID="{FEA68D64-A0FE-48FC-9D1F-6C922495BF86}" presName="hierRoot2" presStyleCnt="0">
        <dgm:presLayoutVars>
          <dgm:hierBranch val="init"/>
        </dgm:presLayoutVars>
      </dgm:prSet>
      <dgm:spPr/>
    </dgm:pt>
    <dgm:pt modelId="{62BF9BF5-6586-4780-B3F2-25EE702BF72D}" type="pres">
      <dgm:prSet presAssocID="{FEA68D64-A0FE-48FC-9D1F-6C922495BF86}" presName="rootComposite" presStyleCnt="0"/>
      <dgm:spPr/>
    </dgm:pt>
    <dgm:pt modelId="{4E96C27C-E83E-4ABF-BD86-62839B99B012}" type="pres">
      <dgm:prSet presAssocID="{FEA68D64-A0FE-48FC-9D1F-6C922495BF86}" presName="rootText" presStyleLbl="node3" presStyleIdx="3" presStyleCnt="4">
        <dgm:presLayoutVars>
          <dgm:chPref val="3"/>
        </dgm:presLayoutVars>
      </dgm:prSet>
      <dgm:spPr/>
    </dgm:pt>
    <dgm:pt modelId="{66C2A5AD-EA3E-41FE-AE54-29313C744F2B}" type="pres">
      <dgm:prSet presAssocID="{FEA68D64-A0FE-48FC-9D1F-6C922495BF86}" presName="rootConnector" presStyleLbl="node3" presStyleIdx="3" presStyleCnt="4"/>
      <dgm:spPr/>
    </dgm:pt>
    <dgm:pt modelId="{C5852847-849C-4BE9-B867-3723CABB296A}" type="pres">
      <dgm:prSet presAssocID="{FEA68D64-A0FE-48FC-9D1F-6C922495BF86}" presName="hierChild4" presStyleCnt="0"/>
      <dgm:spPr/>
    </dgm:pt>
    <dgm:pt modelId="{85660C85-A2B8-441B-9435-E98DF6126261}" type="pres">
      <dgm:prSet presAssocID="{FEA68D64-A0FE-48FC-9D1F-6C922495BF86}" presName="hierChild5" presStyleCnt="0"/>
      <dgm:spPr/>
    </dgm:pt>
    <dgm:pt modelId="{F61072B0-2DB8-4D28-9065-2B234D347FC8}" type="pres">
      <dgm:prSet presAssocID="{62BFFEF3-C110-4F8D-835B-82064809373F}" presName="hierChild5" presStyleCnt="0"/>
      <dgm:spPr/>
    </dgm:pt>
    <dgm:pt modelId="{E7A567E2-D826-48C4-AAAF-DACEA64506CA}" type="pres">
      <dgm:prSet presAssocID="{2FFD7A8D-0EE3-4638-B63C-9DB052927C27}" presName="hierChild3" presStyleCnt="0"/>
      <dgm:spPr/>
    </dgm:pt>
  </dgm:ptLst>
  <dgm:cxnLst>
    <dgm:cxn modelId="{323B4305-A93B-4E28-82D8-E995FA067513}" type="presOf" srcId="{43DB7E2C-407A-4168-B9C3-212472400FEF}" destId="{87BF1B3B-2801-4DAD-8E27-F3802BB24385}" srcOrd="0" destOrd="0" presId="urn:microsoft.com/office/officeart/2005/8/layout/orgChart1"/>
    <dgm:cxn modelId="{866E510D-AE60-4B08-BF52-3BDDB9917DC3}" type="presOf" srcId="{5703670F-F969-4A32-9688-50FB5036EF86}" destId="{711C5403-7B88-4200-B922-B94251B702E6}" srcOrd="0" destOrd="0" presId="urn:microsoft.com/office/officeart/2005/8/layout/orgChart1"/>
    <dgm:cxn modelId="{F0172C11-58AA-4533-A636-C524E83508AE}" type="presOf" srcId="{A771AE93-4B53-4F64-AE53-A6D8028E39E9}" destId="{A4D3CFCA-A05C-4229-874C-0B56FFB5D82B}" srcOrd="1" destOrd="0" presId="urn:microsoft.com/office/officeart/2005/8/layout/orgChart1"/>
    <dgm:cxn modelId="{BE6FA717-9261-49B5-8B0A-744D2C338E80}" type="presOf" srcId="{BDD50A03-E991-4177-BCDC-12C002552976}" destId="{BCC03F45-30BC-49E9-A3E3-D65EC8379EE1}" srcOrd="1" destOrd="0" presId="urn:microsoft.com/office/officeart/2005/8/layout/orgChart1"/>
    <dgm:cxn modelId="{64450B18-6C50-4B1E-A7E8-A8997E1DFED0}" type="presOf" srcId="{D555F3D7-8D06-4258-BD79-79AE7B2A36D6}" destId="{984CC1D2-6FA6-4EA8-A69F-F32FBB9E112C}" srcOrd="1" destOrd="0" presId="urn:microsoft.com/office/officeart/2005/8/layout/orgChart1"/>
    <dgm:cxn modelId="{49E89F23-503A-44AE-B110-2EDE4A832E45}" type="presOf" srcId="{62BFFEF3-C110-4F8D-835B-82064809373F}" destId="{740621B8-CD2D-47AD-A70C-062264A94537}" srcOrd="1" destOrd="0" presId="urn:microsoft.com/office/officeart/2005/8/layout/orgChart1"/>
    <dgm:cxn modelId="{34F65124-25EF-49C9-91D6-9F250A7A048C}" type="presOf" srcId="{E312953F-47BE-4D59-B913-EFA257709FA8}" destId="{B581FFBD-C15F-4676-B2FB-4ADDA00C199B}" srcOrd="0" destOrd="0" presId="urn:microsoft.com/office/officeart/2005/8/layout/orgChart1"/>
    <dgm:cxn modelId="{1218DA27-8105-4FAB-86B0-C492DA8C6918}" type="presOf" srcId="{D2E3A9AE-7F6B-48DD-AA69-4C8D8CF82E2F}" destId="{04FDDF98-B89F-425B-86DE-DF2E6DC201B9}" srcOrd="0" destOrd="0" presId="urn:microsoft.com/office/officeart/2005/8/layout/orgChart1"/>
    <dgm:cxn modelId="{DD36A532-2EC6-4341-B899-1C5E2C6CAFD3}" type="presOf" srcId="{F78D838F-3079-444D-83D6-BC490300B852}" destId="{0E25D900-D9C8-4ABC-B64C-1FE067EBAA1C}" srcOrd="1" destOrd="0" presId="urn:microsoft.com/office/officeart/2005/8/layout/orgChart1"/>
    <dgm:cxn modelId="{C4B32939-0D0A-44DF-89E4-E29EFEAB16E7}" srcId="{2FFD7A8D-0EE3-4638-B63C-9DB052927C27}" destId="{62BFFEF3-C110-4F8D-835B-82064809373F}" srcOrd="1" destOrd="0" parTransId="{5CB21AAB-C797-4CBB-9969-33700D638FAF}" sibTransId="{4B3E7C46-105F-465D-A65A-C99676BA243F}"/>
    <dgm:cxn modelId="{66AC4E3E-8427-47C8-860C-FD3FB331799C}" type="presOf" srcId="{B707E36C-FAAF-48E3-B8C2-80A3004CB205}" destId="{6410058E-EF2E-4D94-A2AB-1A422365FBC6}" srcOrd="0" destOrd="0" presId="urn:microsoft.com/office/officeart/2005/8/layout/orgChart1"/>
    <dgm:cxn modelId="{F83B5A40-6DF3-407A-B445-A8533272BF02}" type="presOf" srcId="{5B24CDCC-980E-42A1-ADCF-4DAC2F6B0599}" destId="{8A3CF55B-5464-478E-A4C8-E709BE4E4757}" srcOrd="0" destOrd="0" presId="urn:microsoft.com/office/officeart/2005/8/layout/orgChart1"/>
    <dgm:cxn modelId="{3F57B85B-D5CE-4636-A0C6-6488EE6FAC5A}" srcId="{62BFFEF3-C110-4F8D-835B-82064809373F}" destId="{D2E3A9AE-7F6B-48DD-AA69-4C8D8CF82E2F}" srcOrd="0" destOrd="0" parTransId="{E312953F-47BE-4D59-B913-EFA257709FA8}" sibTransId="{C880E605-9620-4A3D-9454-F14A3525D4E9}"/>
    <dgm:cxn modelId="{9C1CB462-1382-4FD2-94BD-0943E3B2A14A}" srcId="{6B464348-FB5C-4395-9D2D-B11E9BFAD178}" destId="{BDD50A03-E991-4177-BCDC-12C002552976}" srcOrd="0" destOrd="0" parTransId="{99D0DD8E-FCEE-42CC-9401-BB5DD1B0BE38}" sibTransId="{790C14EB-70D6-4115-860C-0F51682CFE47}"/>
    <dgm:cxn modelId="{1FE46049-DB8C-4F38-A18D-C7AC7EA1A4E4}" type="presOf" srcId="{62BFFEF3-C110-4F8D-835B-82064809373F}" destId="{AD56C28C-57BD-4E05-9061-E0AD4A3F9630}" srcOrd="0" destOrd="0" presId="urn:microsoft.com/office/officeart/2005/8/layout/orgChart1"/>
    <dgm:cxn modelId="{61A89849-7F2C-46C1-BFFE-037FCE6A1E01}" type="presOf" srcId="{6B464348-FB5C-4395-9D2D-B11E9BFAD178}" destId="{C6F6C7FC-4E29-434A-A080-4CBD3A77C4D5}" srcOrd="0" destOrd="0" presId="urn:microsoft.com/office/officeart/2005/8/layout/orgChart1"/>
    <dgm:cxn modelId="{4DD22D4E-14FD-4A6D-90DB-377A473FAED0}" type="presOf" srcId="{F78D838F-3079-444D-83D6-BC490300B852}" destId="{3248B0B4-A307-454D-A1DA-6D235815FAD0}" srcOrd="0" destOrd="0" presId="urn:microsoft.com/office/officeart/2005/8/layout/orgChart1"/>
    <dgm:cxn modelId="{450A814F-06D0-4628-B8D9-963454FC35AA}" type="presOf" srcId="{D555F3D7-8D06-4258-BD79-79AE7B2A36D6}" destId="{58BD6176-D990-4815-A36F-5BA27775EBFD}" srcOrd="0" destOrd="0" presId="urn:microsoft.com/office/officeart/2005/8/layout/orgChart1"/>
    <dgm:cxn modelId="{2F0FF34F-EB2E-4B04-8309-EEBCA0AB7846}" srcId="{D2E3A9AE-7F6B-48DD-AA69-4C8D8CF82E2F}" destId="{F78D838F-3079-444D-83D6-BC490300B852}" srcOrd="0" destOrd="0" parTransId="{B707E36C-FAAF-48E3-B8C2-80A3004CB205}" sibTransId="{B4B49B25-D307-46CB-815D-33F0D163E466}"/>
    <dgm:cxn modelId="{1C2FCB56-7EB3-4B25-A03A-F9B692B17A8E}" srcId="{5B24CDCC-980E-42A1-ADCF-4DAC2F6B0599}" destId="{2FFD7A8D-0EE3-4638-B63C-9DB052927C27}" srcOrd="0" destOrd="0" parTransId="{D11ED5AF-A3D5-42B4-AF75-218D87CD47B3}" sibTransId="{101CDD9C-0C61-44C4-98AD-74E77E1380A6}"/>
    <dgm:cxn modelId="{5C065659-39CC-4915-9772-C18F63A26285}" srcId="{A771AE93-4B53-4F64-AE53-A6D8028E39E9}" destId="{D555F3D7-8D06-4258-BD79-79AE7B2A36D6}" srcOrd="0" destOrd="0" parTransId="{8E250B6F-84B3-4640-B5D1-85B024B38B15}" sibTransId="{F6E2D4A7-01CE-4F7D-866D-CB5DB83E3D8B}"/>
    <dgm:cxn modelId="{2DB4E087-CAB2-4C53-9058-BBD640BAEB86}" srcId="{2FFD7A8D-0EE3-4638-B63C-9DB052927C27}" destId="{A771AE93-4B53-4F64-AE53-A6D8028E39E9}" srcOrd="0" destOrd="0" parTransId="{5703670F-F969-4A32-9688-50FB5036EF86}" sibTransId="{AF1AFF9F-20FC-4379-BB7D-7B418373D245}"/>
    <dgm:cxn modelId="{9526589A-3086-4B46-A35C-C440028D25CE}" type="presOf" srcId="{5CB21AAB-C797-4CBB-9969-33700D638FAF}" destId="{235D14BB-343A-4775-B7AC-01CD44998D27}" srcOrd="0" destOrd="0" presId="urn:microsoft.com/office/officeart/2005/8/layout/orgChart1"/>
    <dgm:cxn modelId="{AF25CEA5-C656-4A42-B563-D5276F137016}" srcId="{A771AE93-4B53-4F64-AE53-A6D8028E39E9}" destId="{6B464348-FB5C-4395-9D2D-B11E9BFAD178}" srcOrd="1" destOrd="0" parTransId="{43DB7E2C-407A-4168-B9C3-212472400FEF}" sibTransId="{2F254CA1-C12F-4D4B-97D2-0200B1FC2F5C}"/>
    <dgm:cxn modelId="{DED03BA7-07AC-4C30-A760-EB91E9DDF2CF}" srcId="{62BFFEF3-C110-4F8D-835B-82064809373F}" destId="{FEA68D64-A0FE-48FC-9D1F-6C922495BF86}" srcOrd="1" destOrd="0" parTransId="{EB48B421-3E3A-40FD-9D93-707CA66B750D}" sibTransId="{935DD85E-BBB1-4FC0-BA70-6C99B4487851}"/>
    <dgm:cxn modelId="{15629DA7-932E-495F-B99C-269AB8685E49}" type="presOf" srcId="{2FFD7A8D-0EE3-4638-B63C-9DB052927C27}" destId="{A08EE065-F772-46FA-A1C3-250061648020}" srcOrd="0" destOrd="0" presId="urn:microsoft.com/office/officeart/2005/8/layout/orgChart1"/>
    <dgm:cxn modelId="{1122ADA8-D575-4F52-80AD-233560410A6A}" type="presOf" srcId="{FEA68D64-A0FE-48FC-9D1F-6C922495BF86}" destId="{4E96C27C-E83E-4ABF-BD86-62839B99B012}" srcOrd="0" destOrd="0" presId="urn:microsoft.com/office/officeart/2005/8/layout/orgChart1"/>
    <dgm:cxn modelId="{A594E9BC-8C96-4FB9-9FF3-CD176F49D23E}" type="presOf" srcId="{99D0DD8E-FCEE-42CC-9401-BB5DD1B0BE38}" destId="{006C6EEB-D60E-49B8-B436-43569C7C7234}" srcOrd="0" destOrd="0" presId="urn:microsoft.com/office/officeart/2005/8/layout/orgChart1"/>
    <dgm:cxn modelId="{9F54E7C0-0986-4683-9746-044F2553BD5E}" type="presOf" srcId="{8E250B6F-84B3-4640-B5D1-85B024B38B15}" destId="{7D6DFF04-DB7D-4AE8-B75F-EF7A917F05D9}" srcOrd="0" destOrd="0" presId="urn:microsoft.com/office/officeart/2005/8/layout/orgChart1"/>
    <dgm:cxn modelId="{EC19B2C1-A777-493F-8C8C-CB766D6447E4}" type="presOf" srcId="{6B464348-FB5C-4395-9D2D-B11E9BFAD178}" destId="{8931A71D-561A-4605-AA72-74E38CA65C5B}" srcOrd="1" destOrd="0" presId="urn:microsoft.com/office/officeart/2005/8/layout/orgChart1"/>
    <dgm:cxn modelId="{2140D9D8-5F4A-46A8-97A6-0F08D3C5ABD8}" type="presOf" srcId="{BDD50A03-E991-4177-BCDC-12C002552976}" destId="{6D8EF594-B147-4D09-932B-B1E26548EA4B}" srcOrd="0" destOrd="0" presId="urn:microsoft.com/office/officeart/2005/8/layout/orgChart1"/>
    <dgm:cxn modelId="{D59972DC-7123-4C58-B086-A606BE83DADE}" type="presOf" srcId="{FEA68D64-A0FE-48FC-9D1F-6C922495BF86}" destId="{66C2A5AD-EA3E-41FE-AE54-29313C744F2B}" srcOrd="1" destOrd="0" presId="urn:microsoft.com/office/officeart/2005/8/layout/orgChart1"/>
    <dgm:cxn modelId="{6ABDD9E0-692D-4CCC-AB42-4238DF2A378C}" type="presOf" srcId="{A771AE93-4B53-4F64-AE53-A6D8028E39E9}" destId="{9BFA6DBE-F024-4083-9F0C-C58716F62B09}" srcOrd="0" destOrd="0" presId="urn:microsoft.com/office/officeart/2005/8/layout/orgChart1"/>
    <dgm:cxn modelId="{E8E03EED-1059-459D-9DD4-443B03AC617B}" type="presOf" srcId="{2FFD7A8D-0EE3-4638-B63C-9DB052927C27}" destId="{E6C6FDFB-C905-4585-A8CA-782F02B4C78C}" srcOrd="1" destOrd="0" presId="urn:microsoft.com/office/officeart/2005/8/layout/orgChart1"/>
    <dgm:cxn modelId="{D0A745F0-6612-420D-94F2-61C1998363CB}" type="presOf" srcId="{D2E3A9AE-7F6B-48DD-AA69-4C8D8CF82E2F}" destId="{BF7D3C9B-BFBE-47B3-864C-C7F22C8A5469}" srcOrd="1" destOrd="0" presId="urn:microsoft.com/office/officeart/2005/8/layout/orgChart1"/>
    <dgm:cxn modelId="{E6709AF7-1A55-44EA-9267-D4542673C0ED}" type="presOf" srcId="{EB48B421-3E3A-40FD-9D93-707CA66B750D}" destId="{29479DC2-D928-4D04-9933-6E4DA83D4DE5}" srcOrd="0" destOrd="0" presId="urn:microsoft.com/office/officeart/2005/8/layout/orgChart1"/>
    <dgm:cxn modelId="{ABFD9E8E-F98C-4FF3-90AC-AC63DABA9158}" type="presParOf" srcId="{8A3CF55B-5464-478E-A4C8-E709BE4E4757}" destId="{600027A4-F6F3-4AFA-98D1-6BA424D0AF70}" srcOrd="0" destOrd="0" presId="urn:microsoft.com/office/officeart/2005/8/layout/orgChart1"/>
    <dgm:cxn modelId="{0563A6C1-42B8-4DA4-8573-49B24C30B763}" type="presParOf" srcId="{600027A4-F6F3-4AFA-98D1-6BA424D0AF70}" destId="{6D0A8CB1-E181-4516-A613-14F5655D7D33}" srcOrd="0" destOrd="0" presId="urn:microsoft.com/office/officeart/2005/8/layout/orgChart1"/>
    <dgm:cxn modelId="{78842244-F3C9-4CDD-9227-D9542C4BC426}" type="presParOf" srcId="{6D0A8CB1-E181-4516-A613-14F5655D7D33}" destId="{A08EE065-F772-46FA-A1C3-250061648020}" srcOrd="0" destOrd="0" presId="urn:microsoft.com/office/officeart/2005/8/layout/orgChart1"/>
    <dgm:cxn modelId="{FC440592-54D1-4AD7-AD3B-A995BCAD15DB}" type="presParOf" srcId="{6D0A8CB1-E181-4516-A613-14F5655D7D33}" destId="{E6C6FDFB-C905-4585-A8CA-782F02B4C78C}" srcOrd="1" destOrd="0" presId="urn:microsoft.com/office/officeart/2005/8/layout/orgChart1"/>
    <dgm:cxn modelId="{6F3C68F2-5427-4A56-B05D-2C423EB8F17C}" type="presParOf" srcId="{600027A4-F6F3-4AFA-98D1-6BA424D0AF70}" destId="{9BC928A4-9C35-4B4A-9661-AF4453CD1D98}" srcOrd="1" destOrd="0" presId="urn:microsoft.com/office/officeart/2005/8/layout/orgChart1"/>
    <dgm:cxn modelId="{ACD92CB9-A776-4A34-8B38-63C99DD38BCD}" type="presParOf" srcId="{9BC928A4-9C35-4B4A-9661-AF4453CD1D98}" destId="{711C5403-7B88-4200-B922-B94251B702E6}" srcOrd="0" destOrd="0" presId="urn:microsoft.com/office/officeart/2005/8/layout/orgChart1"/>
    <dgm:cxn modelId="{5A7D06CA-2EA6-41A4-BA74-24816C33244F}" type="presParOf" srcId="{9BC928A4-9C35-4B4A-9661-AF4453CD1D98}" destId="{D46E10C5-3A14-409B-8D83-464214D65B1B}" srcOrd="1" destOrd="0" presId="urn:microsoft.com/office/officeart/2005/8/layout/orgChart1"/>
    <dgm:cxn modelId="{5A978934-C3EA-4C6F-9125-CC366BC94EBC}" type="presParOf" srcId="{D46E10C5-3A14-409B-8D83-464214D65B1B}" destId="{8B044E2F-9E8B-4F2A-892C-BABB69FDBD75}" srcOrd="0" destOrd="0" presId="urn:microsoft.com/office/officeart/2005/8/layout/orgChart1"/>
    <dgm:cxn modelId="{B95BBEC9-31B7-4990-99A1-46B3B096CE73}" type="presParOf" srcId="{8B044E2F-9E8B-4F2A-892C-BABB69FDBD75}" destId="{9BFA6DBE-F024-4083-9F0C-C58716F62B09}" srcOrd="0" destOrd="0" presId="urn:microsoft.com/office/officeart/2005/8/layout/orgChart1"/>
    <dgm:cxn modelId="{7B812938-BDE9-42A0-81F4-DE35AC4D1677}" type="presParOf" srcId="{8B044E2F-9E8B-4F2A-892C-BABB69FDBD75}" destId="{A4D3CFCA-A05C-4229-874C-0B56FFB5D82B}" srcOrd="1" destOrd="0" presId="urn:microsoft.com/office/officeart/2005/8/layout/orgChart1"/>
    <dgm:cxn modelId="{A3FEC4D8-C8C3-4633-B83E-DEA90ECA3117}" type="presParOf" srcId="{D46E10C5-3A14-409B-8D83-464214D65B1B}" destId="{CDE30D6A-4E21-4A7A-A641-05BED9901433}" srcOrd="1" destOrd="0" presId="urn:microsoft.com/office/officeart/2005/8/layout/orgChart1"/>
    <dgm:cxn modelId="{072856AD-8511-47F3-B023-BB51247D8CCD}" type="presParOf" srcId="{CDE30D6A-4E21-4A7A-A641-05BED9901433}" destId="{7D6DFF04-DB7D-4AE8-B75F-EF7A917F05D9}" srcOrd="0" destOrd="0" presId="urn:microsoft.com/office/officeart/2005/8/layout/orgChart1"/>
    <dgm:cxn modelId="{2F33F47D-718E-4D78-8BC5-64CBD644C318}" type="presParOf" srcId="{CDE30D6A-4E21-4A7A-A641-05BED9901433}" destId="{69DEBA20-18A4-4BAF-B929-ACAF40D19DE3}" srcOrd="1" destOrd="0" presId="urn:microsoft.com/office/officeart/2005/8/layout/orgChart1"/>
    <dgm:cxn modelId="{0AD585DE-61D5-4584-A694-E4A37B3B70CE}" type="presParOf" srcId="{69DEBA20-18A4-4BAF-B929-ACAF40D19DE3}" destId="{CEDFCEE7-1835-4CF0-959B-A22046148485}" srcOrd="0" destOrd="0" presId="urn:microsoft.com/office/officeart/2005/8/layout/orgChart1"/>
    <dgm:cxn modelId="{B117A5EB-6626-47E6-BA3A-7A005BF367CE}" type="presParOf" srcId="{CEDFCEE7-1835-4CF0-959B-A22046148485}" destId="{58BD6176-D990-4815-A36F-5BA27775EBFD}" srcOrd="0" destOrd="0" presId="urn:microsoft.com/office/officeart/2005/8/layout/orgChart1"/>
    <dgm:cxn modelId="{782C4AA0-9D30-402A-8685-C954BEA52DE2}" type="presParOf" srcId="{CEDFCEE7-1835-4CF0-959B-A22046148485}" destId="{984CC1D2-6FA6-4EA8-A69F-F32FBB9E112C}" srcOrd="1" destOrd="0" presId="urn:microsoft.com/office/officeart/2005/8/layout/orgChart1"/>
    <dgm:cxn modelId="{8024ED5A-B281-4674-BFF4-A9C62AF152FE}" type="presParOf" srcId="{69DEBA20-18A4-4BAF-B929-ACAF40D19DE3}" destId="{B0856C92-EA5D-4C18-A69C-C35425C5950C}" srcOrd="1" destOrd="0" presId="urn:microsoft.com/office/officeart/2005/8/layout/orgChart1"/>
    <dgm:cxn modelId="{49991B09-EB88-4E09-9F85-456286FC7E78}" type="presParOf" srcId="{69DEBA20-18A4-4BAF-B929-ACAF40D19DE3}" destId="{01DA5B82-49FA-4EEB-A68D-817DD4D1AE49}" srcOrd="2" destOrd="0" presId="urn:microsoft.com/office/officeart/2005/8/layout/orgChart1"/>
    <dgm:cxn modelId="{7C188FA8-CCEA-40E4-A948-1B4DDAE052C6}" type="presParOf" srcId="{CDE30D6A-4E21-4A7A-A641-05BED9901433}" destId="{87BF1B3B-2801-4DAD-8E27-F3802BB24385}" srcOrd="2" destOrd="0" presId="urn:microsoft.com/office/officeart/2005/8/layout/orgChart1"/>
    <dgm:cxn modelId="{370EFBED-6D65-4B6A-A9B5-F222E3DC4B79}" type="presParOf" srcId="{CDE30D6A-4E21-4A7A-A641-05BED9901433}" destId="{DD0A3C98-AF52-4ACB-81BC-524EC2A096F0}" srcOrd="3" destOrd="0" presId="urn:microsoft.com/office/officeart/2005/8/layout/orgChart1"/>
    <dgm:cxn modelId="{F0834DAE-EF76-4AE2-82D0-4F8E59BC1380}" type="presParOf" srcId="{DD0A3C98-AF52-4ACB-81BC-524EC2A096F0}" destId="{7672548A-196A-47E1-AAE5-29F4F0BE8BD5}" srcOrd="0" destOrd="0" presId="urn:microsoft.com/office/officeart/2005/8/layout/orgChart1"/>
    <dgm:cxn modelId="{3946FF5B-6435-41DC-8413-AADCC43346DB}" type="presParOf" srcId="{7672548A-196A-47E1-AAE5-29F4F0BE8BD5}" destId="{C6F6C7FC-4E29-434A-A080-4CBD3A77C4D5}" srcOrd="0" destOrd="0" presId="urn:microsoft.com/office/officeart/2005/8/layout/orgChart1"/>
    <dgm:cxn modelId="{0127C3E0-6E43-4E7C-B5A6-8C809790CC1D}" type="presParOf" srcId="{7672548A-196A-47E1-AAE5-29F4F0BE8BD5}" destId="{8931A71D-561A-4605-AA72-74E38CA65C5B}" srcOrd="1" destOrd="0" presId="urn:microsoft.com/office/officeart/2005/8/layout/orgChart1"/>
    <dgm:cxn modelId="{61F25692-BA41-4490-875A-0D8927EF89CC}" type="presParOf" srcId="{DD0A3C98-AF52-4ACB-81BC-524EC2A096F0}" destId="{4188F32F-3368-4309-99F1-1777C56E69F2}" srcOrd="1" destOrd="0" presId="urn:microsoft.com/office/officeart/2005/8/layout/orgChart1"/>
    <dgm:cxn modelId="{9731E969-D91D-4238-A180-74295C670F36}" type="presParOf" srcId="{4188F32F-3368-4309-99F1-1777C56E69F2}" destId="{006C6EEB-D60E-49B8-B436-43569C7C7234}" srcOrd="0" destOrd="0" presId="urn:microsoft.com/office/officeart/2005/8/layout/orgChart1"/>
    <dgm:cxn modelId="{56AD3551-4F22-406B-9B20-524B21FE8A1F}" type="presParOf" srcId="{4188F32F-3368-4309-99F1-1777C56E69F2}" destId="{EAFD7FC9-DE2D-437B-8B63-E24CE5AEAE67}" srcOrd="1" destOrd="0" presId="urn:microsoft.com/office/officeart/2005/8/layout/orgChart1"/>
    <dgm:cxn modelId="{01C42CB4-BF87-4651-A040-05B630AE33DB}" type="presParOf" srcId="{EAFD7FC9-DE2D-437B-8B63-E24CE5AEAE67}" destId="{62D9A1DC-1030-4A7D-A3D4-A6B664891A8C}" srcOrd="0" destOrd="0" presId="urn:microsoft.com/office/officeart/2005/8/layout/orgChart1"/>
    <dgm:cxn modelId="{4D97F24A-62F1-4132-AD36-8FD7960A0D98}" type="presParOf" srcId="{62D9A1DC-1030-4A7D-A3D4-A6B664891A8C}" destId="{6D8EF594-B147-4D09-932B-B1E26548EA4B}" srcOrd="0" destOrd="0" presId="urn:microsoft.com/office/officeart/2005/8/layout/orgChart1"/>
    <dgm:cxn modelId="{07466BE8-7D76-41DB-8269-C2E0223F8919}" type="presParOf" srcId="{62D9A1DC-1030-4A7D-A3D4-A6B664891A8C}" destId="{BCC03F45-30BC-49E9-A3E3-D65EC8379EE1}" srcOrd="1" destOrd="0" presId="urn:microsoft.com/office/officeart/2005/8/layout/orgChart1"/>
    <dgm:cxn modelId="{4362A8D8-DE54-4943-8DA0-9A2AC2DFA2DD}" type="presParOf" srcId="{EAFD7FC9-DE2D-437B-8B63-E24CE5AEAE67}" destId="{4EEBE557-4B20-42E7-8776-9D847E725440}" srcOrd="1" destOrd="0" presId="urn:microsoft.com/office/officeart/2005/8/layout/orgChart1"/>
    <dgm:cxn modelId="{F9D44915-44F9-4B2F-8019-42D7821F9C34}" type="presParOf" srcId="{EAFD7FC9-DE2D-437B-8B63-E24CE5AEAE67}" destId="{99121652-57B1-4CFB-B50A-5997A2076351}" srcOrd="2" destOrd="0" presId="urn:microsoft.com/office/officeart/2005/8/layout/orgChart1"/>
    <dgm:cxn modelId="{597EDFC4-E708-488F-B474-4C43DAE46D90}" type="presParOf" srcId="{DD0A3C98-AF52-4ACB-81BC-524EC2A096F0}" destId="{B42E61E2-4D6F-4D3F-B50D-227609A89222}" srcOrd="2" destOrd="0" presId="urn:microsoft.com/office/officeart/2005/8/layout/orgChart1"/>
    <dgm:cxn modelId="{CECF3797-5C3D-4F38-BCC0-361D000F64C2}" type="presParOf" srcId="{D46E10C5-3A14-409B-8D83-464214D65B1B}" destId="{B3DCD154-33ED-49CE-B0ED-941B7338C1A6}" srcOrd="2" destOrd="0" presId="urn:microsoft.com/office/officeart/2005/8/layout/orgChart1"/>
    <dgm:cxn modelId="{89113A16-3EF5-4A79-A790-FA78B3BC6742}" type="presParOf" srcId="{9BC928A4-9C35-4B4A-9661-AF4453CD1D98}" destId="{235D14BB-343A-4775-B7AC-01CD44998D27}" srcOrd="2" destOrd="0" presId="urn:microsoft.com/office/officeart/2005/8/layout/orgChart1"/>
    <dgm:cxn modelId="{36F0110C-DA96-4119-AE27-DE83562D3151}" type="presParOf" srcId="{9BC928A4-9C35-4B4A-9661-AF4453CD1D98}" destId="{11BBBB0F-DD55-4165-917A-A475342C5E78}" srcOrd="3" destOrd="0" presId="urn:microsoft.com/office/officeart/2005/8/layout/orgChart1"/>
    <dgm:cxn modelId="{C834FFF9-B5BD-4D4C-B6E3-3993C692096A}" type="presParOf" srcId="{11BBBB0F-DD55-4165-917A-A475342C5E78}" destId="{30EC46D0-7CB2-4C7D-AB9F-C7042CCEF06A}" srcOrd="0" destOrd="0" presId="urn:microsoft.com/office/officeart/2005/8/layout/orgChart1"/>
    <dgm:cxn modelId="{6E130EBD-C3B6-4F27-9DAE-32958D84ED9B}" type="presParOf" srcId="{30EC46D0-7CB2-4C7D-AB9F-C7042CCEF06A}" destId="{AD56C28C-57BD-4E05-9061-E0AD4A3F9630}" srcOrd="0" destOrd="0" presId="urn:microsoft.com/office/officeart/2005/8/layout/orgChart1"/>
    <dgm:cxn modelId="{A60AFB57-838C-4411-82B1-86F8870D06E4}" type="presParOf" srcId="{30EC46D0-7CB2-4C7D-AB9F-C7042CCEF06A}" destId="{740621B8-CD2D-47AD-A70C-062264A94537}" srcOrd="1" destOrd="0" presId="urn:microsoft.com/office/officeart/2005/8/layout/orgChart1"/>
    <dgm:cxn modelId="{ADC6128A-E018-493F-832C-DB5AEC8C2F16}" type="presParOf" srcId="{11BBBB0F-DD55-4165-917A-A475342C5E78}" destId="{E4F8AE12-2535-4034-B29A-86BC951E9939}" srcOrd="1" destOrd="0" presId="urn:microsoft.com/office/officeart/2005/8/layout/orgChart1"/>
    <dgm:cxn modelId="{C6DC37F4-5710-427D-B896-504D323D8A5F}" type="presParOf" srcId="{E4F8AE12-2535-4034-B29A-86BC951E9939}" destId="{B581FFBD-C15F-4676-B2FB-4ADDA00C199B}" srcOrd="0" destOrd="0" presId="urn:microsoft.com/office/officeart/2005/8/layout/orgChart1"/>
    <dgm:cxn modelId="{F6E9C637-F342-494D-93F5-71AE3FDEA6AF}" type="presParOf" srcId="{E4F8AE12-2535-4034-B29A-86BC951E9939}" destId="{21BDF409-63C5-4097-80DC-ADB174EA88D7}" srcOrd="1" destOrd="0" presId="urn:microsoft.com/office/officeart/2005/8/layout/orgChart1"/>
    <dgm:cxn modelId="{7E77C2DC-7322-47E0-B4BB-0B794D570AFC}" type="presParOf" srcId="{21BDF409-63C5-4097-80DC-ADB174EA88D7}" destId="{9ECBC16B-8D69-4236-8F9B-583CD88E806F}" srcOrd="0" destOrd="0" presId="urn:microsoft.com/office/officeart/2005/8/layout/orgChart1"/>
    <dgm:cxn modelId="{DA9D3682-4F95-49CA-A591-795E8B0E8274}" type="presParOf" srcId="{9ECBC16B-8D69-4236-8F9B-583CD88E806F}" destId="{04FDDF98-B89F-425B-86DE-DF2E6DC201B9}" srcOrd="0" destOrd="0" presId="urn:microsoft.com/office/officeart/2005/8/layout/orgChart1"/>
    <dgm:cxn modelId="{3FD454F1-F24F-436B-BDA2-9394A5A27C9C}" type="presParOf" srcId="{9ECBC16B-8D69-4236-8F9B-583CD88E806F}" destId="{BF7D3C9B-BFBE-47B3-864C-C7F22C8A5469}" srcOrd="1" destOrd="0" presId="urn:microsoft.com/office/officeart/2005/8/layout/orgChart1"/>
    <dgm:cxn modelId="{729F1720-4AA0-40D8-BB01-7724D4DF1DEC}" type="presParOf" srcId="{21BDF409-63C5-4097-80DC-ADB174EA88D7}" destId="{EBFB040E-9610-475E-AD76-A3DFECFE2981}" srcOrd="1" destOrd="0" presId="urn:microsoft.com/office/officeart/2005/8/layout/orgChart1"/>
    <dgm:cxn modelId="{E948B251-5752-414E-A79D-0DF667A0A191}" type="presParOf" srcId="{EBFB040E-9610-475E-AD76-A3DFECFE2981}" destId="{6410058E-EF2E-4D94-A2AB-1A422365FBC6}" srcOrd="0" destOrd="0" presId="urn:microsoft.com/office/officeart/2005/8/layout/orgChart1"/>
    <dgm:cxn modelId="{455462EF-65DD-4D41-B74F-11D790B8B5F9}" type="presParOf" srcId="{EBFB040E-9610-475E-AD76-A3DFECFE2981}" destId="{1499673F-9F62-48A1-A739-51E0DF10AA1A}" srcOrd="1" destOrd="0" presId="urn:microsoft.com/office/officeart/2005/8/layout/orgChart1"/>
    <dgm:cxn modelId="{5B03053C-2AB1-4232-8692-D9827AF709D9}" type="presParOf" srcId="{1499673F-9F62-48A1-A739-51E0DF10AA1A}" destId="{0F3B5098-BA6E-4CDA-A4FC-99D098833BF2}" srcOrd="0" destOrd="0" presId="urn:microsoft.com/office/officeart/2005/8/layout/orgChart1"/>
    <dgm:cxn modelId="{D1825A0F-7FA2-4CAD-AEDE-007A2FE3B1BF}" type="presParOf" srcId="{0F3B5098-BA6E-4CDA-A4FC-99D098833BF2}" destId="{3248B0B4-A307-454D-A1DA-6D235815FAD0}" srcOrd="0" destOrd="0" presId="urn:microsoft.com/office/officeart/2005/8/layout/orgChart1"/>
    <dgm:cxn modelId="{8657118A-A183-41EB-B87B-9C87CB56E12F}" type="presParOf" srcId="{0F3B5098-BA6E-4CDA-A4FC-99D098833BF2}" destId="{0E25D900-D9C8-4ABC-B64C-1FE067EBAA1C}" srcOrd="1" destOrd="0" presId="urn:microsoft.com/office/officeart/2005/8/layout/orgChart1"/>
    <dgm:cxn modelId="{F0DB4A2D-05B6-434D-B7BB-7A4DFFA23DB3}" type="presParOf" srcId="{1499673F-9F62-48A1-A739-51E0DF10AA1A}" destId="{47D3B437-B375-4D3F-A8EE-28AC89922638}" srcOrd="1" destOrd="0" presId="urn:microsoft.com/office/officeart/2005/8/layout/orgChart1"/>
    <dgm:cxn modelId="{EB18413D-08C2-4CE4-BC2A-5BD2BF0865A8}" type="presParOf" srcId="{1499673F-9F62-48A1-A739-51E0DF10AA1A}" destId="{29C21526-2A9D-4EB0-98E7-E6ED2D6B631B}" srcOrd="2" destOrd="0" presId="urn:microsoft.com/office/officeart/2005/8/layout/orgChart1"/>
    <dgm:cxn modelId="{D89424CA-7A8D-4FD8-A560-E4D17A505068}" type="presParOf" srcId="{21BDF409-63C5-4097-80DC-ADB174EA88D7}" destId="{1A87DD1F-B115-45B7-8299-86A6C1A3D397}" srcOrd="2" destOrd="0" presId="urn:microsoft.com/office/officeart/2005/8/layout/orgChart1"/>
    <dgm:cxn modelId="{CCB8512D-D9FE-41A1-8993-C6935CB05612}" type="presParOf" srcId="{E4F8AE12-2535-4034-B29A-86BC951E9939}" destId="{29479DC2-D928-4D04-9933-6E4DA83D4DE5}" srcOrd="2" destOrd="0" presId="urn:microsoft.com/office/officeart/2005/8/layout/orgChart1"/>
    <dgm:cxn modelId="{613CB71B-C09F-4B49-83A2-82121EF9B03C}" type="presParOf" srcId="{E4F8AE12-2535-4034-B29A-86BC951E9939}" destId="{9676A7A3-92F9-489D-880B-AC75588CC265}" srcOrd="3" destOrd="0" presId="urn:microsoft.com/office/officeart/2005/8/layout/orgChart1"/>
    <dgm:cxn modelId="{0D0C635A-53F3-424D-828C-3390D1A30A30}" type="presParOf" srcId="{9676A7A3-92F9-489D-880B-AC75588CC265}" destId="{62BF9BF5-6586-4780-B3F2-25EE702BF72D}" srcOrd="0" destOrd="0" presId="urn:microsoft.com/office/officeart/2005/8/layout/orgChart1"/>
    <dgm:cxn modelId="{264F4BFD-2BBD-4375-A4D8-59017229F800}" type="presParOf" srcId="{62BF9BF5-6586-4780-B3F2-25EE702BF72D}" destId="{4E96C27C-E83E-4ABF-BD86-62839B99B012}" srcOrd="0" destOrd="0" presId="urn:microsoft.com/office/officeart/2005/8/layout/orgChart1"/>
    <dgm:cxn modelId="{2B3A6563-7615-434E-A33D-A5BAF0EA7544}" type="presParOf" srcId="{62BF9BF5-6586-4780-B3F2-25EE702BF72D}" destId="{66C2A5AD-EA3E-41FE-AE54-29313C744F2B}" srcOrd="1" destOrd="0" presId="urn:microsoft.com/office/officeart/2005/8/layout/orgChart1"/>
    <dgm:cxn modelId="{F6C7AE6A-BB62-47EE-90D3-709078223DFC}" type="presParOf" srcId="{9676A7A3-92F9-489D-880B-AC75588CC265}" destId="{C5852847-849C-4BE9-B867-3723CABB296A}" srcOrd="1" destOrd="0" presId="urn:microsoft.com/office/officeart/2005/8/layout/orgChart1"/>
    <dgm:cxn modelId="{7DD76754-5A32-452B-A39C-0E82659B228B}" type="presParOf" srcId="{9676A7A3-92F9-489D-880B-AC75588CC265}" destId="{85660C85-A2B8-441B-9435-E98DF6126261}" srcOrd="2" destOrd="0" presId="urn:microsoft.com/office/officeart/2005/8/layout/orgChart1"/>
    <dgm:cxn modelId="{C663227A-14A5-4B68-8A04-A20740AA7D41}" type="presParOf" srcId="{11BBBB0F-DD55-4165-917A-A475342C5E78}" destId="{F61072B0-2DB8-4D28-9065-2B234D347FC8}" srcOrd="2" destOrd="0" presId="urn:microsoft.com/office/officeart/2005/8/layout/orgChart1"/>
    <dgm:cxn modelId="{04EE017A-DFB6-4E0D-842C-7DFD1231F7C7}" type="presParOf" srcId="{600027A4-F6F3-4AFA-98D1-6BA424D0AF70}" destId="{E7A567E2-D826-48C4-AAAF-DACEA64506CA}"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5B24CDCC-980E-42A1-ADCF-4DAC2F6B0599}" type="doc">
      <dgm:prSet loTypeId="urn:microsoft.com/office/officeart/2005/8/layout/orgChart1" loCatId="hierarchy" qsTypeId="urn:microsoft.com/office/officeart/2005/8/quickstyle/simple1" qsCatId="simple" csTypeId="urn:microsoft.com/office/officeart/2005/8/colors/accent0_2" csCatId="mainScheme" phldr="1"/>
      <dgm:spPr/>
      <dgm:t>
        <a:bodyPr/>
        <a:lstStyle/>
        <a:p>
          <a:endParaRPr lang="en-IN"/>
        </a:p>
      </dgm:t>
    </dgm:pt>
    <dgm:pt modelId="{2FFD7A8D-0EE3-4638-B63C-9DB052927C27}">
      <dgm:prSet phldrT="[Text]"/>
      <dgm:spPr>
        <a:solidFill>
          <a:schemeClr val="accent6"/>
        </a:solidFill>
      </dgm:spPr>
      <dgm:t>
        <a:bodyPr/>
        <a:lstStyle/>
        <a:p>
          <a:r>
            <a:rPr lang="en-IN" b="1" dirty="0">
              <a:solidFill>
                <a:schemeClr val="bg1"/>
              </a:solidFill>
            </a:rPr>
            <a:t>Root Component</a:t>
          </a:r>
        </a:p>
      </dgm:t>
    </dgm:pt>
    <dgm:pt modelId="{D11ED5AF-A3D5-42B4-AF75-218D87CD47B3}" type="parTrans" cxnId="{1C2FCB56-7EB3-4B25-A03A-F9B692B17A8E}">
      <dgm:prSet/>
      <dgm:spPr/>
      <dgm:t>
        <a:bodyPr/>
        <a:lstStyle/>
        <a:p>
          <a:endParaRPr lang="en-IN" b="1"/>
        </a:p>
      </dgm:t>
    </dgm:pt>
    <dgm:pt modelId="{101CDD9C-0C61-44C4-98AD-74E77E1380A6}" type="sibTrans" cxnId="{1C2FCB56-7EB3-4B25-A03A-F9B692B17A8E}">
      <dgm:prSet/>
      <dgm:spPr/>
      <dgm:t>
        <a:bodyPr/>
        <a:lstStyle/>
        <a:p>
          <a:endParaRPr lang="en-IN" b="1"/>
        </a:p>
      </dgm:t>
    </dgm:pt>
    <dgm:pt modelId="{A771AE93-4B53-4F64-AE53-A6D8028E39E9}">
      <dgm:prSet phldrT="[Text]"/>
      <dgm:spPr>
        <a:solidFill>
          <a:schemeClr val="accent6"/>
        </a:solidFill>
      </dgm:spPr>
      <dgm:t>
        <a:bodyPr/>
        <a:lstStyle/>
        <a:p>
          <a:r>
            <a:rPr lang="en-IN" b="1" dirty="0">
              <a:solidFill>
                <a:schemeClr val="bg1"/>
              </a:solidFill>
            </a:rPr>
            <a:t>Child Component -1</a:t>
          </a:r>
        </a:p>
      </dgm:t>
    </dgm:pt>
    <dgm:pt modelId="{5703670F-F969-4A32-9688-50FB5036EF86}" type="parTrans" cxnId="{2DB4E087-CAB2-4C53-9058-BBD640BAEB86}">
      <dgm:prSet/>
      <dgm:spPr/>
      <dgm:t>
        <a:bodyPr/>
        <a:lstStyle/>
        <a:p>
          <a:endParaRPr lang="en-IN" b="1"/>
        </a:p>
      </dgm:t>
    </dgm:pt>
    <dgm:pt modelId="{AF1AFF9F-20FC-4379-BB7D-7B418373D245}" type="sibTrans" cxnId="{2DB4E087-CAB2-4C53-9058-BBD640BAEB86}">
      <dgm:prSet/>
      <dgm:spPr/>
      <dgm:t>
        <a:bodyPr/>
        <a:lstStyle/>
        <a:p>
          <a:endParaRPr lang="en-IN" b="1"/>
        </a:p>
      </dgm:t>
    </dgm:pt>
    <dgm:pt modelId="{62BFFEF3-C110-4F8D-835B-82064809373F}">
      <dgm:prSet phldrT="[Text]"/>
      <dgm:spPr/>
      <dgm:t>
        <a:bodyPr/>
        <a:lstStyle/>
        <a:p>
          <a:r>
            <a:rPr lang="en-IN" b="1"/>
            <a:t>Child Component- 2</a:t>
          </a:r>
        </a:p>
      </dgm:t>
    </dgm:pt>
    <dgm:pt modelId="{5CB21AAB-C797-4CBB-9969-33700D638FAF}" type="parTrans" cxnId="{C4B32939-0D0A-44DF-89E4-E29EFEAB16E7}">
      <dgm:prSet/>
      <dgm:spPr/>
      <dgm:t>
        <a:bodyPr/>
        <a:lstStyle/>
        <a:p>
          <a:endParaRPr lang="en-IN" b="1"/>
        </a:p>
      </dgm:t>
    </dgm:pt>
    <dgm:pt modelId="{4B3E7C46-105F-465D-A65A-C99676BA243F}" type="sibTrans" cxnId="{C4B32939-0D0A-44DF-89E4-E29EFEAB16E7}">
      <dgm:prSet/>
      <dgm:spPr/>
      <dgm:t>
        <a:bodyPr/>
        <a:lstStyle/>
        <a:p>
          <a:endParaRPr lang="en-IN" b="1"/>
        </a:p>
      </dgm:t>
    </dgm:pt>
    <dgm:pt modelId="{D555F3D7-8D06-4258-BD79-79AE7B2A36D6}">
      <dgm:prSet phldrT="[Text]"/>
      <dgm:spPr/>
      <dgm:t>
        <a:bodyPr/>
        <a:lstStyle/>
        <a:p>
          <a:r>
            <a:rPr lang="en-IN" b="1"/>
            <a:t>CC-11 </a:t>
          </a:r>
        </a:p>
      </dgm:t>
    </dgm:pt>
    <dgm:pt modelId="{8E250B6F-84B3-4640-B5D1-85B024B38B15}" type="parTrans" cxnId="{5C065659-39CC-4915-9772-C18F63A26285}">
      <dgm:prSet/>
      <dgm:spPr/>
      <dgm:t>
        <a:bodyPr/>
        <a:lstStyle/>
        <a:p>
          <a:endParaRPr lang="en-IN" b="1"/>
        </a:p>
      </dgm:t>
    </dgm:pt>
    <dgm:pt modelId="{F6E2D4A7-01CE-4F7D-866D-CB5DB83E3D8B}" type="sibTrans" cxnId="{5C065659-39CC-4915-9772-C18F63A26285}">
      <dgm:prSet/>
      <dgm:spPr/>
      <dgm:t>
        <a:bodyPr/>
        <a:lstStyle/>
        <a:p>
          <a:endParaRPr lang="en-IN" b="1"/>
        </a:p>
      </dgm:t>
    </dgm:pt>
    <dgm:pt modelId="{6B464348-FB5C-4395-9D2D-B11E9BFAD178}">
      <dgm:prSet phldrT="[Text]"/>
      <dgm:spPr>
        <a:solidFill>
          <a:schemeClr val="accent6"/>
        </a:solidFill>
      </dgm:spPr>
      <dgm:t>
        <a:bodyPr/>
        <a:lstStyle/>
        <a:p>
          <a:r>
            <a:rPr lang="en-IN" b="1" dirty="0">
              <a:solidFill>
                <a:schemeClr val="bg1"/>
              </a:solidFill>
            </a:rPr>
            <a:t>CC -12 </a:t>
          </a:r>
        </a:p>
      </dgm:t>
    </dgm:pt>
    <dgm:pt modelId="{43DB7E2C-407A-4168-B9C3-212472400FEF}" type="parTrans" cxnId="{AF25CEA5-C656-4A42-B563-D5276F137016}">
      <dgm:prSet/>
      <dgm:spPr/>
      <dgm:t>
        <a:bodyPr/>
        <a:lstStyle/>
        <a:p>
          <a:endParaRPr lang="en-IN" b="1"/>
        </a:p>
      </dgm:t>
    </dgm:pt>
    <dgm:pt modelId="{2F254CA1-C12F-4D4B-97D2-0200B1FC2F5C}" type="sibTrans" cxnId="{AF25CEA5-C656-4A42-B563-D5276F137016}">
      <dgm:prSet/>
      <dgm:spPr/>
      <dgm:t>
        <a:bodyPr/>
        <a:lstStyle/>
        <a:p>
          <a:endParaRPr lang="en-IN" b="1"/>
        </a:p>
      </dgm:t>
    </dgm:pt>
    <dgm:pt modelId="{BDD50A03-E991-4177-BCDC-12C002552976}">
      <dgm:prSet phldrT="[Text]"/>
      <dgm:spPr>
        <a:solidFill>
          <a:schemeClr val="accent6"/>
        </a:solidFill>
      </dgm:spPr>
      <dgm:t>
        <a:bodyPr/>
        <a:lstStyle/>
        <a:p>
          <a:r>
            <a:rPr lang="en-IN" b="1" dirty="0" err="1">
              <a:solidFill>
                <a:schemeClr val="bg1"/>
              </a:solidFill>
            </a:rPr>
            <a:t>markForCheck</a:t>
          </a:r>
          <a:r>
            <a:rPr lang="en-IN" b="1" dirty="0">
              <a:solidFill>
                <a:schemeClr val="bg1"/>
              </a:solidFill>
            </a:rPr>
            <a:t>()</a:t>
          </a:r>
        </a:p>
      </dgm:t>
    </dgm:pt>
    <dgm:pt modelId="{99D0DD8E-FCEE-42CC-9401-BB5DD1B0BE38}" type="parTrans" cxnId="{9C1CB462-1382-4FD2-94BD-0943E3B2A14A}">
      <dgm:prSet/>
      <dgm:spPr/>
      <dgm:t>
        <a:bodyPr/>
        <a:lstStyle/>
        <a:p>
          <a:endParaRPr lang="en-IN" b="1"/>
        </a:p>
      </dgm:t>
    </dgm:pt>
    <dgm:pt modelId="{790C14EB-70D6-4115-860C-0F51682CFE47}" type="sibTrans" cxnId="{9C1CB462-1382-4FD2-94BD-0943E3B2A14A}">
      <dgm:prSet/>
      <dgm:spPr/>
      <dgm:t>
        <a:bodyPr/>
        <a:lstStyle/>
        <a:p>
          <a:endParaRPr lang="en-IN" b="1"/>
        </a:p>
      </dgm:t>
    </dgm:pt>
    <dgm:pt modelId="{D2E3A9AE-7F6B-48DD-AA69-4C8D8CF82E2F}">
      <dgm:prSet phldrT="[Text]"/>
      <dgm:spPr/>
      <dgm:t>
        <a:bodyPr/>
        <a:lstStyle/>
        <a:p>
          <a:r>
            <a:rPr lang="en-IN" b="1"/>
            <a:t>CC -21</a:t>
          </a:r>
        </a:p>
      </dgm:t>
    </dgm:pt>
    <dgm:pt modelId="{E312953F-47BE-4D59-B913-EFA257709FA8}" type="parTrans" cxnId="{3F57B85B-D5CE-4636-A0C6-6488EE6FAC5A}">
      <dgm:prSet/>
      <dgm:spPr/>
      <dgm:t>
        <a:bodyPr/>
        <a:lstStyle/>
        <a:p>
          <a:endParaRPr lang="en-IN" b="1"/>
        </a:p>
      </dgm:t>
    </dgm:pt>
    <dgm:pt modelId="{C880E605-9620-4A3D-9454-F14A3525D4E9}" type="sibTrans" cxnId="{3F57B85B-D5CE-4636-A0C6-6488EE6FAC5A}">
      <dgm:prSet/>
      <dgm:spPr/>
      <dgm:t>
        <a:bodyPr/>
        <a:lstStyle/>
        <a:p>
          <a:endParaRPr lang="en-IN" b="1"/>
        </a:p>
      </dgm:t>
    </dgm:pt>
    <dgm:pt modelId="{FEA68D64-A0FE-48FC-9D1F-6C922495BF86}">
      <dgm:prSet phldrT="[Text]"/>
      <dgm:spPr/>
      <dgm:t>
        <a:bodyPr/>
        <a:lstStyle/>
        <a:p>
          <a:r>
            <a:rPr lang="en-IN" b="1"/>
            <a:t>CC-22</a:t>
          </a:r>
        </a:p>
      </dgm:t>
    </dgm:pt>
    <dgm:pt modelId="{EB48B421-3E3A-40FD-9D93-707CA66B750D}" type="parTrans" cxnId="{DED03BA7-07AC-4C30-A760-EB91E9DDF2CF}">
      <dgm:prSet/>
      <dgm:spPr/>
      <dgm:t>
        <a:bodyPr/>
        <a:lstStyle/>
        <a:p>
          <a:endParaRPr lang="en-IN" b="1"/>
        </a:p>
      </dgm:t>
    </dgm:pt>
    <dgm:pt modelId="{935DD85E-BBB1-4FC0-BA70-6C99B4487851}" type="sibTrans" cxnId="{DED03BA7-07AC-4C30-A760-EB91E9DDF2CF}">
      <dgm:prSet/>
      <dgm:spPr/>
      <dgm:t>
        <a:bodyPr/>
        <a:lstStyle/>
        <a:p>
          <a:endParaRPr lang="en-IN" b="1"/>
        </a:p>
      </dgm:t>
    </dgm:pt>
    <dgm:pt modelId="{F78D838F-3079-444D-83D6-BC490300B852}">
      <dgm:prSet phldrT="[Text]"/>
      <dgm:spPr/>
      <dgm:t>
        <a:bodyPr/>
        <a:lstStyle/>
        <a:p>
          <a:r>
            <a:rPr lang="en-IN" b="1"/>
            <a:t>CC- 211</a:t>
          </a:r>
        </a:p>
      </dgm:t>
    </dgm:pt>
    <dgm:pt modelId="{B707E36C-FAAF-48E3-B8C2-80A3004CB205}" type="parTrans" cxnId="{2F0FF34F-EB2E-4B04-8309-EEBCA0AB7846}">
      <dgm:prSet/>
      <dgm:spPr/>
      <dgm:t>
        <a:bodyPr/>
        <a:lstStyle/>
        <a:p>
          <a:endParaRPr lang="en-IN" b="1"/>
        </a:p>
      </dgm:t>
    </dgm:pt>
    <dgm:pt modelId="{B4B49B25-D307-46CB-815D-33F0D163E466}" type="sibTrans" cxnId="{2F0FF34F-EB2E-4B04-8309-EEBCA0AB7846}">
      <dgm:prSet/>
      <dgm:spPr/>
      <dgm:t>
        <a:bodyPr/>
        <a:lstStyle/>
        <a:p>
          <a:endParaRPr lang="en-IN" b="1"/>
        </a:p>
      </dgm:t>
    </dgm:pt>
    <dgm:pt modelId="{8A3CF55B-5464-478E-A4C8-E709BE4E4757}" type="pres">
      <dgm:prSet presAssocID="{5B24CDCC-980E-42A1-ADCF-4DAC2F6B0599}" presName="hierChild1" presStyleCnt="0">
        <dgm:presLayoutVars>
          <dgm:orgChart val="1"/>
          <dgm:chPref val="1"/>
          <dgm:dir/>
          <dgm:animOne val="branch"/>
          <dgm:animLvl val="lvl"/>
          <dgm:resizeHandles/>
        </dgm:presLayoutVars>
      </dgm:prSet>
      <dgm:spPr/>
    </dgm:pt>
    <dgm:pt modelId="{600027A4-F6F3-4AFA-98D1-6BA424D0AF70}" type="pres">
      <dgm:prSet presAssocID="{2FFD7A8D-0EE3-4638-B63C-9DB052927C27}" presName="hierRoot1" presStyleCnt="0">
        <dgm:presLayoutVars>
          <dgm:hierBranch val="init"/>
        </dgm:presLayoutVars>
      </dgm:prSet>
      <dgm:spPr/>
    </dgm:pt>
    <dgm:pt modelId="{6D0A8CB1-E181-4516-A613-14F5655D7D33}" type="pres">
      <dgm:prSet presAssocID="{2FFD7A8D-0EE3-4638-B63C-9DB052927C27}" presName="rootComposite1" presStyleCnt="0"/>
      <dgm:spPr/>
    </dgm:pt>
    <dgm:pt modelId="{A08EE065-F772-46FA-A1C3-250061648020}" type="pres">
      <dgm:prSet presAssocID="{2FFD7A8D-0EE3-4638-B63C-9DB052927C27}" presName="rootText1" presStyleLbl="node0" presStyleIdx="0" presStyleCnt="1">
        <dgm:presLayoutVars>
          <dgm:chPref val="3"/>
        </dgm:presLayoutVars>
      </dgm:prSet>
      <dgm:spPr/>
    </dgm:pt>
    <dgm:pt modelId="{E6C6FDFB-C905-4585-A8CA-782F02B4C78C}" type="pres">
      <dgm:prSet presAssocID="{2FFD7A8D-0EE3-4638-B63C-9DB052927C27}" presName="rootConnector1" presStyleLbl="node1" presStyleIdx="0" presStyleCnt="0"/>
      <dgm:spPr/>
    </dgm:pt>
    <dgm:pt modelId="{9BC928A4-9C35-4B4A-9661-AF4453CD1D98}" type="pres">
      <dgm:prSet presAssocID="{2FFD7A8D-0EE3-4638-B63C-9DB052927C27}" presName="hierChild2" presStyleCnt="0"/>
      <dgm:spPr/>
    </dgm:pt>
    <dgm:pt modelId="{711C5403-7B88-4200-B922-B94251B702E6}" type="pres">
      <dgm:prSet presAssocID="{5703670F-F969-4A32-9688-50FB5036EF86}" presName="Name37" presStyleLbl="parChTrans1D2" presStyleIdx="0" presStyleCnt="2"/>
      <dgm:spPr/>
    </dgm:pt>
    <dgm:pt modelId="{D46E10C5-3A14-409B-8D83-464214D65B1B}" type="pres">
      <dgm:prSet presAssocID="{A771AE93-4B53-4F64-AE53-A6D8028E39E9}" presName="hierRoot2" presStyleCnt="0">
        <dgm:presLayoutVars>
          <dgm:hierBranch val="init"/>
        </dgm:presLayoutVars>
      </dgm:prSet>
      <dgm:spPr/>
    </dgm:pt>
    <dgm:pt modelId="{8B044E2F-9E8B-4F2A-892C-BABB69FDBD75}" type="pres">
      <dgm:prSet presAssocID="{A771AE93-4B53-4F64-AE53-A6D8028E39E9}" presName="rootComposite" presStyleCnt="0"/>
      <dgm:spPr/>
    </dgm:pt>
    <dgm:pt modelId="{9BFA6DBE-F024-4083-9F0C-C58716F62B09}" type="pres">
      <dgm:prSet presAssocID="{A771AE93-4B53-4F64-AE53-A6D8028E39E9}" presName="rootText" presStyleLbl="node2" presStyleIdx="0" presStyleCnt="2">
        <dgm:presLayoutVars>
          <dgm:chPref val="3"/>
        </dgm:presLayoutVars>
      </dgm:prSet>
      <dgm:spPr/>
    </dgm:pt>
    <dgm:pt modelId="{A4D3CFCA-A05C-4229-874C-0B56FFB5D82B}" type="pres">
      <dgm:prSet presAssocID="{A771AE93-4B53-4F64-AE53-A6D8028E39E9}" presName="rootConnector" presStyleLbl="node2" presStyleIdx="0" presStyleCnt="2"/>
      <dgm:spPr/>
    </dgm:pt>
    <dgm:pt modelId="{CDE30D6A-4E21-4A7A-A641-05BED9901433}" type="pres">
      <dgm:prSet presAssocID="{A771AE93-4B53-4F64-AE53-A6D8028E39E9}" presName="hierChild4" presStyleCnt="0"/>
      <dgm:spPr/>
    </dgm:pt>
    <dgm:pt modelId="{7D6DFF04-DB7D-4AE8-B75F-EF7A917F05D9}" type="pres">
      <dgm:prSet presAssocID="{8E250B6F-84B3-4640-B5D1-85B024B38B15}" presName="Name37" presStyleLbl="parChTrans1D3" presStyleIdx="0" presStyleCnt="4"/>
      <dgm:spPr/>
    </dgm:pt>
    <dgm:pt modelId="{69DEBA20-18A4-4BAF-B929-ACAF40D19DE3}" type="pres">
      <dgm:prSet presAssocID="{D555F3D7-8D06-4258-BD79-79AE7B2A36D6}" presName="hierRoot2" presStyleCnt="0">
        <dgm:presLayoutVars>
          <dgm:hierBranch val="init"/>
        </dgm:presLayoutVars>
      </dgm:prSet>
      <dgm:spPr/>
    </dgm:pt>
    <dgm:pt modelId="{CEDFCEE7-1835-4CF0-959B-A22046148485}" type="pres">
      <dgm:prSet presAssocID="{D555F3D7-8D06-4258-BD79-79AE7B2A36D6}" presName="rootComposite" presStyleCnt="0"/>
      <dgm:spPr/>
    </dgm:pt>
    <dgm:pt modelId="{58BD6176-D990-4815-A36F-5BA27775EBFD}" type="pres">
      <dgm:prSet presAssocID="{D555F3D7-8D06-4258-BD79-79AE7B2A36D6}" presName="rootText" presStyleLbl="node3" presStyleIdx="0" presStyleCnt="4">
        <dgm:presLayoutVars>
          <dgm:chPref val="3"/>
        </dgm:presLayoutVars>
      </dgm:prSet>
      <dgm:spPr/>
    </dgm:pt>
    <dgm:pt modelId="{984CC1D2-6FA6-4EA8-A69F-F32FBB9E112C}" type="pres">
      <dgm:prSet presAssocID="{D555F3D7-8D06-4258-BD79-79AE7B2A36D6}" presName="rootConnector" presStyleLbl="node3" presStyleIdx="0" presStyleCnt="4"/>
      <dgm:spPr/>
    </dgm:pt>
    <dgm:pt modelId="{B0856C92-EA5D-4C18-A69C-C35425C5950C}" type="pres">
      <dgm:prSet presAssocID="{D555F3D7-8D06-4258-BD79-79AE7B2A36D6}" presName="hierChild4" presStyleCnt="0"/>
      <dgm:spPr/>
    </dgm:pt>
    <dgm:pt modelId="{01DA5B82-49FA-4EEB-A68D-817DD4D1AE49}" type="pres">
      <dgm:prSet presAssocID="{D555F3D7-8D06-4258-BD79-79AE7B2A36D6}" presName="hierChild5" presStyleCnt="0"/>
      <dgm:spPr/>
    </dgm:pt>
    <dgm:pt modelId="{87BF1B3B-2801-4DAD-8E27-F3802BB24385}" type="pres">
      <dgm:prSet presAssocID="{43DB7E2C-407A-4168-B9C3-212472400FEF}" presName="Name37" presStyleLbl="parChTrans1D3" presStyleIdx="1" presStyleCnt="4"/>
      <dgm:spPr/>
    </dgm:pt>
    <dgm:pt modelId="{DD0A3C98-AF52-4ACB-81BC-524EC2A096F0}" type="pres">
      <dgm:prSet presAssocID="{6B464348-FB5C-4395-9D2D-B11E9BFAD178}" presName="hierRoot2" presStyleCnt="0">
        <dgm:presLayoutVars>
          <dgm:hierBranch val="init"/>
        </dgm:presLayoutVars>
      </dgm:prSet>
      <dgm:spPr/>
    </dgm:pt>
    <dgm:pt modelId="{7672548A-196A-47E1-AAE5-29F4F0BE8BD5}" type="pres">
      <dgm:prSet presAssocID="{6B464348-FB5C-4395-9D2D-B11E9BFAD178}" presName="rootComposite" presStyleCnt="0"/>
      <dgm:spPr/>
    </dgm:pt>
    <dgm:pt modelId="{C6F6C7FC-4E29-434A-A080-4CBD3A77C4D5}" type="pres">
      <dgm:prSet presAssocID="{6B464348-FB5C-4395-9D2D-B11E9BFAD178}" presName="rootText" presStyleLbl="node3" presStyleIdx="1" presStyleCnt="4">
        <dgm:presLayoutVars>
          <dgm:chPref val="3"/>
        </dgm:presLayoutVars>
      </dgm:prSet>
      <dgm:spPr/>
    </dgm:pt>
    <dgm:pt modelId="{8931A71D-561A-4605-AA72-74E38CA65C5B}" type="pres">
      <dgm:prSet presAssocID="{6B464348-FB5C-4395-9D2D-B11E9BFAD178}" presName="rootConnector" presStyleLbl="node3" presStyleIdx="1" presStyleCnt="4"/>
      <dgm:spPr/>
    </dgm:pt>
    <dgm:pt modelId="{4188F32F-3368-4309-99F1-1777C56E69F2}" type="pres">
      <dgm:prSet presAssocID="{6B464348-FB5C-4395-9D2D-B11E9BFAD178}" presName="hierChild4" presStyleCnt="0"/>
      <dgm:spPr/>
    </dgm:pt>
    <dgm:pt modelId="{006C6EEB-D60E-49B8-B436-43569C7C7234}" type="pres">
      <dgm:prSet presAssocID="{99D0DD8E-FCEE-42CC-9401-BB5DD1B0BE38}" presName="Name37" presStyleLbl="parChTrans1D4" presStyleIdx="0" presStyleCnt="2"/>
      <dgm:spPr/>
    </dgm:pt>
    <dgm:pt modelId="{EAFD7FC9-DE2D-437B-8B63-E24CE5AEAE67}" type="pres">
      <dgm:prSet presAssocID="{BDD50A03-E991-4177-BCDC-12C002552976}" presName="hierRoot2" presStyleCnt="0">
        <dgm:presLayoutVars>
          <dgm:hierBranch val="init"/>
        </dgm:presLayoutVars>
      </dgm:prSet>
      <dgm:spPr/>
    </dgm:pt>
    <dgm:pt modelId="{62D9A1DC-1030-4A7D-A3D4-A6B664891A8C}" type="pres">
      <dgm:prSet presAssocID="{BDD50A03-E991-4177-BCDC-12C002552976}" presName="rootComposite" presStyleCnt="0"/>
      <dgm:spPr/>
    </dgm:pt>
    <dgm:pt modelId="{6D8EF594-B147-4D09-932B-B1E26548EA4B}" type="pres">
      <dgm:prSet presAssocID="{BDD50A03-E991-4177-BCDC-12C002552976}" presName="rootText" presStyleLbl="node4" presStyleIdx="0" presStyleCnt="2">
        <dgm:presLayoutVars>
          <dgm:chPref val="3"/>
        </dgm:presLayoutVars>
      </dgm:prSet>
      <dgm:spPr/>
    </dgm:pt>
    <dgm:pt modelId="{BCC03F45-30BC-49E9-A3E3-D65EC8379EE1}" type="pres">
      <dgm:prSet presAssocID="{BDD50A03-E991-4177-BCDC-12C002552976}" presName="rootConnector" presStyleLbl="node4" presStyleIdx="0" presStyleCnt="2"/>
      <dgm:spPr/>
    </dgm:pt>
    <dgm:pt modelId="{4EEBE557-4B20-42E7-8776-9D847E725440}" type="pres">
      <dgm:prSet presAssocID="{BDD50A03-E991-4177-BCDC-12C002552976}" presName="hierChild4" presStyleCnt="0"/>
      <dgm:spPr/>
    </dgm:pt>
    <dgm:pt modelId="{99121652-57B1-4CFB-B50A-5997A2076351}" type="pres">
      <dgm:prSet presAssocID="{BDD50A03-E991-4177-BCDC-12C002552976}" presName="hierChild5" presStyleCnt="0"/>
      <dgm:spPr/>
    </dgm:pt>
    <dgm:pt modelId="{B42E61E2-4D6F-4D3F-B50D-227609A89222}" type="pres">
      <dgm:prSet presAssocID="{6B464348-FB5C-4395-9D2D-B11E9BFAD178}" presName="hierChild5" presStyleCnt="0"/>
      <dgm:spPr/>
    </dgm:pt>
    <dgm:pt modelId="{B3DCD154-33ED-49CE-B0ED-941B7338C1A6}" type="pres">
      <dgm:prSet presAssocID="{A771AE93-4B53-4F64-AE53-A6D8028E39E9}" presName="hierChild5" presStyleCnt="0"/>
      <dgm:spPr/>
    </dgm:pt>
    <dgm:pt modelId="{235D14BB-343A-4775-B7AC-01CD44998D27}" type="pres">
      <dgm:prSet presAssocID="{5CB21AAB-C797-4CBB-9969-33700D638FAF}" presName="Name37" presStyleLbl="parChTrans1D2" presStyleIdx="1" presStyleCnt="2"/>
      <dgm:spPr/>
    </dgm:pt>
    <dgm:pt modelId="{11BBBB0F-DD55-4165-917A-A475342C5E78}" type="pres">
      <dgm:prSet presAssocID="{62BFFEF3-C110-4F8D-835B-82064809373F}" presName="hierRoot2" presStyleCnt="0">
        <dgm:presLayoutVars>
          <dgm:hierBranch val="init"/>
        </dgm:presLayoutVars>
      </dgm:prSet>
      <dgm:spPr/>
    </dgm:pt>
    <dgm:pt modelId="{30EC46D0-7CB2-4C7D-AB9F-C7042CCEF06A}" type="pres">
      <dgm:prSet presAssocID="{62BFFEF3-C110-4F8D-835B-82064809373F}" presName="rootComposite" presStyleCnt="0"/>
      <dgm:spPr/>
    </dgm:pt>
    <dgm:pt modelId="{AD56C28C-57BD-4E05-9061-E0AD4A3F9630}" type="pres">
      <dgm:prSet presAssocID="{62BFFEF3-C110-4F8D-835B-82064809373F}" presName="rootText" presStyleLbl="node2" presStyleIdx="1" presStyleCnt="2">
        <dgm:presLayoutVars>
          <dgm:chPref val="3"/>
        </dgm:presLayoutVars>
      </dgm:prSet>
      <dgm:spPr/>
    </dgm:pt>
    <dgm:pt modelId="{740621B8-CD2D-47AD-A70C-062264A94537}" type="pres">
      <dgm:prSet presAssocID="{62BFFEF3-C110-4F8D-835B-82064809373F}" presName="rootConnector" presStyleLbl="node2" presStyleIdx="1" presStyleCnt="2"/>
      <dgm:spPr/>
    </dgm:pt>
    <dgm:pt modelId="{E4F8AE12-2535-4034-B29A-86BC951E9939}" type="pres">
      <dgm:prSet presAssocID="{62BFFEF3-C110-4F8D-835B-82064809373F}" presName="hierChild4" presStyleCnt="0"/>
      <dgm:spPr/>
    </dgm:pt>
    <dgm:pt modelId="{B581FFBD-C15F-4676-B2FB-4ADDA00C199B}" type="pres">
      <dgm:prSet presAssocID="{E312953F-47BE-4D59-B913-EFA257709FA8}" presName="Name37" presStyleLbl="parChTrans1D3" presStyleIdx="2" presStyleCnt="4"/>
      <dgm:spPr/>
    </dgm:pt>
    <dgm:pt modelId="{21BDF409-63C5-4097-80DC-ADB174EA88D7}" type="pres">
      <dgm:prSet presAssocID="{D2E3A9AE-7F6B-48DD-AA69-4C8D8CF82E2F}" presName="hierRoot2" presStyleCnt="0">
        <dgm:presLayoutVars>
          <dgm:hierBranch val="init"/>
        </dgm:presLayoutVars>
      </dgm:prSet>
      <dgm:spPr/>
    </dgm:pt>
    <dgm:pt modelId="{9ECBC16B-8D69-4236-8F9B-583CD88E806F}" type="pres">
      <dgm:prSet presAssocID="{D2E3A9AE-7F6B-48DD-AA69-4C8D8CF82E2F}" presName="rootComposite" presStyleCnt="0"/>
      <dgm:spPr/>
    </dgm:pt>
    <dgm:pt modelId="{04FDDF98-B89F-425B-86DE-DF2E6DC201B9}" type="pres">
      <dgm:prSet presAssocID="{D2E3A9AE-7F6B-48DD-AA69-4C8D8CF82E2F}" presName="rootText" presStyleLbl="node3" presStyleIdx="2" presStyleCnt="4">
        <dgm:presLayoutVars>
          <dgm:chPref val="3"/>
        </dgm:presLayoutVars>
      </dgm:prSet>
      <dgm:spPr/>
    </dgm:pt>
    <dgm:pt modelId="{BF7D3C9B-BFBE-47B3-864C-C7F22C8A5469}" type="pres">
      <dgm:prSet presAssocID="{D2E3A9AE-7F6B-48DD-AA69-4C8D8CF82E2F}" presName="rootConnector" presStyleLbl="node3" presStyleIdx="2" presStyleCnt="4"/>
      <dgm:spPr/>
    </dgm:pt>
    <dgm:pt modelId="{EBFB040E-9610-475E-AD76-A3DFECFE2981}" type="pres">
      <dgm:prSet presAssocID="{D2E3A9AE-7F6B-48DD-AA69-4C8D8CF82E2F}" presName="hierChild4" presStyleCnt="0"/>
      <dgm:spPr/>
    </dgm:pt>
    <dgm:pt modelId="{6410058E-EF2E-4D94-A2AB-1A422365FBC6}" type="pres">
      <dgm:prSet presAssocID="{B707E36C-FAAF-48E3-B8C2-80A3004CB205}" presName="Name37" presStyleLbl="parChTrans1D4" presStyleIdx="1" presStyleCnt="2"/>
      <dgm:spPr/>
    </dgm:pt>
    <dgm:pt modelId="{1499673F-9F62-48A1-A739-51E0DF10AA1A}" type="pres">
      <dgm:prSet presAssocID="{F78D838F-3079-444D-83D6-BC490300B852}" presName="hierRoot2" presStyleCnt="0">
        <dgm:presLayoutVars>
          <dgm:hierBranch val="init"/>
        </dgm:presLayoutVars>
      </dgm:prSet>
      <dgm:spPr/>
    </dgm:pt>
    <dgm:pt modelId="{0F3B5098-BA6E-4CDA-A4FC-99D098833BF2}" type="pres">
      <dgm:prSet presAssocID="{F78D838F-3079-444D-83D6-BC490300B852}" presName="rootComposite" presStyleCnt="0"/>
      <dgm:spPr/>
    </dgm:pt>
    <dgm:pt modelId="{3248B0B4-A307-454D-A1DA-6D235815FAD0}" type="pres">
      <dgm:prSet presAssocID="{F78D838F-3079-444D-83D6-BC490300B852}" presName="rootText" presStyleLbl="node4" presStyleIdx="1" presStyleCnt="2">
        <dgm:presLayoutVars>
          <dgm:chPref val="3"/>
        </dgm:presLayoutVars>
      </dgm:prSet>
      <dgm:spPr/>
    </dgm:pt>
    <dgm:pt modelId="{0E25D900-D9C8-4ABC-B64C-1FE067EBAA1C}" type="pres">
      <dgm:prSet presAssocID="{F78D838F-3079-444D-83D6-BC490300B852}" presName="rootConnector" presStyleLbl="node4" presStyleIdx="1" presStyleCnt="2"/>
      <dgm:spPr/>
    </dgm:pt>
    <dgm:pt modelId="{47D3B437-B375-4D3F-A8EE-28AC89922638}" type="pres">
      <dgm:prSet presAssocID="{F78D838F-3079-444D-83D6-BC490300B852}" presName="hierChild4" presStyleCnt="0"/>
      <dgm:spPr/>
    </dgm:pt>
    <dgm:pt modelId="{29C21526-2A9D-4EB0-98E7-E6ED2D6B631B}" type="pres">
      <dgm:prSet presAssocID="{F78D838F-3079-444D-83D6-BC490300B852}" presName="hierChild5" presStyleCnt="0"/>
      <dgm:spPr/>
    </dgm:pt>
    <dgm:pt modelId="{1A87DD1F-B115-45B7-8299-86A6C1A3D397}" type="pres">
      <dgm:prSet presAssocID="{D2E3A9AE-7F6B-48DD-AA69-4C8D8CF82E2F}" presName="hierChild5" presStyleCnt="0"/>
      <dgm:spPr/>
    </dgm:pt>
    <dgm:pt modelId="{29479DC2-D928-4D04-9933-6E4DA83D4DE5}" type="pres">
      <dgm:prSet presAssocID="{EB48B421-3E3A-40FD-9D93-707CA66B750D}" presName="Name37" presStyleLbl="parChTrans1D3" presStyleIdx="3" presStyleCnt="4"/>
      <dgm:spPr/>
    </dgm:pt>
    <dgm:pt modelId="{9676A7A3-92F9-489D-880B-AC75588CC265}" type="pres">
      <dgm:prSet presAssocID="{FEA68D64-A0FE-48FC-9D1F-6C922495BF86}" presName="hierRoot2" presStyleCnt="0">
        <dgm:presLayoutVars>
          <dgm:hierBranch val="init"/>
        </dgm:presLayoutVars>
      </dgm:prSet>
      <dgm:spPr/>
    </dgm:pt>
    <dgm:pt modelId="{62BF9BF5-6586-4780-B3F2-25EE702BF72D}" type="pres">
      <dgm:prSet presAssocID="{FEA68D64-A0FE-48FC-9D1F-6C922495BF86}" presName="rootComposite" presStyleCnt="0"/>
      <dgm:spPr/>
    </dgm:pt>
    <dgm:pt modelId="{4E96C27C-E83E-4ABF-BD86-62839B99B012}" type="pres">
      <dgm:prSet presAssocID="{FEA68D64-A0FE-48FC-9D1F-6C922495BF86}" presName="rootText" presStyleLbl="node3" presStyleIdx="3" presStyleCnt="4">
        <dgm:presLayoutVars>
          <dgm:chPref val="3"/>
        </dgm:presLayoutVars>
      </dgm:prSet>
      <dgm:spPr/>
    </dgm:pt>
    <dgm:pt modelId="{66C2A5AD-EA3E-41FE-AE54-29313C744F2B}" type="pres">
      <dgm:prSet presAssocID="{FEA68D64-A0FE-48FC-9D1F-6C922495BF86}" presName="rootConnector" presStyleLbl="node3" presStyleIdx="3" presStyleCnt="4"/>
      <dgm:spPr/>
    </dgm:pt>
    <dgm:pt modelId="{C5852847-849C-4BE9-B867-3723CABB296A}" type="pres">
      <dgm:prSet presAssocID="{FEA68D64-A0FE-48FC-9D1F-6C922495BF86}" presName="hierChild4" presStyleCnt="0"/>
      <dgm:spPr/>
    </dgm:pt>
    <dgm:pt modelId="{85660C85-A2B8-441B-9435-E98DF6126261}" type="pres">
      <dgm:prSet presAssocID="{FEA68D64-A0FE-48FC-9D1F-6C922495BF86}" presName="hierChild5" presStyleCnt="0"/>
      <dgm:spPr/>
    </dgm:pt>
    <dgm:pt modelId="{F61072B0-2DB8-4D28-9065-2B234D347FC8}" type="pres">
      <dgm:prSet presAssocID="{62BFFEF3-C110-4F8D-835B-82064809373F}" presName="hierChild5" presStyleCnt="0"/>
      <dgm:spPr/>
    </dgm:pt>
    <dgm:pt modelId="{E7A567E2-D826-48C4-AAAF-DACEA64506CA}" type="pres">
      <dgm:prSet presAssocID="{2FFD7A8D-0EE3-4638-B63C-9DB052927C27}" presName="hierChild3" presStyleCnt="0"/>
      <dgm:spPr/>
    </dgm:pt>
  </dgm:ptLst>
  <dgm:cxnLst>
    <dgm:cxn modelId="{323B4305-A93B-4E28-82D8-E995FA067513}" type="presOf" srcId="{43DB7E2C-407A-4168-B9C3-212472400FEF}" destId="{87BF1B3B-2801-4DAD-8E27-F3802BB24385}" srcOrd="0" destOrd="0" presId="urn:microsoft.com/office/officeart/2005/8/layout/orgChart1"/>
    <dgm:cxn modelId="{866E510D-AE60-4B08-BF52-3BDDB9917DC3}" type="presOf" srcId="{5703670F-F969-4A32-9688-50FB5036EF86}" destId="{711C5403-7B88-4200-B922-B94251B702E6}" srcOrd="0" destOrd="0" presId="urn:microsoft.com/office/officeart/2005/8/layout/orgChart1"/>
    <dgm:cxn modelId="{F0172C11-58AA-4533-A636-C524E83508AE}" type="presOf" srcId="{A771AE93-4B53-4F64-AE53-A6D8028E39E9}" destId="{A4D3CFCA-A05C-4229-874C-0B56FFB5D82B}" srcOrd="1" destOrd="0" presId="urn:microsoft.com/office/officeart/2005/8/layout/orgChart1"/>
    <dgm:cxn modelId="{BE6FA717-9261-49B5-8B0A-744D2C338E80}" type="presOf" srcId="{BDD50A03-E991-4177-BCDC-12C002552976}" destId="{BCC03F45-30BC-49E9-A3E3-D65EC8379EE1}" srcOrd="1" destOrd="0" presId="urn:microsoft.com/office/officeart/2005/8/layout/orgChart1"/>
    <dgm:cxn modelId="{64450B18-6C50-4B1E-A7E8-A8997E1DFED0}" type="presOf" srcId="{D555F3D7-8D06-4258-BD79-79AE7B2A36D6}" destId="{984CC1D2-6FA6-4EA8-A69F-F32FBB9E112C}" srcOrd="1" destOrd="0" presId="urn:microsoft.com/office/officeart/2005/8/layout/orgChart1"/>
    <dgm:cxn modelId="{49E89F23-503A-44AE-B110-2EDE4A832E45}" type="presOf" srcId="{62BFFEF3-C110-4F8D-835B-82064809373F}" destId="{740621B8-CD2D-47AD-A70C-062264A94537}" srcOrd="1" destOrd="0" presId="urn:microsoft.com/office/officeart/2005/8/layout/orgChart1"/>
    <dgm:cxn modelId="{34F65124-25EF-49C9-91D6-9F250A7A048C}" type="presOf" srcId="{E312953F-47BE-4D59-B913-EFA257709FA8}" destId="{B581FFBD-C15F-4676-B2FB-4ADDA00C199B}" srcOrd="0" destOrd="0" presId="urn:microsoft.com/office/officeart/2005/8/layout/orgChart1"/>
    <dgm:cxn modelId="{1218DA27-8105-4FAB-86B0-C492DA8C6918}" type="presOf" srcId="{D2E3A9AE-7F6B-48DD-AA69-4C8D8CF82E2F}" destId="{04FDDF98-B89F-425B-86DE-DF2E6DC201B9}" srcOrd="0" destOrd="0" presId="urn:microsoft.com/office/officeart/2005/8/layout/orgChart1"/>
    <dgm:cxn modelId="{DD36A532-2EC6-4341-B899-1C5E2C6CAFD3}" type="presOf" srcId="{F78D838F-3079-444D-83D6-BC490300B852}" destId="{0E25D900-D9C8-4ABC-B64C-1FE067EBAA1C}" srcOrd="1" destOrd="0" presId="urn:microsoft.com/office/officeart/2005/8/layout/orgChart1"/>
    <dgm:cxn modelId="{C4B32939-0D0A-44DF-89E4-E29EFEAB16E7}" srcId="{2FFD7A8D-0EE3-4638-B63C-9DB052927C27}" destId="{62BFFEF3-C110-4F8D-835B-82064809373F}" srcOrd="1" destOrd="0" parTransId="{5CB21AAB-C797-4CBB-9969-33700D638FAF}" sibTransId="{4B3E7C46-105F-465D-A65A-C99676BA243F}"/>
    <dgm:cxn modelId="{66AC4E3E-8427-47C8-860C-FD3FB331799C}" type="presOf" srcId="{B707E36C-FAAF-48E3-B8C2-80A3004CB205}" destId="{6410058E-EF2E-4D94-A2AB-1A422365FBC6}" srcOrd="0" destOrd="0" presId="urn:microsoft.com/office/officeart/2005/8/layout/orgChart1"/>
    <dgm:cxn modelId="{F83B5A40-6DF3-407A-B445-A8533272BF02}" type="presOf" srcId="{5B24CDCC-980E-42A1-ADCF-4DAC2F6B0599}" destId="{8A3CF55B-5464-478E-A4C8-E709BE4E4757}" srcOrd="0" destOrd="0" presId="urn:microsoft.com/office/officeart/2005/8/layout/orgChart1"/>
    <dgm:cxn modelId="{3F57B85B-D5CE-4636-A0C6-6488EE6FAC5A}" srcId="{62BFFEF3-C110-4F8D-835B-82064809373F}" destId="{D2E3A9AE-7F6B-48DD-AA69-4C8D8CF82E2F}" srcOrd="0" destOrd="0" parTransId="{E312953F-47BE-4D59-B913-EFA257709FA8}" sibTransId="{C880E605-9620-4A3D-9454-F14A3525D4E9}"/>
    <dgm:cxn modelId="{9C1CB462-1382-4FD2-94BD-0943E3B2A14A}" srcId="{6B464348-FB5C-4395-9D2D-B11E9BFAD178}" destId="{BDD50A03-E991-4177-BCDC-12C002552976}" srcOrd="0" destOrd="0" parTransId="{99D0DD8E-FCEE-42CC-9401-BB5DD1B0BE38}" sibTransId="{790C14EB-70D6-4115-860C-0F51682CFE47}"/>
    <dgm:cxn modelId="{1FE46049-DB8C-4F38-A18D-C7AC7EA1A4E4}" type="presOf" srcId="{62BFFEF3-C110-4F8D-835B-82064809373F}" destId="{AD56C28C-57BD-4E05-9061-E0AD4A3F9630}" srcOrd="0" destOrd="0" presId="urn:microsoft.com/office/officeart/2005/8/layout/orgChart1"/>
    <dgm:cxn modelId="{61A89849-7F2C-46C1-BFFE-037FCE6A1E01}" type="presOf" srcId="{6B464348-FB5C-4395-9D2D-B11E9BFAD178}" destId="{C6F6C7FC-4E29-434A-A080-4CBD3A77C4D5}" srcOrd="0" destOrd="0" presId="urn:microsoft.com/office/officeart/2005/8/layout/orgChart1"/>
    <dgm:cxn modelId="{4DD22D4E-14FD-4A6D-90DB-377A473FAED0}" type="presOf" srcId="{F78D838F-3079-444D-83D6-BC490300B852}" destId="{3248B0B4-A307-454D-A1DA-6D235815FAD0}" srcOrd="0" destOrd="0" presId="urn:microsoft.com/office/officeart/2005/8/layout/orgChart1"/>
    <dgm:cxn modelId="{450A814F-06D0-4628-B8D9-963454FC35AA}" type="presOf" srcId="{D555F3D7-8D06-4258-BD79-79AE7B2A36D6}" destId="{58BD6176-D990-4815-A36F-5BA27775EBFD}" srcOrd="0" destOrd="0" presId="urn:microsoft.com/office/officeart/2005/8/layout/orgChart1"/>
    <dgm:cxn modelId="{2F0FF34F-EB2E-4B04-8309-EEBCA0AB7846}" srcId="{D2E3A9AE-7F6B-48DD-AA69-4C8D8CF82E2F}" destId="{F78D838F-3079-444D-83D6-BC490300B852}" srcOrd="0" destOrd="0" parTransId="{B707E36C-FAAF-48E3-B8C2-80A3004CB205}" sibTransId="{B4B49B25-D307-46CB-815D-33F0D163E466}"/>
    <dgm:cxn modelId="{1C2FCB56-7EB3-4B25-A03A-F9B692B17A8E}" srcId="{5B24CDCC-980E-42A1-ADCF-4DAC2F6B0599}" destId="{2FFD7A8D-0EE3-4638-B63C-9DB052927C27}" srcOrd="0" destOrd="0" parTransId="{D11ED5AF-A3D5-42B4-AF75-218D87CD47B3}" sibTransId="{101CDD9C-0C61-44C4-98AD-74E77E1380A6}"/>
    <dgm:cxn modelId="{5C065659-39CC-4915-9772-C18F63A26285}" srcId="{A771AE93-4B53-4F64-AE53-A6D8028E39E9}" destId="{D555F3D7-8D06-4258-BD79-79AE7B2A36D6}" srcOrd="0" destOrd="0" parTransId="{8E250B6F-84B3-4640-B5D1-85B024B38B15}" sibTransId="{F6E2D4A7-01CE-4F7D-866D-CB5DB83E3D8B}"/>
    <dgm:cxn modelId="{2DB4E087-CAB2-4C53-9058-BBD640BAEB86}" srcId="{2FFD7A8D-0EE3-4638-B63C-9DB052927C27}" destId="{A771AE93-4B53-4F64-AE53-A6D8028E39E9}" srcOrd="0" destOrd="0" parTransId="{5703670F-F969-4A32-9688-50FB5036EF86}" sibTransId="{AF1AFF9F-20FC-4379-BB7D-7B418373D245}"/>
    <dgm:cxn modelId="{9526589A-3086-4B46-A35C-C440028D25CE}" type="presOf" srcId="{5CB21AAB-C797-4CBB-9969-33700D638FAF}" destId="{235D14BB-343A-4775-B7AC-01CD44998D27}" srcOrd="0" destOrd="0" presId="urn:microsoft.com/office/officeart/2005/8/layout/orgChart1"/>
    <dgm:cxn modelId="{AF25CEA5-C656-4A42-B563-D5276F137016}" srcId="{A771AE93-4B53-4F64-AE53-A6D8028E39E9}" destId="{6B464348-FB5C-4395-9D2D-B11E9BFAD178}" srcOrd="1" destOrd="0" parTransId="{43DB7E2C-407A-4168-B9C3-212472400FEF}" sibTransId="{2F254CA1-C12F-4D4B-97D2-0200B1FC2F5C}"/>
    <dgm:cxn modelId="{DED03BA7-07AC-4C30-A760-EB91E9DDF2CF}" srcId="{62BFFEF3-C110-4F8D-835B-82064809373F}" destId="{FEA68D64-A0FE-48FC-9D1F-6C922495BF86}" srcOrd="1" destOrd="0" parTransId="{EB48B421-3E3A-40FD-9D93-707CA66B750D}" sibTransId="{935DD85E-BBB1-4FC0-BA70-6C99B4487851}"/>
    <dgm:cxn modelId="{15629DA7-932E-495F-B99C-269AB8685E49}" type="presOf" srcId="{2FFD7A8D-0EE3-4638-B63C-9DB052927C27}" destId="{A08EE065-F772-46FA-A1C3-250061648020}" srcOrd="0" destOrd="0" presId="urn:microsoft.com/office/officeart/2005/8/layout/orgChart1"/>
    <dgm:cxn modelId="{1122ADA8-D575-4F52-80AD-233560410A6A}" type="presOf" srcId="{FEA68D64-A0FE-48FC-9D1F-6C922495BF86}" destId="{4E96C27C-E83E-4ABF-BD86-62839B99B012}" srcOrd="0" destOrd="0" presId="urn:microsoft.com/office/officeart/2005/8/layout/orgChart1"/>
    <dgm:cxn modelId="{A594E9BC-8C96-4FB9-9FF3-CD176F49D23E}" type="presOf" srcId="{99D0DD8E-FCEE-42CC-9401-BB5DD1B0BE38}" destId="{006C6EEB-D60E-49B8-B436-43569C7C7234}" srcOrd="0" destOrd="0" presId="urn:microsoft.com/office/officeart/2005/8/layout/orgChart1"/>
    <dgm:cxn modelId="{9F54E7C0-0986-4683-9746-044F2553BD5E}" type="presOf" srcId="{8E250B6F-84B3-4640-B5D1-85B024B38B15}" destId="{7D6DFF04-DB7D-4AE8-B75F-EF7A917F05D9}" srcOrd="0" destOrd="0" presId="urn:microsoft.com/office/officeart/2005/8/layout/orgChart1"/>
    <dgm:cxn modelId="{EC19B2C1-A777-493F-8C8C-CB766D6447E4}" type="presOf" srcId="{6B464348-FB5C-4395-9D2D-B11E9BFAD178}" destId="{8931A71D-561A-4605-AA72-74E38CA65C5B}" srcOrd="1" destOrd="0" presId="urn:microsoft.com/office/officeart/2005/8/layout/orgChart1"/>
    <dgm:cxn modelId="{2140D9D8-5F4A-46A8-97A6-0F08D3C5ABD8}" type="presOf" srcId="{BDD50A03-E991-4177-BCDC-12C002552976}" destId="{6D8EF594-B147-4D09-932B-B1E26548EA4B}" srcOrd="0" destOrd="0" presId="urn:microsoft.com/office/officeart/2005/8/layout/orgChart1"/>
    <dgm:cxn modelId="{D59972DC-7123-4C58-B086-A606BE83DADE}" type="presOf" srcId="{FEA68D64-A0FE-48FC-9D1F-6C922495BF86}" destId="{66C2A5AD-EA3E-41FE-AE54-29313C744F2B}" srcOrd="1" destOrd="0" presId="urn:microsoft.com/office/officeart/2005/8/layout/orgChart1"/>
    <dgm:cxn modelId="{6ABDD9E0-692D-4CCC-AB42-4238DF2A378C}" type="presOf" srcId="{A771AE93-4B53-4F64-AE53-A6D8028E39E9}" destId="{9BFA6DBE-F024-4083-9F0C-C58716F62B09}" srcOrd="0" destOrd="0" presId="urn:microsoft.com/office/officeart/2005/8/layout/orgChart1"/>
    <dgm:cxn modelId="{E8E03EED-1059-459D-9DD4-443B03AC617B}" type="presOf" srcId="{2FFD7A8D-0EE3-4638-B63C-9DB052927C27}" destId="{E6C6FDFB-C905-4585-A8CA-782F02B4C78C}" srcOrd="1" destOrd="0" presId="urn:microsoft.com/office/officeart/2005/8/layout/orgChart1"/>
    <dgm:cxn modelId="{D0A745F0-6612-420D-94F2-61C1998363CB}" type="presOf" srcId="{D2E3A9AE-7F6B-48DD-AA69-4C8D8CF82E2F}" destId="{BF7D3C9B-BFBE-47B3-864C-C7F22C8A5469}" srcOrd="1" destOrd="0" presId="urn:microsoft.com/office/officeart/2005/8/layout/orgChart1"/>
    <dgm:cxn modelId="{E6709AF7-1A55-44EA-9267-D4542673C0ED}" type="presOf" srcId="{EB48B421-3E3A-40FD-9D93-707CA66B750D}" destId="{29479DC2-D928-4D04-9933-6E4DA83D4DE5}" srcOrd="0" destOrd="0" presId="urn:microsoft.com/office/officeart/2005/8/layout/orgChart1"/>
    <dgm:cxn modelId="{ABFD9E8E-F98C-4FF3-90AC-AC63DABA9158}" type="presParOf" srcId="{8A3CF55B-5464-478E-A4C8-E709BE4E4757}" destId="{600027A4-F6F3-4AFA-98D1-6BA424D0AF70}" srcOrd="0" destOrd="0" presId="urn:microsoft.com/office/officeart/2005/8/layout/orgChart1"/>
    <dgm:cxn modelId="{0563A6C1-42B8-4DA4-8573-49B24C30B763}" type="presParOf" srcId="{600027A4-F6F3-4AFA-98D1-6BA424D0AF70}" destId="{6D0A8CB1-E181-4516-A613-14F5655D7D33}" srcOrd="0" destOrd="0" presId="urn:microsoft.com/office/officeart/2005/8/layout/orgChart1"/>
    <dgm:cxn modelId="{78842244-F3C9-4CDD-9227-D9542C4BC426}" type="presParOf" srcId="{6D0A8CB1-E181-4516-A613-14F5655D7D33}" destId="{A08EE065-F772-46FA-A1C3-250061648020}" srcOrd="0" destOrd="0" presId="urn:microsoft.com/office/officeart/2005/8/layout/orgChart1"/>
    <dgm:cxn modelId="{FC440592-54D1-4AD7-AD3B-A995BCAD15DB}" type="presParOf" srcId="{6D0A8CB1-E181-4516-A613-14F5655D7D33}" destId="{E6C6FDFB-C905-4585-A8CA-782F02B4C78C}" srcOrd="1" destOrd="0" presId="urn:microsoft.com/office/officeart/2005/8/layout/orgChart1"/>
    <dgm:cxn modelId="{6F3C68F2-5427-4A56-B05D-2C423EB8F17C}" type="presParOf" srcId="{600027A4-F6F3-4AFA-98D1-6BA424D0AF70}" destId="{9BC928A4-9C35-4B4A-9661-AF4453CD1D98}" srcOrd="1" destOrd="0" presId="urn:microsoft.com/office/officeart/2005/8/layout/orgChart1"/>
    <dgm:cxn modelId="{ACD92CB9-A776-4A34-8B38-63C99DD38BCD}" type="presParOf" srcId="{9BC928A4-9C35-4B4A-9661-AF4453CD1D98}" destId="{711C5403-7B88-4200-B922-B94251B702E6}" srcOrd="0" destOrd="0" presId="urn:microsoft.com/office/officeart/2005/8/layout/orgChart1"/>
    <dgm:cxn modelId="{5A7D06CA-2EA6-41A4-BA74-24816C33244F}" type="presParOf" srcId="{9BC928A4-9C35-4B4A-9661-AF4453CD1D98}" destId="{D46E10C5-3A14-409B-8D83-464214D65B1B}" srcOrd="1" destOrd="0" presId="urn:microsoft.com/office/officeart/2005/8/layout/orgChart1"/>
    <dgm:cxn modelId="{5A978934-C3EA-4C6F-9125-CC366BC94EBC}" type="presParOf" srcId="{D46E10C5-3A14-409B-8D83-464214D65B1B}" destId="{8B044E2F-9E8B-4F2A-892C-BABB69FDBD75}" srcOrd="0" destOrd="0" presId="urn:microsoft.com/office/officeart/2005/8/layout/orgChart1"/>
    <dgm:cxn modelId="{B95BBEC9-31B7-4990-99A1-46B3B096CE73}" type="presParOf" srcId="{8B044E2F-9E8B-4F2A-892C-BABB69FDBD75}" destId="{9BFA6DBE-F024-4083-9F0C-C58716F62B09}" srcOrd="0" destOrd="0" presId="urn:microsoft.com/office/officeart/2005/8/layout/orgChart1"/>
    <dgm:cxn modelId="{7B812938-BDE9-42A0-81F4-DE35AC4D1677}" type="presParOf" srcId="{8B044E2F-9E8B-4F2A-892C-BABB69FDBD75}" destId="{A4D3CFCA-A05C-4229-874C-0B56FFB5D82B}" srcOrd="1" destOrd="0" presId="urn:microsoft.com/office/officeart/2005/8/layout/orgChart1"/>
    <dgm:cxn modelId="{A3FEC4D8-C8C3-4633-B83E-DEA90ECA3117}" type="presParOf" srcId="{D46E10C5-3A14-409B-8D83-464214D65B1B}" destId="{CDE30D6A-4E21-4A7A-A641-05BED9901433}" srcOrd="1" destOrd="0" presId="urn:microsoft.com/office/officeart/2005/8/layout/orgChart1"/>
    <dgm:cxn modelId="{072856AD-8511-47F3-B023-BB51247D8CCD}" type="presParOf" srcId="{CDE30D6A-4E21-4A7A-A641-05BED9901433}" destId="{7D6DFF04-DB7D-4AE8-B75F-EF7A917F05D9}" srcOrd="0" destOrd="0" presId="urn:microsoft.com/office/officeart/2005/8/layout/orgChart1"/>
    <dgm:cxn modelId="{2F33F47D-718E-4D78-8BC5-64CBD644C318}" type="presParOf" srcId="{CDE30D6A-4E21-4A7A-A641-05BED9901433}" destId="{69DEBA20-18A4-4BAF-B929-ACAF40D19DE3}" srcOrd="1" destOrd="0" presId="urn:microsoft.com/office/officeart/2005/8/layout/orgChart1"/>
    <dgm:cxn modelId="{0AD585DE-61D5-4584-A694-E4A37B3B70CE}" type="presParOf" srcId="{69DEBA20-18A4-4BAF-B929-ACAF40D19DE3}" destId="{CEDFCEE7-1835-4CF0-959B-A22046148485}" srcOrd="0" destOrd="0" presId="urn:microsoft.com/office/officeart/2005/8/layout/orgChart1"/>
    <dgm:cxn modelId="{B117A5EB-6626-47E6-BA3A-7A005BF367CE}" type="presParOf" srcId="{CEDFCEE7-1835-4CF0-959B-A22046148485}" destId="{58BD6176-D990-4815-A36F-5BA27775EBFD}" srcOrd="0" destOrd="0" presId="urn:microsoft.com/office/officeart/2005/8/layout/orgChart1"/>
    <dgm:cxn modelId="{782C4AA0-9D30-402A-8685-C954BEA52DE2}" type="presParOf" srcId="{CEDFCEE7-1835-4CF0-959B-A22046148485}" destId="{984CC1D2-6FA6-4EA8-A69F-F32FBB9E112C}" srcOrd="1" destOrd="0" presId="urn:microsoft.com/office/officeart/2005/8/layout/orgChart1"/>
    <dgm:cxn modelId="{8024ED5A-B281-4674-BFF4-A9C62AF152FE}" type="presParOf" srcId="{69DEBA20-18A4-4BAF-B929-ACAF40D19DE3}" destId="{B0856C92-EA5D-4C18-A69C-C35425C5950C}" srcOrd="1" destOrd="0" presId="urn:microsoft.com/office/officeart/2005/8/layout/orgChart1"/>
    <dgm:cxn modelId="{49991B09-EB88-4E09-9F85-456286FC7E78}" type="presParOf" srcId="{69DEBA20-18A4-4BAF-B929-ACAF40D19DE3}" destId="{01DA5B82-49FA-4EEB-A68D-817DD4D1AE49}" srcOrd="2" destOrd="0" presId="urn:microsoft.com/office/officeart/2005/8/layout/orgChart1"/>
    <dgm:cxn modelId="{7C188FA8-CCEA-40E4-A948-1B4DDAE052C6}" type="presParOf" srcId="{CDE30D6A-4E21-4A7A-A641-05BED9901433}" destId="{87BF1B3B-2801-4DAD-8E27-F3802BB24385}" srcOrd="2" destOrd="0" presId="urn:microsoft.com/office/officeart/2005/8/layout/orgChart1"/>
    <dgm:cxn modelId="{370EFBED-6D65-4B6A-A9B5-F222E3DC4B79}" type="presParOf" srcId="{CDE30D6A-4E21-4A7A-A641-05BED9901433}" destId="{DD0A3C98-AF52-4ACB-81BC-524EC2A096F0}" srcOrd="3" destOrd="0" presId="urn:microsoft.com/office/officeart/2005/8/layout/orgChart1"/>
    <dgm:cxn modelId="{F0834DAE-EF76-4AE2-82D0-4F8E59BC1380}" type="presParOf" srcId="{DD0A3C98-AF52-4ACB-81BC-524EC2A096F0}" destId="{7672548A-196A-47E1-AAE5-29F4F0BE8BD5}" srcOrd="0" destOrd="0" presId="urn:microsoft.com/office/officeart/2005/8/layout/orgChart1"/>
    <dgm:cxn modelId="{3946FF5B-6435-41DC-8413-AADCC43346DB}" type="presParOf" srcId="{7672548A-196A-47E1-AAE5-29F4F0BE8BD5}" destId="{C6F6C7FC-4E29-434A-A080-4CBD3A77C4D5}" srcOrd="0" destOrd="0" presId="urn:microsoft.com/office/officeart/2005/8/layout/orgChart1"/>
    <dgm:cxn modelId="{0127C3E0-6E43-4E7C-B5A6-8C809790CC1D}" type="presParOf" srcId="{7672548A-196A-47E1-AAE5-29F4F0BE8BD5}" destId="{8931A71D-561A-4605-AA72-74E38CA65C5B}" srcOrd="1" destOrd="0" presId="urn:microsoft.com/office/officeart/2005/8/layout/orgChart1"/>
    <dgm:cxn modelId="{61F25692-BA41-4490-875A-0D8927EF89CC}" type="presParOf" srcId="{DD0A3C98-AF52-4ACB-81BC-524EC2A096F0}" destId="{4188F32F-3368-4309-99F1-1777C56E69F2}" srcOrd="1" destOrd="0" presId="urn:microsoft.com/office/officeart/2005/8/layout/orgChart1"/>
    <dgm:cxn modelId="{9731E969-D91D-4238-A180-74295C670F36}" type="presParOf" srcId="{4188F32F-3368-4309-99F1-1777C56E69F2}" destId="{006C6EEB-D60E-49B8-B436-43569C7C7234}" srcOrd="0" destOrd="0" presId="urn:microsoft.com/office/officeart/2005/8/layout/orgChart1"/>
    <dgm:cxn modelId="{56AD3551-4F22-406B-9B20-524B21FE8A1F}" type="presParOf" srcId="{4188F32F-3368-4309-99F1-1777C56E69F2}" destId="{EAFD7FC9-DE2D-437B-8B63-E24CE5AEAE67}" srcOrd="1" destOrd="0" presId="urn:microsoft.com/office/officeart/2005/8/layout/orgChart1"/>
    <dgm:cxn modelId="{01C42CB4-BF87-4651-A040-05B630AE33DB}" type="presParOf" srcId="{EAFD7FC9-DE2D-437B-8B63-E24CE5AEAE67}" destId="{62D9A1DC-1030-4A7D-A3D4-A6B664891A8C}" srcOrd="0" destOrd="0" presId="urn:microsoft.com/office/officeart/2005/8/layout/orgChart1"/>
    <dgm:cxn modelId="{4D97F24A-62F1-4132-AD36-8FD7960A0D98}" type="presParOf" srcId="{62D9A1DC-1030-4A7D-A3D4-A6B664891A8C}" destId="{6D8EF594-B147-4D09-932B-B1E26548EA4B}" srcOrd="0" destOrd="0" presId="urn:microsoft.com/office/officeart/2005/8/layout/orgChart1"/>
    <dgm:cxn modelId="{07466BE8-7D76-41DB-8269-C2E0223F8919}" type="presParOf" srcId="{62D9A1DC-1030-4A7D-A3D4-A6B664891A8C}" destId="{BCC03F45-30BC-49E9-A3E3-D65EC8379EE1}" srcOrd="1" destOrd="0" presId="urn:microsoft.com/office/officeart/2005/8/layout/orgChart1"/>
    <dgm:cxn modelId="{4362A8D8-DE54-4943-8DA0-9A2AC2DFA2DD}" type="presParOf" srcId="{EAFD7FC9-DE2D-437B-8B63-E24CE5AEAE67}" destId="{4EEBE557-4B20-42E7-8776-9D847E725440}" srcOrd="1" destOrd="0" presId="urn:microsoft.com/office/officeart/2005/8/layout/orgChart1"/>
    <dgm:cxn modelId="{F9D44915-44F9-4B2F-8019-42D7821F9C34}" type="presParOf" srcId="{EAFD7FC9-DE2D-437B-8B63-E24CE5AEAE67}" destId="{99121652-57B1-4CFB-B50A-5997A2076351}" srcOrd="2" destOrd="0" presId="urn:microsoft.com/office/officeart/2005/8/layout/orgChart1"/>
    <dgm:cxn modelId="{597EDFC4-E708-488F-B474-4C43DAE46D90}" type="presParOf" srcId="{DD0A3C98-AF52-4ACB-81BC-524EC2A096F0}" destId="{B42E61E2-4D6F-4D3F-B50D-227609A89222}" srcOrd="2" destOrd="0" presId="urn:microsoft.com/office/officeart/2005/8/layout/orgChart1"/>
    <dgm:cxn modelId="{CECF3797-5C3D-4F38-BCC0-361D000F64C2}" type="presParOf" srcId="{D46E10C5-3A14-409B-8D83-464214D65B1B}" destId="{B3DCD154-33ED-49CE-B0ED-941B7338C1A6}" srcOrd="2" destOrd="0" presId="urn:microsoft.com/office/officeart/2005/8/layout/orgChart1"/>
    <dgm:cxn modelId="{89113A16-3EF5-4A79-A790-FA78B3BC6742}" type="presParOf" srcId="{9BC928A4-9C35-4B4A-9661-AF4453CD1D98}" destId="{235D14BB-343A-4775-B7AC-01CD44998D27}" srcOrd="2" destOrd="0" presId="urn:microsoft.com/office/officeart/2005/8/layout/orgChart1"/>
    <dgm:cxn modelId="{36F0110C-DA96-4119-AE27-DE83562D3151}" type="presParOf" srcId="{9BC928A4-9C35-4B4A-9661-AF4453CD1D98}" destId="{11BBBB0F-DD55-4165-917A-A475342C5E78}" srcOrd="3" destOrd="0" presId="urn:microsoft.com/office/officeart/2005/8/layout/orgChart1"/>
    <dgm:cxn modelId="{C834FFF9-B5BD-4D4C-B6E3-3993C692096A}" type="presParOf" srcId="{11BBBB0F-DD55-4165-917A-A475342C5E78}" destId="{30EC46D0-7CB2-4C7D-AB9F-C7042CCEF06A}" srcOrd="0" destOrd="0" presId="urn:microsoft.com/office/officeart/2005/8/layout/orgChart1"/>
    <dgm:cxn modelId="{6E130EBD-C3B6-4F27-9DAE-32958D84ED9B}" type="presParOf" srcId="{30EC46D0-7CB2-4C7D-AB9F-C7042CCEF06A}" destId="{AD56C28C-57BD-4E05-9061-E0AD4A3F9630}" srcOrd="0" destOrd="0" presId="urn:microsoft.com/office/officeart/2005/8/layout/orgChart1"/>
    <dgm:cxn modelId="{A60AFB57-838C-4411-82B1-86F8870D06E4}" type="presParOf" srcId="{30EC46D0-7CB2-4C7D-AB9F-C7042CCEF06A}" destId="{740621B8-CD2D-47AD-A70C-062264A94537}" srcOrd="1" destOrd="0" presId="urn:microsoft.com/office/officeart/2005/8/layout/orgChart1"/>
    <dgm:cxn modelId="{ADC6128A-E018-493F-832C-DB5AEC8C2F16}" type="presParOf" srcId="{11BBBB0F-DD55-4165-917A-A475342C5E78}" destId="{E4F8AE12-2535-4034-B29A-86BC951E9939}" srcOrd="1" destOrd="0" presId="urn:microsoft.com/office/officeart/2005/8/layout/orgChart1"/>
    <dgm:cxn modelId="{C6DC37F4-5710-427D-B896-504D323D8A5F}" type="presParOf" srcId="{E4F8AE12-2535-4034-B29A-86BC951E9939}" destId="{B581FFBD-C15F-4676-B2FB-4ADDA00C199B}" srcOrd="0" destOrd="0" presId="urn:microsoft.com/office/officeart/2005/8/layout/orgChart1"/>
    <dgm:cxn modelId="{F6E9C637-F342-494D-93F5-71AE3FDEA6AF}" type="presParOf" srcId="{E4F8AE12-2535-4034-B29A-86BC951E9939}" destId="{21BDF409-63C5-4097-80DC-ADB174EA88D7}" srcOrd="1" destOrd="0" presId="urn:microsoft.com/office/officeart/2005/8/layout/orgChart1"/>
    <dgm:cxn modelId="{7E77C2DC-7322-47E0-B4BB-0B794D570AFC}" type="presParOf" srcId="{21BDF409-63C5-4097-80DC-ADB174EA88D7}" destId="{9ECBC16B-8D69-4236-8F9B-583CD88E806F}" srcOrd="0" destOrd="0" presId="urn:microsoft.com/office/officeart/2005/8/layout/orgChart1"/>
    <dgm:cxn modelId="{DA9D3682-4F95-49CA-A591-795E8B0E8274}" type="presParOf" srcId="{9ECBC16B-8D69-4236-8F9B-583CD88E806F}" destId="{04FDDF98-B89F-425B-86DE-DF2E6DC201B9}" srcOrd="0" destOrd="0" presId="urn:microsoft.com/office/officeart/2005/8/layout/orgChart1"/>
    <dgm:cxn modelId="{3FD454F1-F24F-436B-BDA2-9394A5A27C9C}" type="presParOf" srcId="{9ECBC16B-8D69-4236-8F9B-583CD88E806F}" destId="{BF7D3C9B-BFBE-47B3-864C-C7F22C8A5469}" srcOrd="1" destOrd="0" presId="urn:microsoft.com/office/officeart/2005/8/layout/orgChart1"/>
    <dgm:cxn modelId="{729F1720-4AA0-40D8-BB01-7724D4DF1DEC}" type="presParOf" srcId="{21BDF409-63C5-4097-80DC-ADB174EA88D7}" destId="{EBFB040E-9610-475E-AD76-A3DFECFE2981}" srcOrd="1" destOrd="0" presId="urn:microsoft.com/office/officeart/2005/8/layout/orgChart1"/>
    <dgm:cxn modelId="{E948B251-5752-414E-A79D-0DF667A0A191}" type="presParOf" srcId="{EBFB040E-9610-475E-AD76-A3DFECFE2981}" destId="{6410058E-EF2E-4D94-A2AB-1A422365FBC6}" srcOrd="0" destOrd="0" presId="urn:microsoft.com/office/officeart/2005/8/layout/orgChart1"/>
    <dgm:cxn modelId="{455462EF-65DD-4D41-B74F-11D790B8B5F9}" type="presParOf" srcId="{EBFB040E-9610-475E-AD76-A3DFECFE2981}" destId="{1499673F-9F62-48A1-A739-51E0DF10AA1A}" srcOrd="1" destOrd="0" presId="urn:microsoft.com/office/officeart/2005/8/layout/orgChart1"/>
    <dgm:cxn modelId="{5B03053C-2AB1-4232-8692-D9827AF709D9}" type="presParOf" srcId="{1499673F-9F62-48A1-A739-51E0DF10AA1A}" destId="{0F3B5098-BA6E-4CDA-A4FC-99D098833BF2}" srcOrd="0" destOrd="0" presId="urn:microsoft.com/office/officeart/2005/8/layout/orgChart1"/>
    <dgm:cxn modelId="{D1825A0F-7FA2-4CAD-AEDE-007A2FE3B1BF}" type="presParOf" srcId="{0F3B5098-BA6E-4CDA-A4FC-99D098833BF2}" destId="{3248B0B4-A307-454D-A1DA-6D235815FAD0}" srcOrd="0" destOrd="0" presId="urn:microsoft.com/office/officeart/2005/8/layout/orgChart1"/>
    <dgm:cxn modelId="{8657118A-A183-41EB-B87B-9C87CB56E12F}" type="presParOf" srcId="{0F3B5098-BA6E-4CDA-A4FC-99D098833BF2}" destId="{0E25D900-D9C8-4ABC-B64C-1FE067EBAA1C}" srcOrd="1" destOrd="0" presId="urn:microsoft.com/office/officeart/2005/8/layout/orgChart1"/>
    <dgm:cxn modelId="{F0DB4A2D-05B6-434D-B7BB-7A4DFFA23DB3}" type="presParOf" srcId="{1499673F-9F62-48A1-A739-51E0DF10AA1A}" destId="{47D3B437-B375-4D3F-A8EE-28AC89922638}" srcOrd="1" destOrd="0" presId="urn:microsoft.com/office/officeart/2005/8/layout/orgChart1"/>
    <dgm:cxn modelId="{EB18413D-08C2-4CE4-BC2A-5BD2BF0865A8}" type="presParOf" srcId="{1499673F-9F62-48A1-A739-51E0DF10AA1A}" destId="{29C21526-2A9D-4EB0-98E7-E6ED2D6B631B}" srcOrd="2" destOrd="0" presId="urn:microsoft.com/office/officeart/2005/8/layout/orgChart1"/>
    <dgm:cxn modelId="{D89424CA-7A8D-4FD8-A560-E4D17A505068}" type="presParOf" srcId="{21BDF409-63C5-4097-80DC-ADB174EA88D7}" destId="{1A87DD1F-B115-45B7-8299-86A6C1A3D397}" srcOrd="2" destOrd="0" presId="urn:microsoft.com/office/officeart/2005/8/layout/orgChart1"/>
    <dgm:cxn modelId="{CCB8512D-D9FE-41A1-8993-C6935CB05612}" type="presParOf" srcId="{E4F8AE12-2535-4034-B29A-86BC951E9939}" destId="{29479DC2-D928-4D04-9933-6E4DA83D4DE5}" srcOrd="2" destOrd="0" presId="urn:microsoft.com/office/officeart/2005/8/layout/orgChart1"/>
    <dgm:cxn modelId="{613CB71B-C09F-4B49-83A2-82121EF9B03C}" type="presParOf" srcId="{E4F8AE12-2535-4034-B29A-86BC951E9939}" destId="{9676A7A3-92F9-489D-880B-AC75588CC265}" srcOrd="3" destOrd="0" presId="urn:microsoft.com/office/officeart/2005/8/layout/orgChart1"/>
    <dgm:cxn modelId="{0D0C635A-53F3-424D-828C-3390D1A30A30}" type="presParOf" srcId="{9676A7A3-92F9-489D-880B-AC75588CC265}" destId="{62BF9BF5-6586-4780-B3F2-25EE702BF72D}" srcOrd="0" destOrd="0" presId="urn:microsoft.com/office/officeart/2005/8/layout/orgChart1"/>
    <dgm:cxn modelId="{264F4BFD-2BBD-4375-A4D8-59017229F800}" type="presParOf" srcId="{62BF9BF5-6586-4780-B3F2-25EE702BF72D}" destId="{4E96C27C-E83E-4ABF-BD86-62839B99B012}" srcOrd="0" destOrd="0" presId="urn:microsoft.com/office/officeart/2005/8/layout/orgChart1"/>
    <dgm:cxn modelId="{2B3A6563-7615-434E-A33D-A5BAF0EA7544}" type="presParOf" srcId="{62BF9BF5-6586-4780-B3F2-25EE702BF72D}" destId="{66C2A5AD-EA3E-41FE-AE54-29313C744F2B}" srcOrd="1" destOrd="0" presId="urn:microsoft.com/office/officeart/2005/8/layout/orgChart1"/>
    <dgm:cxn modelId="{F6C7AE6A-BB62-47EE-90D3-709078223DFC}" type="presParOf" srcId="{9676A7A3-92F9-489D-880B-AC75588CC265}" destId="{C5852847-849C-4BE9-B867-3723CABB296A}" srcOrd="1" destOrd="0" presId="urn:microsoft.com/office/officeart/2005/8/layout/orgChart1"/>
    <dgm:cxn modelId="{7DD76754-5A32-452B-A39C-0E82659B228B}" type="presParOf" srcId="{9676A7A3-92F9-489D-880B-AC75588CC265}" destId="{85660C85-A2B8-441B-9435-E98DF6126261}" srcOrd="2" destOrd="0" presId="urn:microsoft.com/office/officeart/2005/8/layout/orgChart1"/>
    <dgm:cxn modelId="{C663227A-14A5-4B68-8A04-A20740AA7D41}" type="presParOf" srcId="{11BBBB0F-DD55-4165-917A-A475342C5E78}" destId="{F61072B0-2DB8-4D28-9065-2B234D347FC8}" srcOrd="2" destOrd="0" presId="urn:microsoft.com/office/officeart/2005/8/layout/orgChart1"/>
    <dgm:cxn modelId="{04EE017A-DFB6-4E0D-842C-7DFD1231F7C7}" type="presParOf" srcId="{600027A4-F6F3-4AFA-98D1-6BA424D0AF70}" destId="{E7A567E2-D826-48C4-AAAF-DACEA64506CA}"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B24CDCC-980E-42A1-ADCF-4DAC2F6B0599}" type="doc">
      <dgm:prSet loTypeId="urn:microsoft.com/office/officeart/2005/8/layout/orgChart1" loCatId="hierarchy" qsTypeId="urn:microsoft.com/office/officeart/2005/8/quickstyle/simple1" qsCatId="simple" csTypeId="urn:microsoft.com/office/officeart/2005/8/colors/accent0_2" csCatId="mainScheme" phldr="1"/>
      <dgm:spPr/>
      <dgm:t>
        <a:bodyPr/>
        <a:lstStyle/>
        <a:p>
          <a:endParaRPr lang="en-IN"/>
        </a:p>
      </dgm:t>
    </dgm:pt>
    <dgm:pt modelId="{2FFD7A8D-0EE3-4638-B63C-9DB052927C27}">
      <dgm:prSet phldrT="[Text]"/>
      <dgm:spPr/>
      <dgm:t>
        <a:bodyPr/>
        <a:lstStyle/>
        <a:p>
          <a:r>
            <a:rPr lang="en-IN"/>
            <a:t>Root Component</a:t>
          </a:r>
        </a:p>
      </dgm:t>
    </dgm:pt>
    <dgm:pt modelId="{D11ED5AF-A3D5-42B4-AF75-218D87CD47B3}" type="parTrans" cxnId="{1C2FCB56-7EB3-4B25-A03A-F9B692B17A8E}">
      <dgm:prSet/>
      <dgm:spPr/>
      <dgm:t>
        <a:bodyPr/>
        <a:lstStyle/>
        <a:p>
          <a:endParaRPr lang="en-IN"/>
        </a:p>
      </dgm:t>
    </dgm:pt>
    <dgm:pt modelId="{101CDD9C-0C61-44C4-98AD-74E77E1380A6}" type="sibTrans" cxnId="{1C2FCB56-7EB3-4B25-A03A-F9B692B17A8E}">
      <dgm:prSet/>
      <dgm:spPr/>
      <dgm:t>
        <a:bodyPr/>
        <a:lstStyle/>
        <a:p>
          <a:endParaRPr lang="en-IN"/>
        </a:p>
      </dgm:t>
    </dgm:pt>
    <dgm:pt modelId="{A771AE93-4B53-4F64-AE53-A6D8028E39E9}">
      <dgm:prSet phldrT="[Text]"/>
      <dgm:spPr/>
      <dgm:t>
        <a:bodyPr/>
        <a:lstStyle/>
        <a:p>
          <a:r>
            <a:rPr lang="en-IN"/>
            <a:t>Child Component -1</a:t>
          </a:r>
        </a:p>
      </dgm:t>
    </dgm:pt>
    <dgm:pt modelId="{5703670F-F969-4A32-9688-50FB5036EF86}" type="parTrans" cxnId="{2DB4E087-CAB2-4C53-9058-BBD640BAEB86}">
      <dgm:prSet/>
      <dgm:spPr/>
      <dgm:t>
        <a:bodyPr/>
        <a:lstStyle/>
        <a:p>
          <a:endParaRPr lang="en-IN"/>
        </a:p>
      </dgm:t>
    </dgm:pt>
    <dgm:pt modelId="{AF1AFF9F-20FC-4379-BB7D-7B418373D245}" type="sibTrans" cxnId="{2DB4E087-CAB2-4C53-9058-BBD640BAEB86}">
      <dgm:prSet/>
      <dgm:spPr/>
      <dgm:t>
        <a:bodyPr/>
        <a:lstStyle/>
        <a:p>
          <a:endParaRPr lang="en-IN"/>
        </a:p>
      </dgm:t>
    </dgm:pt>
    <dgm:pt modelId="{62BFFEF3-C110-4F8D-835B-82064809373F}">
      <dgm:prSet phldrT="[Text]"/>
      <dgm:spPr/>
      <dgm:t>
        <a:bodyPr/>
        <a:lstStyle/>
        <a:p>
          <a:r>
            <a:rPr lang="en-IN"/>
            <a:t>Child Component- 2</a:t>
          </a:r>
        </a:p>
      </dgm:t>
    </dgm:pt>
    <dgm:pt modelId="{5CB21AAB-C797-4CBB-9969-33700D638FAF}" type="parTrans" cxnId="{C4B32939-0D0A-44DF-89E4-E29EFEAB16E7}">
      <dgm:prSet/>
      <dgm:spPr/>
      <dgm:t>
        <a:bodyPr/>
        <a:lstStyle/>
        <a:p>
          <a:endParaRPr lang="en-IN"/>
        </a:p>
      </dgm:t>
    </dgm:pt>
    <dgm:pt modelId="{4B3E7C46-105F-465D-A65A-C99676BA243F}" type="sibTrans" cxnId="{C4B32939-0D0A-44DF-89E4-E29EFEAB16E7}">
      <dgm:prSet/>
      <dgm:spPr/>
      <dgm:t>
        <a:bodyPr/>
        <a:lstStyle/>
        <a:p>
          <a:endParaRPr lang="en-IN"/>
        </a:p>
      </dgm:t>
    </dgm:pt>
    <dgm:pt modelId="{D555F3D7-8D06-4258-BD79-79AE7B2A36D6}">
      <dgm:prSet phldrT="[Text]"/>
      <dgm:spPr/>
      <dgm:t>
        <a:bodyPr/>
        <a:lstStyle/>
        <a:p>
          <a:r>
            <a:rPr lang="en-IN"/>
            <a:t>CC-11 </a:t>
          </a:r>
        </a:p>
      </dgm:t>
    </dgm:pt>
    <dgm:pt modelId="{8E250B6F-84B3-4640-B5D1-85B024B38B15}" type="parTrans" cxnId="{5C065659-39CC-4915-9772-C18F63A26285}">
      <dgm:prSet/>
      <dgm:spPr/>
      <dgm:t>
        <a:bodyPr/>
        <a:lstStyle/>
        <a:p>
          <a:endParaRPr lang="en-IN"/>
        </a:p>
      </dgm:t>
    </dgm:pt>
    <dgm:pt modelId="{F6E2D4A7-01CE-4F7D-866D-CB5DB83E3D8B}" type="sibTrans" cxnId="{5C065659-39CC-4915-9772-C18F63A26285}">
      <dgm:prSet/>
      <dgm:spPr/>
      <dgm:t>
        <a:bodyPr/>
        <a:lstStyle/>
        <a:p>
          <a:endParaRPr lang="en-IN"/>
        </a:p>
      </dgm:t>
    </dgm:pt>
    <dgm:pt modelId="{6B464348-FB5C-4395-9D2D-B11E9BFAD178}">
      <dgm:prSet phldrT="[Text]"/>
      <dgm:spPr/>
      <dgm:t>
        <a:bodyPr/>
        <a:lstStyle/>
        <a:p>
          <a:r>
            <a:rPr lang="en-IN"/>
            <a:t>CC -12 </a:t>
          </a:r>
        </a:p>
      </dgm:t>
    </dgm:pt>
    <dgm:pt modelId="{43DB7E2C-407A-4168-B9C3-212472400FEF}" type="parTrans" cxnId="{AF25CEA5-C656-4A42-B563-D5276F137016}">
      <dgm:prSet/>
      <dgm:spPr/>
      <dgm:t>
        <a:bodyPr/>
        <a:lstStyle/>
        <a:p>
          <a:endParaRPr lang="en-IN"/>
        </a:p>
      </dgm:t>
    </dgm:pt>
    <dgm:pt modelId="{2F254CA1-C12F-4D4B-97D2-0200B1FC2F5C}" type="sibTrans" cxnId="{AF25CEA5-C656-4A42-B563-D5276F137016}">
      <dgm:prSet/>
      <dgm:spPr/>
      <dgm:t>
        <a:bodyPr/>
        <a:lstStyle/>
        <a:p>
          <a:endParaRPr lang="en-IN"/>
        </a:p>
      </dgm:t>
    </dgm:pt>
    <dgm:pt modelId="{BDD50A03-E991-4177-BCDC-12C002552976}">
      <dgm:prSet phldrT="[Text]"/>
      <dgm:spPr/>
      <dgm:t>
        <a:bodyPr/>
        <a:lstStyle/>
        <a:p>
          <a:r>
            <a:rPr lang="en-IN"/>
            <a:t>CC-121</a:t>
          </a:r>
        </a:p>
      </dgm:t>
    </dgm:pt>
    <dgm:pt modelId="{99D0DD8E-FCEE-42CC-9401-BB5DD1B0BE38}" type="parTrans" cxnId="{9C1CB462-1382-4FD2-94BD-0943E3B2A14A}">
      <dgm:prSet/>
      <dgm:spPr/>
      <dgm:t>
        <a:bodyPr/>
        <a:lstStyle/>
        <a:p>
          <a:endParaRPr lang="en-IN"/>
        </a:p>
      </dgm:t>
    </dgm:pt>
    <dgm:pt modelId="{790C14EB-70D6-4115-860C-0F51682CFE47}" type="sibTrans" cxnId="{9C1CB462-1382-4FD2-94BD-0943E3B2A14A}">
      <dgm:prSet/>
      <dgm:spPr/>
      <dgm:t>
        <a:bodyPr/>
        <a:lstStyle/>
        <a:p>
          <a:endParaRPr lang="en-IN"/>
        </a:p>
      </dgm:t>
    </dgm:pt>
    <dgm:pt modelId="{D2E3A9AE-7F6B-48DD-AA69-4C8D8CF82E2F}">
      <dgm:prSet phldrT="[Text]"/>
      <dgm:spPr/>
      <dgm:t>
        <a:bodyPr/>
        <a:lstStyle/>
        <a:p>
          <a:r>
            <a:rPr lang="en-IN"/>
            <a:t>CC -21</a:t>
          </a:r>
        </a:p>
      </dgm:t>
    </dgm:pt>
    <dgm:pt modelId="{E312953F-47BE-4D59-B913-EFA257709FA8}" type="parTrans" cxnId="{3F57B85B-D5CE-4636-A0C6-6488EE6FAC5A}">
      <dgm:prSet/>
      <dgm:spPr/>
      <dgm:t>
        <a:bodyPr/>
        <a:lstStyle/>
        <a:p>
          <a:endParaRPr lang="en-IN"/>
        </a:p>
      </dgm:t>
    </dgm:pt>
    <dgm:pt modelId="{C880E605-9620-4A3D-9454-F14A3525D4E9}" type="sibTrans" cxnId="{3F57B85B-D5CE-4636-A0C6-6488EE6FAC5A}">
      <dgm:prSet/>
      <dgm:spPr/>
      <dgm:t>
        <a:bodyPr/>
        <a:lstStyle/>
        <a:p>
          <a:endParaRPr lang="en-IN"/>
        </a:p>
      </dgm:t>
    </dgm:pt>
    <dgm:pt modelId="{FEA68D64-A0FE-48FC-9D1F-6C922495BF86}">
      <dgm:prSet phldrT="[Text]"/>
      <dgm:spPr/>
      <dgm:t>
        <a:bodyPr/>
        <a:lstStyle/>
        <a:p>
          <a:r>
            <a:rPr lang="en-IN"/>
            <a:t>CC-22</a:t>
          </a:r>
        </a:p>
      </dgm:t>
    </dgm:pt>
    <dgm:pt modelId="{EB48B421-3E3A-40FD-9D93-707CA66B750D}" type="parTrans" cxnId="{DED03BA7-07AC-4C30-A760-EB91E9DDF2CF}">
      <dgm:prSet/>
      <dgm:spPr/>
      <dgm:t>
        <a:bodyPr/>
        <a:lstStyle/>
        <a:p>
          <a:endParaRPr lang="en-IN"/>
        </a:p>
      </dgm:t>
    </dgm:pt>
    <dgm:pt modelId="{935DD85E-BBB1-4FC0-BA70-6C99B4487851}" type="sibTrans" cxnId="{DED03BA7-07AC-4C30-A760-EB91E9DDF2CF}">
      <dgm:prSet/>
      <dgm:spPr/>
      <dgm:t>
        <a:bodyPr/>
        <a:lstStyle/>
        <a:p>
          <a:endParaRPr lang="en-IN"/>
        </a:p>
      </dgm:t>
    </dgm:pt>
    <dgm:pt modelId="{F78D838F-3079-444D-83D6-BC490300B852}">
      <dgm:prSet phldrT="[Text]"/>
      <dgm:spPr/>
      <dgm:t>
        <a:bodyPr/>
        <a:lstStyle/>
        <a:p>
          <a:r>
            <a:rPr lang="en-IN"/>
            <a:t>CC- 211</a:t>
          </a:r>
        </a:p>
      </dgm:t>
    </dgm:pt>
    <dgm:pt modelId="{B707E36C-FAAF-48E3-B8C2-80A3004CB205}" type="parTrans" cxnId="{2F0FF34F-EB2E-4B04-8309-EEBCA0AB7846}">
      <dgm:prSet/>
      <dgm:spPr/>
      <dgm:t>
        <a:bodyPr/>
        <a:lstStyle/>
        <a:p>
          <a:endParaRPr lang="en-IN"/>
        </a:p>
      </dgm:t>
    </dgm:pt>
    <dgm:pt modelId="{B4B49B25-D307-46CB-815D-33F0D163E466}" type="sibTrans" cxnId="{2F0FF34F-EB2E-4B04-8309-EEBCA0AB7846}">
      <dgm:prSet/>
      <dgm:spPr/>
      <dgm:t>
        <a:bodyPr/>
        <a:lstStyle/>
        <a:p>
          <a:endParaRPr lang="en-IN"/>
        </a:p>
      </dgm:t>
    </dgm:pt>
    <dgm:pt modelId="{8A3CF55B-5464-478E-A4C8-E709BE4E4757}" type="pres">
      <dgm:prSet presAssocID="{5B24CDCC-980E-42A1-ADCF-4DAC2F6B0599}" presName="hierChild1" presStyleCnt="0">
        <dgm:presLayoutVars>
          <dgm:orgChart val="1"/>
          <dgm:chPref val="1"/>
          <dgm:dir/>
          <dgm:animOne val="branch"/>
          <dgm:animLvl val="lvl"/>
          <dgm:resizeHandles/>
        </dgm:presLayoutVars>
      </dgm:prSet>
      <dgm:spPr/>
    </dgm:pt>
    <dgm:pt modelId="{600027A4-F6F3-4AFA-98D1-6BA424D0AF70}" type="pres">
      <dgm:prSet presAssocID="{2FFD7A8D-0EE3-4638-B63C-9DB052927C27}" presName="hierRoot1" presStyleCnt="0">
        <dgm:presLayoutVars>
          <dgm:hierBranch val="init"/>
        </dgm:presLayoutVars>
      </dgm:prSet>
      <dgm:spPr/>
    </dgm:pt>
    <dgm:pt modelId="{6D0A8CB1-E181-4516-A613-14F5655D7D33}" type="pres">
      <dgm:prSet presAssocID="{2FFD7A8D-0EE3-4638-B63C-9DB052927C27}" presName="rootComposite1" presStyleCnt="0"/>
      <dgm:spPr/>
    </dgm:pt>
    <dgm:pt modelId="{A08EE065-F772-46FA-A1C3-250061648020}" type="pres">
      <dgm:prSet presAssocID="{2FFD7A8D-0EE3-4638-B63C-9DB052927C27}" presName="rootText1" presStyleLbl="node0" presStyleIdx="0" presStyleCnt="1">
        <dgm:presLayoutVars>
          <dgm:chPref val="3"/>
        </dgm:presLayoutVars>
      </dgm:prSet>
      <dgm:spPr/>
    </dgm:pt>
    <dgm:pt modelId="{E6C6FDFB-C905-4585-A8CA-782F02B4C78C}" type="pres">
      <dgm:prSet presAssocID="{2FFD7A8D-0EE3-4638-B63C-9DB052927C27}" presName="rootConnector1" presStyleLbl="node1" presStyleIdx="0" presStyleCnt="0"/>
      <dgm:spPr/>
    </dgm:pt>
    <dgm:pt modelId="{9BC928A4-9C35-4B4A-9661-AF4453CD1D98}" type="pres">
      <dgm:prSet presAssocID="{2FFD7A8D-0EE3-4638-B63C-9DB052927C27}" presName="hierChild2" presStyleCnt="0"/>
      <dgm:spPr/>
    </dgm:pt>
    <dgm:pt modelId="{711C5403-7B88-4200-B922-B94251B702E6}" type="pres">
      <dgm:prSet presAssocID="{5703670F-F969-4A32-9688-50FB5036EF86}" presName="Name37" presStyleLbl="parChTrans1D2" presStyleIdx="0" presStyleCnt="2"/>
      <dgm:spPr/>
    </dgm:pt>
    <dgm:pt modelId="{D46E10C5-3A14-409B-8D83-464214D65B1B}" type="pres">
      <dgm:prSet presAssocID="{A771AE93-4B53-4F64-AE53-A6D8028E39E9}" presName="hierRoot2" presStyleCnt="0">
        <dgm:presLayoutVars>
          <dgm:hierBranch val="init"/>
        </dgm:presLayoutVars>
      </dgm:prSet>
      <dgm:spPr/>
    </dgm:pt>
    <dgm:pt modelId="{8B044E2F-9E8B-4F2A-892C-BABB69FDBD75}" type="pres">
      <dgm:prSet presAssocID="{A771AE93-4B53-4F64-AE53-A6D8028E39E9}" presName="rootComposite" presStyleCnt="0"/>
      <dgm:spPr/>
    </dgm:pt>
    <dgm:pt modelId="{9BFA6DBE-F024-4083-9F0C-C58716F62B09}" type="pres">
      <dgm:prSet presAssocID="{A771AE93-4B53-4F64-AE53-A6D8028E39E9}" presName="rootText" presStyleLbl="node2" presStyleIdx="0" presStyleCnt="2">
        <dgm:presLayoutVars>
          <dgm:chPref val="3"/>
        </dgm:presLayoutVars>
      </dgm:prSet>
      <dgm:spPr/>
    </dgm:pt>
    <dgm:pt modelId="{A4D3CFCA-A05C-4229-874C-0B56FFB5D82B}" type="pres">
      <dgm:prSet presAssocID="{A771AE93-4B53-4F64-AE53-A6D8028E39E9}" presName="rootConnector" presStyleLbl="node2" presStyleIdx="0" presStyleCnt="2"/>
      <dgm:spPr/>
    </dgm:pt>
    <dgm:pt modelId="{CDE30D6A-4E21-4A7A-A641-05BED9901433}" type="pres">
      <dgm:prSet presAssocID="{A771AE93-4B53-4F64-AE53-A6D8028E39E9}" presName="hierChild4" presStyleCnt="0"/>
      <dgm:spPr/>
    </dgm:pt>
    <dgm:pt modelId="{7D6DFF04-DB7D-4AE8-B75F-EF7A917F05D9}" type="pres">
      <dgm:prSet presAssocID="{8E250B6F-84B3-4640-B5D1-85B024B38B15}" presName="Name37" presStyleLbl="parChTrans1D3" presStyleIdx="0" presStyleCnt="4"/>
      <dgm:spPr/>
    </dgm:pt>
    <dgm:pt modelId="{69DEBA20-18A4-4BAF-B929-ACAF40D19DE3}" type="pres">
      <dgm:prSet presAssocID="{D555F3D7-8D06-4258-BD79-79AE7B2A36D6}" presName="hierRoot2" presStyleCnt="0">
        <dgm:presLayoutVars>
          <dgm:hierBranch val="init"/>
        </dgm:presLayoutVars>
      </dgm:prSet>
      <dgm:spPr/>
    </dgm:pt>
    <dgm:pt modelId="{CEDFCEE7-1835-4CF0-959B-A22046148485}" type="pres">
      <dgm:prSet presAssocID="{D555F3D7-8D06-4258-BD79-79AE7B2A36D6}" presName="rootComposite" presStyleCnt="0"/>
      <dgm:spPr/>
    </dgm:pt>
    <dgm:pt modelId="{58BD6176-D990-4815-A36F-5BA27775EBFD}" type="pres">
      <dgm:prSet presAssocID="{D555F3D7-8D06-4258-BD79-79AE7B2A36D6}" presName="rootText" presStyleLbl="node3" presStyleIdx="0" presStyleCnt="4">
        <dgm:presLayoutVars>
          <dgm:chPref val="3"/>
        </dgm:presLayoutVars>
      </dgm:prSet>
      <dgm:spPr/>
    </dgm:pt>
    <dgm:pt modelId="{984CC1D2-6FA6-4EA8-A69F-F32FBB9E112C}" type="pres">
      <dgm:prSet presAssocID="{D555F3D7-8D06-4258-BD79-79AE7B2A36D6}" presName="rootConnector" presStyleLbl="node3" presStyleIdx="0" presStyleCnt="4"/>
      <dgm:spPr/>
    </dgm:pt>
    <dgm:pt modelId="{B0856C92-EA5D-4C18-A69C-C35425C5950C}" type="pres">
      <dgm:prSet presAssocID="{D555F3D7-8D06-4258-BD79-79AE7B2A36D6}" presName="hierChild4" presStyleCnt="0"/>
      <dgm:spPr/>
    </dgm:pt>
    <dgm:pt modelId="{01DA5B82-49FA-4EEB-A68D-817DD4D1AE49}" type="pres">
      <dgm:prSet presAssocID="{D555F3D7-8D06-4258-BD79-79AE7B2A36D6}" presName="hierChild5" presStyleCnt="0"/>
      <dgm:spPr/>
    </dgm:pt>
    <dgm:pt modelId="{87BF1B3B-2801-4DAD-8E27-F3802BB24385}" type="pres">
      <dgm:prSet presAssocID="{43DB7E2C-407A-4168-B9C3-212472400FEF}" presName="Name37" presStyleLbl="parChTrans1D3" presStyleIdx="1" presStyleCnt="4"/>
      <dgm:spPr/>
    </dgm:pt>
    <dgm:pt modelId="{DD0A3C98-AF52-4ACB-81BC-524EC2A096F0}" type="pres">
      <dgm:prSet presAssocID="{6B464348-FB5C-4395-9D2D-B11E9BFAD178}" presName="hierRoot2" presStyleCnt="0">
        <dgm:presLayoutVars>
          <dgm:hierBranch val="init"/>
        </dgm:presLayoutVars>
      </dgm:prSet>
      <dgm:spPr/>
    </dgm:pt>
    <dgm:pt modelId="{7672548A-196A-47E1-AAE5-29F4F0BE8BD5}" type="pres">
      <dgm:prSet presAssocID="{6B464348-FB5C-4395-9D2D-B11E9BFAD178}" presName="rootComposite" presStyleCnt="0"/>
      <dgm:spPr/>
    </dgm:pt>
    <dgm:pt modelId="{C6F6C7FC-4E29-434A-A080-4CBD3A77C4D5}" type="pres">
      <dgm:prSet presAssocID="{6B464348-FB5C-4395-9D2D-B11E9BFAD178}" presName="rootText" presStyleLbl="node3" presStyleIdx="1" presStyleCnt="4">
        <dgm:presLayoutVars>
          <dgm:chPref val="3"/>
        </dgm:presLayoutVars>
      </dgm:prSet>
      <dgm:spPr/>
    </dgm:pt>
    <dgm:pt modelId="{8931A71D-561A-4605-AA72-74E38CA65C5B}" type="pres">
      <dgm:prSet presAssocID="{6B464348-FB5C-4395-9D2D-B11E9BFAD178}" presName="rootConnector" presStyleLbl="node3" presStyleIdx="1" presStyleCnt="4"/>
      <dgm:spPr/>
    </dgm:pt>
    <dgm:pt modelId="{4188F32F-3368-4309-99F1-1777C56E69F2}" type="pres">
      <dgm:prSet presAssocID="{6B464348-FB5C-4395-9D2D-B11E9BFAD178}" presName="hierChild4" presStyleCnt="0"/>
      <dgm:spPr/>
    </dgm:pt>
    <dgm:pt modelId="{006C6EEB-D60E-49B8-B436-43569C7C7234}" type="pres">
      <dgm:prSet presAssocID="{99D0DD8E-FCEE-42CC-9401-BB5DD1B0BE38}" presName="Name37" presStyleLbl="parChTrans1D4" presStyleIdx="0" presStyleCnt="2"/>
      <dgm:spPr/>
    </dgm:pt>
    <dgm:pt modelId="{EAFD7FC9-DE2D-437B-8B63-E24CE5AEAE67}" type="pres">
      <dgm:prSet presAssocID="{BDD50A03-E991-4177-BCDC-12C002552976}" presName="hierRoot2" presStyleCnt="0">
        <dgm:presLayoutVars>
          <dgm:hierBranch val="init"/>
        </dgm:presLayoutVars>
      </dgm:prSet>
      <dgm:spPr/>
    </dgm:pt>
    <dgm:pt modelId="{62D9A1DC-1030-4A7D-A3D4-A6B664891A8C}" type="pres">
      <dgm:prSet presAssocID="{BDD50A03-E991-4177-BCDC-12C002552976}" presName="rootComposite" presStyleCnt="0"/>
      <dgm:spPr/>
    </dgm:pt>
    <dgm:pt modelId="{6D8EF594-B147-4D09-932B-B1E26548EA4B}" type="pres">
      <dgm:prSet presAssocID="{BDD50A03-E991-4177-BCDC-12C002552976}" presName="rootText" presStyleLbl="node4" presStyleIdx="0" presStyleCnt="2">
        <dgm:presLayoutVars>
          <dgm:chPref val="3"/>
        </dgm:presLayoutVars>
      </dgm:prSet>
      <dgm:spPr/>
    </dgm:pt>
    <dgm:pt modelId="{BCC03F45-30BC-49E9-A3E3-D65EC8379EE1}" type="pres">
      <dgm:prSet presAssocID="{BDD50A03-E991-4177-BCDC-12C002552976}" presName="rootConnector" presStyleLbl="node4" presStyleIdx="0" presStyleCnt="2"/>
      <dgm:spPr/>
    </dgm:pt>
    <dgm:pt modelId="{4EEBE557-4B20-42E7-8776-9D847E725440}" type="pres">
      <dgm:prSet presAssocID="{BDD50A03-E991-4177-BCDC-12C002552976}" presName="hierChild4" presStyleCnt="0"/>
      <dgm:spPr/>
    </dgm:pt>
    <dgm:pt modelId="{99121652-57B1-4CFB-B50A-5997A2076351}" type="pres">
      <dgm:prSet presAssocID="{BDD50A03-E991-4177-BCDC-12C002552976}" presName="hierChild5" presStyleCnt="0"/>
      <dgm:spPr/>
    </dgm:pt>
    <dgm:pt modelId="{B42E61E2-4D6F-4D3F-B50D-227609A89222}" type="pres">
      <dgm:prSet presAssocID="{6B464348-FB5C-4395-9D2D-B11E9BFAD178}" presName="hierChild5" presStyleCnt="0"/>
      <dgm:spPr/>
    </dgm:pt>
    <dgm:pt modelId="{B3DCD154-33ED-49CE-B0ED-941B7338C1A6}" type="pres">
      <dgm:prSet presAssocID="{A771AE93-4B53-4F64-AE53-A6D8028E39E9}" presName="hierChild5" presStyleCnt="0"/>
      <dgm:spPr/>
    </dgm:pt>
    <dgm:pt modelId="{235D14BB-343A-4775-B7AC-01CD44998D27}" type="pres">
      <dgm:prSet presAssocID="{5CB21AAB-C797-4CBB-9969-33700D638FAF}" presName="Name37" presStyleLbl="parChTrans1D2" presStyleIdx="1" presStyleCnt="2"/>
      <dgm:spPr/>
    </dgm:pt>
    <dgm:pt modelId="{11BBBB0F-DD55-4165-917A-A475342C5E78}" type="pres">
      <dgm:prSet presAssocID="{62BFFEF3-C110-4F8D-835B-82064809373F}" presName="hierRoot2" presStyleCnt="0">
        <dgm:presLayoutVars>
          <dgm:hierBranch val="init"/>
        </dgm:presLayoutVars>
      </dgm:prSet>
      <dgm:spPr/>
    </dgm:pt>
    <dgm:pt modelId="{30EC46D0-7CB2-4C7D-AB9F-C7042CCEF06A}" type="pres">
      <dgm:prSet presAssocID="{62BFFEF3-C110-4F8D-835B-82064809373F}" presName="rootComposite" presStyleCnt="0"/>
      <dgm:spPr/>
    </dgm:pt>
    <dgm:pt modelId="{AD56C28C-57BD-4E05-9061-E0AD4A3F9630}" type="pres">
      <dgm:prSet presAssocID="{62BFFEF3-C110-4F8D-835B-82064809373F}" presName="rootText" presStyleLbl="node2" presStyleIdx="1" presStyleCnt="2">
        <dgm:presLayoutVars>
          <dgm:chPref val="3"/>
        </dgm:presLayoutVars>
      </dgm:prSet>
      <dgm:spPr/>
    </dgm:pt>
    <dgm:pt modelId="{740621B8-CD2D-47AD-A70C-062264A94537}" type="pres">
      <dgm:prSet presAssocID="{62BFFEF3-C110-4F8D-835B-82064809373F}" presName="rootConnector" presStyleLbl="node2" presStyleIdx="1" presStyleCnt="2"/>
      <dgm:spPr/>
    </dgm:pt>
    <dgm:pt modelId="{E4F8AE12-2535-4034-B29A-86BC951E9939}" type="pres">
      <dgm:prSet presAssocID="{62BFFEF3-C110-4F8D-835B-82064809373F}" presName="hierChild4" presStyleCnt="0"/>
      <dgm:spPr/>
    </dgm:pt>
    <dgm:pt modelId="{B581FFBD-C15F-4676-B2FB-4ADDA00C199B}" type="pres">
      <dgm:prSet presAssocID="{E312953F-47BE-4D59-B913-EFA257709FA8}" presName="Name37" presStyleLbl="parChTrans1D3" presStyleIdx="2" presStyleCnt="4"/>
      <dgm:spPr/>
    </dgm:pt>
    <dgm:pt modelId="{21BDF409-63C5-4097-80DC-ADB174EA88D7}" type="pres">
      <dgm:prSet presAssocID="{D2E3A9AE-7F6B-48DD-AA69-4C8D8CF82E2F}" presName="hierRoot2" presStyleCnt="0">
        <dgm:presLayoutVars>
          <dgm:hierBranch val="init"/>
        </dgm:presLayoutVars>
      </dgm:prSet>
      <dgm:spPr/>
    </dgm:pt>
    <dgm:pt modelId="{9ECBC16B-8D69-4236-8F9B-583CD88E806F}" type="pres">
      <dgm:prSet presAssocID="{D2E3A9AE-7F6B-48DD-AA69-4C8D8CF82E2F}" presName="rootComposite" presStyleCnt="0"/>
      <dgm:spPr/>
    </dgm:pt>
    <dgm:pt modelId="{04FDDF98-B89F-425B-86DE-DF2E6DC201B9}" type="pres">
      <dgm:prSet presAssocID="{D2E3A9AE-7F6B-48DD-AA69-4C8D8CF82E2F}" presName="rootText" presStyleLbl="node3" presStyleIdx="2" presStyleCnt="4">
        <dgm:presLayoutVars>
          <dgm:chPref val="3"/>
        </dgm:presLayoutVars>
      </dgm:prSet>
      <dgm:spPr/>
    </dgm:pt>
    <dgm:pt modelId="{BF7D3C9B-BFBE-47B3-864C-C7F22C8A5469}" type="pres">
      <dgm:prSet presAssocID="{D2E3A9AE-7F6B-48DD-AA69-4C8D8CF82E2F}" presName="rootConnector" presStyleLbl="node3" presStyleIdx="2" presStyleCnt="4"/>
      <dgm:spPr/>
    </dgm:pt>
    <dgm:pt modelId="{EBFB040E-9610-475E-AD76-A3DFECFE2981}" type="pres">
      <dgm:prSet presAssocID="{D2E3A9AE-7F6B-48DD-AA69-4C8D8CF82E2F}" presName="hierChild4" presStyleCnt="0"/>
      <dgm:spPr/>
    </dgm:pt>
    <dgm:pt modelId="{6410058E-EF2E-4D94-A2AB-1A422365FBC6}" type="pres">
      <dgm:prSet presAssocID="{B707E36C-FAAF-48E3-B8C2-80A3004CB205}" presName="Name37" presStyleLbl="parChTrans1D4" presStyleIdx="1" presStyleCnt="2"/>
      <dgm:spPr/>
    </dgm:pt>
    <dgm:pt modelId="{1499673F-9F62-48A1-A739-51E0DF10AA1A}" type="pres">
      <dgm:prSet presAssocID="{F78D838F-3079-444D-83D6-BC490300B852}" presName="hierRoot2" presStyleCnt="0">
        <dgm:presLayoutVars>
          <dgm:hierBranch val="init"/>
        </dgm:presLayoutVars>
      </dgm:prSet>
      <dgm:spPr/>
    </dgm:pt>
    <dgm:pt modelId="{0F3B5098-BA6E-4CDA-A4FC-99D098833BF2}" type="pres">
      <dgm:prSet presAssocID="{F78D838F-3079-444D-83D6-BC490300B852}" presName="rootComposite" presStyleCnt="0"/>
      <dgm:spPr/>
    </dgm:pt>
    <dgm:pt modelId="{3248B0B4-A307-454D-A1DA-6D235815FAD0}" type="pres">
      <dgm:prSet presAssocID="{F78D838F-3079-444D-83D6-BC490300B852}" presName="rootText" presStyleLbl="node4" presStyleIdx="1" presStyleCnt="2">
        <dgm:presLayoutVars>
          <dgm:chPref val="3"/>
        </dgm:presLayoutVars>
      </dgm:prSet>
      <dgm:spPr/>
    </dgm:pt>
    <dgm:pt modelId="{0E25D900-D9C8-4ABC-B64C-1FE067EBAA1C}" type="pres">
      <dgm:prSet presAssocID="{F78D838F-3079-444D-83D6-BC490300B852}" presName="rootConnector" presStyleLbl="node4" presStyleIdx="1" presStyleCnt="2"/>
      <dgm:spPr/>
    </dgm:pt>
    <dgm:pt modelId="{47D3B437-B375-4D3F-A8EE-28AC89922638}" type="pres">
      <dgm:prSet presAssocID="{F78D838F-3079-444D-83D6-BC490300B852}" presName="hierChild4" presStyleCnt="0"/>
      <dgm:spPr/>
    </dgm:pt>
    <dgm:pt modelId="{29C21526-2A9D-4EB0-98E7-E6ED2D6B631B}" type="pres">
      <dgm:prSet presAssocID="{F78D838F-3079-444D-83D6-BC490300B852}" presName="hierChild5" presStyleCnt="0"/>
      <dgm:spPr/>
    </dgm:pt>
    <dgm:pt modelId="{1A87DD1F-B115-45B7-8299-86A6C1A3D397}" type="pres">
      <dgm:prSet presAssocID="{D2E3A9AE-7F6B-48DD-AA69-4C8D8CF82E2F}" presName="hierChild5" presStyleCnt="0"/>
      <dgm:spPr/>
    </dgm:pt>
    <dgm:pt modelId="{29479DC2-D928-4D04-9933-6E4DA83D4DE5}" type="pres">
      <dgm:prSet presAssocID="{EB48B421-3E3A-40FD-9D93-707CA66B750D}" presName="Name37" presStyleLbl="parChTrans1D3" presStyleIdx="3" presStyleCnt="4"/>
      <dgm:spPr/>
    </dgm:pt>
    <dgm:pt modelId="{9676A7A3-92F9-489D-880B-AC75588CC265}" type="pres">
      <dgm:prSet presAssocID="{FEA68D64-A0FE-48FC-9D1F-6C922495BF86}" presName="hierRoot2" presStyleCnt="0">
        <dgm:presLayoutVars>
          <dgm:hierBranch val="init"/>
        </dgm:presLayoutVars>
      </dgm:prSet>
      <dgm:spPr/>
    </dgm:pt>
    <dgm:pt modelId="{62BF9BF5-6586-4780-B3F2-25EE702BF72D}" type="pres">
      <dgm:prSet presAssocID="{FEA68D64-A0FE-48FC-9D1F-6C922495BF86}" presName="rootComposite" presStyleCnt="0"/>
      <dgm:spPr/>
    </dgm:pt>
    <dgm:pt modelId="{4E96C27C-E83E-4ABF-BD86-62839B99B012}" type="pres">
      <dgm:prSet presAssocID="{FEA68D64-A0FE-48FC-9D1F-6C922495BF86}" presName="rootText" presStyleLbl="node3" presStyleIdx="3" presStyleCnt="4">
        <dgm:presLayoutVars>
          <dgm:chPref val="3"/>
        </dgm:presLayoutVars>
      </dgm:prSet>
      <dgm:spPr/>
    </dgm:pt>
    <dgm:pt modelId="{66C2A5AD-EA3E-41FE-AE54-29313C744F2B}" type="pres">
      <dgm:prSet presAssocID="{FEA68D64-A0FE-48FC-9D1F-6C922495BF86}" presName="rootConnector" presStyleLbl="node3" presStyleIdx="3" presStyleCnt="4"/>
      <dgm:spPr/>
    </dgm:pt>
    <dgm:pt modelId="{C5852847-849C-4BE9-B867-3723CABB296A}" type="pres">
      <dgm:prSet presAssocID="{FEA68D64-A0FE-48FC-9D1F-6C922495BF86}" presName="hierChild4" presStyleCnt="0"/>
      <dgm:spPr/>
    </dgm:pt>
    <dgm:pt modelId="{85660C85-A2B8-441B-9435-E98DF6126261}" type="pres">
      <dgm:prSet presAssocID="{FEA68D64-A0FE-48FC-9D1F-6C922495BF86}" presName="hierChild5" presStyleCnt="0"/>
      <dgm:spPr/>
    </dgm:pt>
    <dgm:pt modelId="{F61072B0-2DB8-4D28-9065-2B234D347FC8}" type="pres">
      <dgm:prSet presAssocID="{62BFFEF3-C110-4F8D-835B-82064809373F}" presName="hierChild5" presStyleCnt="0"/>
      <dgm:spPr/>
    </dgm:pt>
    <dgm:pt modelId="{E7A567E2-D826-48C4-AAAF-DACEA64506CA}" type="pres">
      <dgm:prSet presAssocID="{2FFD7A8D-0EE3-4638-B63C-9DB052927C27}" presName="hierChild3" presStyleCnt="0"/>
      <dgm:spPr/>
    </dgm:pt>
  </dgm:ptLst>
  <dgm:cxnLst>
    <dgm:cxn modelId="{323B4305-A93B-4E28-82D8-E995FA067513}" type="presOf" srcId="{43DB7E2C-407A-4168-B9C3-212472400FEF}" destId="{87BF1B3B-2801-4DAD-8E27-F3802BB24385}" srcOrd="0" destOrd="0" presId="urn:microsoft.com/office/officeart/2005/8/layout/orgChart1"/>
    <dgm:cxn modelId="{866E510D-AE60-4B08-BF52-3BDDB9917DC3}" type="presOf" srcId="{5703670F-F969-4A32-9688-50FB5036EF86}" destId="{711C5403-7B88-4200-B922-B94251B702E6}" srcOrd="0" destOrd="0" presId="urn:microsoft.com/office/officeart/2005/8/layout/orgChart1"/>
    <dgm:cxn modelId="{F0172C11-58AA-4533-A636-C524E83508AE}" type="presOf" srcId="{A771AE93-4B53-4F64-AE53-A6D8028E39E9}" destId="{A4D3CFCA-A05C-4229-874C-0B56FFB5D82B}" srcOrd="1" destOrd="0" presId="urn:microsoft.com/office/officeart/2005/8/layout/orgChart1"/>
    <dgm:cxn modelId="{BE6FA717-9261-49B5-8B0A-744D2C338E80}" type="presOf" srcId="{BDD50A03-E991-4177-BCDC-12C002552976}" destId="{BCC03F45-30BC-49E9-A3E3-D65EC8379EE1}" srcOrd="1" destOrd="0" presId="urn:microsoft.com/office/officeart/2005/8/layout/orgChart1"/>
    <dgm:cxn modelId="{64450B18-6C50-4B1E-A7E8-A8997E1DFED0}" type="presOf" srcId="{D555F3D7-8D06-4258-BD79-79AE7B2A36D6}" destId="{984CC1D2-6FA6-4EA8-A69F-F32FBB9E112C}" srcOrd="1" destOrd="0" presId="urn:microsoft.com/office/officeart/2005/8/layout/orgChart1"/>
    <dgm:cxn modelId="{49E89F23-503A-44AE-B110-2EDE4A832E45}" type="presOf" srcId="{62BFFEF3-C110-4F8D-835B-82064809373F}" destId="{740621B8-CD2D-47AD-A70C-062264A94537}" srcOrd="1" destOrd="0" presId="urn:microsoft.com/office/officeart/2005/8/layout/orgChart1"/>
    <dgm:cxn modelId="{34F65124-25EF-49C9-91D6-9F250A7A048C}" type="presOf" srcId="{E312953F-47BE-4D59-B913-EFA257709FA8}" destId="{B581FFBD-C15F-4676-B2FB-4ADDA00C199B}" srcOrd="0" destOrd="0" presId="urn:microsoft.com/office/officeart/2005/8/layout/orgChart1"/>
    <dgm:cxn modelId="{1218DA27-8105-4FAB-86B0-C492DA8C6918}" type="presOf" srcId="{D2E3A9AE-7F6B-48DD-AA69-4C8D8CF82E2F}" destId="{04FDDF98-B89F-425B-86DE-DF2E6DC201B9}" srcOrd="0" destOrd="0" presId="urn:microsoft.com/office/officeart/2005/8/layout/orgChart1"/>
    <dgm:cxn modelId="{DD36A532-2EC6-4341-B899-1C5E2C6CAFD3}" type="presOf" srcId="{F78D838F-3079-444D-83D6-BC490300B852}" destId="{0E25D900-D9C8-4ABC-B64C-1FE067EBAA1C}" srcOrd="1" destOrd="0" presId="urn:microsoft.com/office/officeart/2005/8/layout/orgChart1"/>
    <dgm:cxn modelId="{C4B32939-0D0A-44DF-89E4-E29EFEAB16E7}" srcId="{2FFD7A8D-0EE3-4638-B63C-9DB052927C27}" destId="{62BFFEF3-C110-4F8D-835B-82064809373F}" srcOrd="1" destOrd="0" parTransId="{5CB21AAB-C797-4CBB-9969-33700D638FAF}" sibTransId="{4B3E7C46-105F-465D-A65A-C99676BA243F}"/>
    <dgm:cxn modelId="{66AC4E3E-8427-47C8-860C-FD3FB331799C}" type="presOf" srcId="{B707E36C-FAAF-48E3-B8C2-80A3004CB205}" destId="{6410058E-EF2E-4D94-A2AB-1A422365FBC6}" srcOrd="0" destOrd="0" presId="urn:microsoft.com/office/officeart/2005/8/layout/orgChart1"/>
    <dgm:cxn modelId="{F83B5A40-6DF3-407A-B445-A8533272BF02}" type="presOf" srcId="{5B24CDCC-980E-42A1-ADCF-4DAC2F6B0599}" destId="{8A3CF55B-5464-478E-A4C8-E709BE4E4757}" srcOrd="0" destOrd="0" presId="urn:microsoft.com/office/officeart/2005/8/layout/orgChart1"/>
    <dgm:cxn modelId="{3F57B85B-D5CE-4636-A0C6-6488EE6FAC5A}" srcId="{62BFFEF3-C110-4F8D-835B-82064809373F}" destId="{D2E3A9AE-7F6B-48DD-AA69-4C8D8CF82E2F}" srcOrd="0" destOrd="0" parTransId="{E312953F-47BE-4D59-B913-EFA257709FA8}" sibTransId="{C880E605-9620-4A3D-9454-F14A3525D4E9}"/>
    <dgm:cxn modelId="{9C1CB462-1382-4FD2-94BD-0943E3B2A14A}" srcId="{6B464348-FB5C-4395-9D2D-B11E9BFAD178}" destId="{BDD50A03-E991-4177-BCDC-12C002552976}" srcOrd="0" destOrd="0" parTransId="{99D0DD8E-FCEE-42CC-9401-BB5DD1B0BE38}" sibTransId="{790C14EB-70D6-4115-860C-0F51682CFE47}"/>
    <dgm:cxn modelId="{1FE46049-DB8C-4F38-A18D-C7AC7EA1A4E4}" type="presOf" srcId="{62BFFEF3-C110-4F8D-835B-82064809373F}" destId="{AD56C28C-57BD-4E05-9061-E0AD4A3F9630}" srcOrd="0" destOrd="0" presId="urn:microsoft.com/office/officeart/2005/8/layout/orgChart1"/>
    <dgm:cxn modelId="{61A89849-7F2C-46C1-BFFE-037FCE6A1E01}" type="presOf" srcId="{6B464348-FB5C-4395-9D2D-B11E9BFAD178}" destId="{C6F6C7FC-4E29-434A-A080-4CBD3A77C4D5}" srcOrd="0" destOrd="0" presId="urn:microsoft.com/office/officeart/2005/8/layout/orgChart1"/>
    <dgm:cxn modelId="{4DD22D4E-14FD-4A6D-90DB-377A473FAED0}" type="presOf" srcId="{F78D838F-3079-444D-83D6-BC490300B852}" destId="{3248B0B4-A307-454D-A1DA-6D235815FAD0}" srcOrd="0" destOrd="0" presId="urn:microsoft.com/office/officeart/2005/8/layout/orgChart1"/>
    <dgm:cxn modelId="{450A814F-06D0-4628-B8D9-963454FC35AA}" type="presOf" srcId="{D555F3D7-8D06-4258-BD79-79AE7B2A36D6}" destId="{58BD6176-D990-4815-A36F-5BA27775EBFD}" srcOrd="0" destOrd="0" presId="urn:microsoft.com/office/officeart/2005/8/layout/orgChart1"/>
    <dgm:cxn modelId="{2F0FF34F-EB2E-4B04-8309-EEBCA0AB7846}" srcId="{D2E3A9AE-7F6B-48DD-AA69-4C8D8CF82E2F}" destId="{F78D838F-3079-444D-83D6-BC490300B852}" srcOrd="0" destOrd="0" parTransId="{B707E36C-FAAF-48E3-B8C2-80A3004CB205}" sibTransId="{B4B49B25-D307-46CB-815D-33F0D163E466}"/>
    <dgm:cxn modelId="{1C2FCB56-7EB3-4B25-A03A-F9B692B17A8E}" srcId="{5B24CDCC-980E-42A1-ADCF-4DAC2F6B0599}" destId="{2FFD7A8D-0EE3-4638-B63C-9DB052927C27}" srcOrd="0" destOrd="0" parTransId="{D11ED5AF-A3D5-42B4-AF75-218D87CD47B3}" sibTransId="{101CDD9C-0C61-44C4-98AD-74E77E1380A6}"/>
    <dgm:cxn modelId="{5C065659-39CC-4915-9772-C18F63A26285}" srcId="{A771AE93-4B53-4F64-AE53-A6D8028E39E9}" destId="{D555F3D7-8D06-4258-BD79-79AE7B2A36D6}" srcOrd="0" destOrd="0" parTransId="{8E250B6F-84B3-4640-B5D1-85B024B38B15}" sibTransId="{F6E2D4A7-01CE-4F7D-866D-CB5DB83E3D8B}"/>
    <dgm:cxn modelId="{2DB4E087-CAB2-4C53-9058-BBD640BAEB86}" srcId="{2FFD7A8D-0EE3-4638-B63C-9DB052927C27}" destId="{A771AE93-4B53-4F64-AE53-A6D8028E39E9}" srcOrd="0" destOrd="0" parTransId="{5703670F-F969-4A32-9688-50FB5036EF86}" sibTransId="{AF1AFF9F-20FC-4379-BB7D-7B418373D245}"/>
    <dgm:cxn modelId="{9526589A-3086-4B46-A35C-C440028D25CE}" type="presOf" srcId="{5CB21AAB-C797-4CBB-9969-33700D638FAF}" destId="{235D14BB-343A-4775-B7AC-01CD44998D27}" srcOrd="0" destOrd="0" presId="urn:microsoft.com/office/officeart/2005/8/layout/orgChart1"/>
    <dgm:cxn modelId="{AF25CEA5-C656-4A42-B563-D5276F137016}" srcId="{A771AE93-4B53-4F64-AE53-A6D8028E39E9}" destId="{6B464348-FB5C-4395-9D2D-B11E9BFAD178}" srcOrd="1" destOrd="0" parTransId="{43DB7E2C-407A-4168-B9C3-212472400FEF}" sibTransId="{2F254CA1-C12F-4D4B-97D2-0200B1FC2F5C}"/>
    <dgm:cxn modelId="{DED03BA7-07AC-4C30-A760-EB91E9DDF2CF}" srcId="{62BFFEF3-C110-4F8D-835B-82064809373F}" destId="{FEA68D64-A0FE-48FC-9D1F-6C922495BF86}" srcOrd="1" destOrd="0" parTransId="{EB48B421-3E3A-40FD-9D93-707CA66B750D}" sibTransId="{935DD85E-BBB1-4FC0-BA70-6C99B4487851}"/>
    <dgm:cxn modelId="{15629DA7-932E-495F-B99C-269AB8685E49}" type="presOf" srcId="{2FFD7A8D-0EE3-4638-B63C-9DB052927C27}" destId="{A08EE065-F772-46FA-A1C3-250061648020}" srcOrd="0" destOrd="0" presId="urn:microsoft.com/office/officeart/2005/8/layout/orgChart1"/>
    <dgm:cxn modelId="{1122ADA8-D575-4F52-80AD-233560410A6A}" type="presOf" srcId="{FEA68D64-A0FE-48FC-9D1F-6C922495BF86}" destId="{4E96C27C-E83E-4ABF-BD86-62839B99B012}" srcOrd="0" destOrd="0" presId="urn:microsoft.com/office/officeart/2005/8/layout/orgChart1"/>
    <dgm:cxn modelId="{A594E9BC-8C96-4FB9-9FF3-CD176F49D23E}" type="presOf" srcId="{99D0DD8E-FCEE-42CC-9401-BB5DD1B0BE38}" destId="{006C6EEB-D60E-49B8-B436-43569C7C7234}" srcOrd="0" destOrd="0" presId="urn:microsoft.com/office/officeart/2005/8/layout/orgChart1"/>
    <dgm:cxn modelId="{9F54E7C0-0986-4683-9746-044F2553BD5E}" type="presOf" srcId="{8E250B6F-84B3-4640-B5D1-85B024B38B15}" destId="{7D6DFF04-DB7D-4AE8-B75F-EF7A917F05D9}" srcOrd="0" destOrd="0" presId="urn:microsoft.com/office/officeart/2005/8/layout/orgChart1"/>
    <dgm:cxn modelId="{EC19B2C1-A777-493F-8C8C-CB766D6447E4}" type="presOf" srcId="{6B464348-FB5C-4395-9D2D-B11E9BFAD178}" destId="{8931A71D-561A-4605-AA72-74E38CA65C5B}" srcOrd="1" destOrd="0" presId="urn:microsoft.com/office/officeart/2005/8/layout/orgChart1"/>
    <dgm:cxn modelId="{2140D9D8-5F4A-46A8-97A6-0F08D3C5ABD8}" type="presOf" srcId="{BDD50A03-E991-4177-BCDC-12C002552976}" destId="{6D8EF594-B147-4D09-932B-B1E26548EA4B}" srcOrd="0" destOrd="0" presId="urn:microsoft.com/office/officeart/2005/8/layout/orgChart1"/>
    <dgm:cxn modelId="{D59972DC-7123-4C58-B086-A606BE83DADE}" type="presOf" srcId="{FEA68D64-A0FE-48FC-9D1F-6C922495BF86}" destId="{66C2A5AD-EA3E-41FE-AE54-29313C744F2B}" srcOrd="1" destOrd="0" presId="urn:microsoft.com/office/officeart/2005/8/layout/orgChart1"/>
    <dgm:cxn modelId="{6ABDD9E0-692D-4CCC-AB42-4238DF2A378C}" type="presOf" srcId="{A771AE93-4B53-4F64-AE53-A6D8028E39E9}" destId="{9BFA6DBE-F024-4083-9F0C-C58716F62B09}" srcOrd="0" destOrd="0" presId="urn:microsoft.com/office/officeart/2005/8/layout/orgChart1"/>
    <dgm:cxn modelId="{E8E03EED-1059-459D-9DD4-443B03AC617B}" type="presOf" srcId="{2FFD7A8D-0EE3-4638-B63C-9DB052927C27}" destId="{E6C6FDFB-C905-4585-A8CA-782F02B4C78C}" srcOrd="1" destOrd="0" presId="urn:microsoft.com/office/officeart/2005/8/layout/orgChart1"/>
    <dgm:cxn modelId="{D0A745F0-6612-420D-94F2-61C1998363CB}" type="presOf" srcId="{D2E3A9AE-7F6B-48DD-AA69-4C8D8CF82E2F}" destId="{BF7D3C9B-BFBE-47B3-864C-C7F22C8A5469}" srcOrd="1" destOrd="0" presId="urn:microsoft.com/office/officeart/2005/8/layout/orgChart1"/>
    <dgm:cxn modelId="{E6709AF7-1A55-44EA-9267-D4542673C0ED}" type="presOf" srcId="{EB48B421-3E3A-40FD-9D93-707CA66B750D}" destId="{29479DC2-D928-4D04-9933-6E4DA83D4DE5}" srcOrd="0" destOrd="0" presId="urn:microsoft.com/office/officeart/2005/8/layout/orgChart1"/>
    <dgm:cxn modelId="{ABFD9E8E-F98C-4FF3-90AC-AC63DABA9158}" type="presParOf" srcId="{8A3CF55B-5464-478E-A4C8-E709BE4E4757}" destId="{600027A4-F6F3-4AFA-98D1-6BA424D0AF70}" srcOrd="0" destOrd="0" presId="urn:microsoft.com/office/officeart/2005/8/layout/orgChart1"/>
    <dgm:cxn modelId="{0563A6C1-42B8-4DA4-8573-49B24C30B763}" type="presParOf" srcId="{600027A4-F6F3-4AFA-98D1-6BA424D0AF70}" destId="{6D0A8CB1-E181-4516-A613-14F5655D7D33}" srcOrd="0" destOrd="0" presId="urn:microsoft.com/office/officeart/2005/8/layout/orgChart1"/>
    <dgm:cxn modelId="{78842244-F3C9-4CDD-9227-D9542C4BC426}" type="presParOf" srcId="{6D0A8CB1-E181-4516-A613-14F5655D7D33}" destId="{A08EE065-F772-46FA-A1C3-250061648020}" srcOrd="0" destOrd="0" presId="urn:microsoft.com/office/officeart/2005/8/layout/orgChart1"/>
    <dgm:cxn modelId="{FC440592-54D1-4AD7-AD3B-A995BCAD15DB}" type="presParOf" srcId="{6D0A8CB1-E181-4516-A613-14F5655D7D33}" destId="{E6C6FDFB-C905-4585-A8CA-782F02B4C78C}" srcOrd="1" destOrd="0" presId="urn:microsoft.com/office/officeart/2005/8/layout/orgChart1"/>
    <dgm:cxn modelId="{6F3C68F2-5427-4A56-B05D-2C423EB8F17C}" type="presParOf" srcId="{600027A4-F6F3-4AFA-98D1-6BA424D0AF70}" destId="{9BC928A4-9C35-4B4A-9661-AF4453CD1D98}" srcOrd="1" destOrd="0" presId="urn:microsoft.com/office/officeart/2005/8/layout/orgChart1"/>
    <dgm:cxn modelId="{ACD92CB9-A776-4A34-8B38-63C99DD38BCD}" type="presParOf" srcId="{9BC928A4-9C35-4B4A-9661-AF4453CD1D98}" destId="{711C5403-7B88-4200-B922-B94251B702E6}" srcOrd="0" destOrd="0" presId="urn:microsoft.com/office/officeart/2005/8/layout/orgChart1"/>
    <dgm:cxn modelId="{5A7D06CA-2EA6-41A4-BA74-24816C33244F}" type="presParOf" srcId="{9BC928A4-9C35-4B4A-9661-AF4453CD1D98}" destId="{D46E10C5-3A14-409B-8D83-464214D65B1B}" srcOrd="1" destOrd="0" presId="urn:microsoft.com/office/officeart/2005/8/layout/orgChart1"/>
    <dgm:cxn modelId="{5A978934-C3EA-4C6F-9125-CC366BC94EBC}" type="presParOf" srcId="{D46E10C5-3A14-409B-8D83-464214D65B1B}" destId="{8B044E2F-9E8B-4F2A-892C-BABB69FDBD75}" srcOrd="0" destOrd="0" presId="urn:microsoft.com/office/officeart/2005/8/layout/orgChart1"/>
    <dgm:cxn modelId="{B95BBEC9-31B7-4990-99A1-46B3B096CE73}" type="presParOf" srcId="{8B044E2F-9E8B-4F2A-892C-BABB69FDBD75}" destId="{9BFA6DBE-F024-4083-9F0C-C58716F62B09}" srcOrd="0" destOrd="0" presId="urn:microsoft.com/office/officeart/2005/8/layout/orgChart1"/>
    <dgm:cxn modelId="{7B812938-BDE9-42A0-81F4-DE35AC4D1677}" type="presParOf" srcId="{8B044E2F-9E8B-4F2A-892C-BABB69FDBD75}" destId="{A4D3CFCA-A05C-4229-874C-0B56FFB5D82B}" srcOrd="1" destOrd="0" presId="urn:microsoft.com/office/officeart/2005/8/layout/orgChart1"/>
    <dgm:cxn modelId="{A3FEC4D8-C8C3-4633-B83E-DEA90ECA3117}" type="presParOf" srcId="{D46E10C5-3A14-409B-8D83-464214D65B1B}" destId="{CDE30D6A-4E21-4A7A-A641-05BED9901433}" srcOrd="1" destOrd="0" presId="urn:microsoft.com/office/officeart/2005/8/layout/orgChart1"/>
    <dgm:cxn modelId="{072856AD-8511-47F3-B023-BB51247D8CCD}" type="presParOf" srcId="{CDE30D6A-4E21-4A7A-A641-05BED9901433}" destId="{7D6DFF04-DB7D-4AE8-B75F-EF7A917F05D9}" srcOrd="0" destOrd="0" presId="urn:microsoft.com/office/officeart/2005/8/layout/orgChart1"/>
    <dgm:cxn modelId="{2F33F47D-718E-4D78-8BC5-64CBD644C318}" type="presParOf" srcId="{CDE30D6A-4E21-4A7A-A641-05BED9901433}" destId="{69DEBA20-18A4-4BAF-B929-ACAF40D19DE3}" srcOrd="1" destOrd="0" presId="urn:microsoft.com/office/officeart/2005/8/layout/orgChart1"/>
    <dgm:cxn modelId="{0AD585DE-61D5-4584-A694-E4A37B3B70CE}" type="presParOf" srcId="{69DEBA20-18A4-4BAF-B929-ACAF40D19DE3}" destId="{CEDFCEE7-1835-4CF0-959B-A22046148485}" srcOrd="0" destOrd="0" presId="urn:microsoft.com/office/officeart/2005/8/layout/orgChart1"/>
    <dgm:cxn modelId="{B117A5EB-6626-47E6-BA3A-7A005BF367CE}" type="presParOf" srcId="{CEDFCEE7-1835-4CF0-959B-A22046148485}" destId="{58BD6176-D990-4815-A36F-5BA27775EBFD}" srcOrd="0" destOrd="0" presId="urn:microsoft.com/office/officeart/2005/8/layout/orgChart1"/>
    <dgm:cxn modelId="{782C4AA0-9D30-402A-8685-C954BEA52DE2}" type="presParOf" srcId="{CEDFCEE7-1835-4CF0-959B-A22046148485}" destId="{984CC1D2-6FA6-4EA8-A69F-F32FBB9E112C}" srcOrd="1" destOrd="0" presId="urn:microsoft.com/office/officeart/2005/8/layout/orgChart1"/>
    <dgm:cxn modelId="{8024ED5A-B281-4674-BFF4-A9C62AF152FE}" type="presParOf" srcId="{69DEBA20-18A4-4BAF-B929-ACAF40D19DE3}" destId="{B0856C92-EA5D-4C18-A69C-C35425C5950C}" srcOrd="1" destOrd="0" presId="urn:microsoft.com/office/officeart/2005/8/layout/orgChart1"/>
    <dgm:cxn modelId="{49991B09-EB88-4E09-9F85-456286FC7E78}" type="presParOf" srcId="{69DEBA20-18A4-4BAF-B929-ACAF40D19DE3}" destId="{01DA5B82-49FA-4EEB-A68D-817DD4D1AE49}" srcOrd="2" destOrd="0" presId="urn:microsoft.com/office/officeart/2005/8/layout/orgChart1"/>
    <dgm:cxn modelId="{7C188FA8-CCEA-40E4-A948-1B4DDAE052C6}" type="presParOf" srcId="{CDE30D6A-4E21-4A7A-A641-05BED9901433}" destId="{87BF1B3B-2801-4DAD-8E27-F3802BB24385}" srcOrd="2" destOrd="0" presId="urn:microsoft.com/office/officeart/2005/8/layout/orgChart1"/>
    <dgm:cxn modelId="{370EFBED-6D65-4B6A-A9B5-F222E3DC4B79}" type="presParOf" srcId="{CDE30D6A-4E21-4A7A-A641-05BED9901433}" destId="{DD0A3C98-AF52-4ACB-81BC-524EC2A096F0}" srcOrd="3" destOrd="0" presId="urn:microsoft.com/office/officeart/2005/8/layout/orgChart1"/>
    <dgm:cxn modelId="{F0834DAE-EF76-4AE2-82D0-4F8E59BC1380}" type="presParOf" srcId="{DD0A3C98-AF52-4ACB-81BC-524EC2A096F0}" destId="{7672548A-196A-47E1-AAE5-29F4F0BE8BD5}" srcOrd="0" destOrd="0" presId="urn:microsoft.com/office/officeart/2005/8/layout/orgChart1"/>
    <dgm:cxn modelId="{3946FF5B-6435-41DC-8413-AADCC43346DB}" type="presParOf" srcId="{7672548A-196A-47E1-AAE5-29F4F0BE8BD5}" destId="{C6F6C7FC-4E29-434A-A080-4CBD3A77C4D5}" srcOrd="0" destOrd="0" presId="urn:microsoft.com/office/officeart/2005/8/layout/orgChart1"/>
    <dgm:cxn modelId="{0127C3E0-6E43-4E7C-B5A6-8C809790CC1D}" type="presParOf" srcId="{7672548A-196A-47E1-AAE5-29F4F0BE8BD5}" destId="{8931A71D-561A-4605-AA72-74E38CA65C5B}" srcOrd="1" destOrd="0" presId="urn:microsoft.com/office/officeart/2005/8/layout/orgChart1"/>
    <dgm:cxn modelId="{61F25692-BA41-4490-875A-0D8927EF89CC}" type="presParOf" srcId="{DD0A3C98-AF52-4ACB-81BC-524EC2A096F0}" destId="{4188F32F-3368-4309-99F1-1777C56E69F2}" srcOrd="1" destOrd="0" presId="urn:microsoft.com/office/officeart/2005/8/layout/orgChart1"/>
    <dgm:cxn modelId="{9731E969-D91D-4238-A180-74295C670F36}" type="presParOf" srcId="{4188F32F-3368-4309-99F1-1777C56E69F2}" destId="{006C6EEB-D60E-49B8-B436-43569C7C7234}" srcOrd="0" destOrd="0" presId="urn:microsoft.com/office/officeart/2005/8/layout/orgChart1"/>
    <dgm:cxn modelId="{56AD3551-4F22-406B-9B20-524B21FE8A1F}" type="presParOf" srcId="{4188F32F-3368-4309-99F1-1777C56E69F2}" destId="{EAFD7FC9-DE2D-437B-8B63-E24CE5AEAE67}" srcOrd="1" destOrd="0" presId="urn:microsoft.com/office/officeart/2005/8/layout/orgChart1"/>
    <dgm:cxn modelId="{01C42CB4-BF87-4651-A040-05B630AE33DB}" type="presParOf" srcId="{EAFD7FC9-DE2D-437B-8B63-E24CE5AEAE67}" destId="{62D9A1DC-1030-4A7D-A3D4-A6B664891A8C}" srcOrd="0" destOrd="0" presId="urn:microsoft.com/office/officeart/2005/8/layout/orgChart1"/>
    <dgm:cxn modelId="{4D97F24A-62F1-4132-AD36-8FD7960A0D98}" type="presParOf" srcId="{62D9A1DC-1030-4A7D-A3D4-A6B664891A8C}" destId="{6D8EF594-B147-4D09-932B-B1E26548EA4B}" srcOrd="0" destOrd="0" presId="urn:microsoft.com/office/officeart/2005/8/layout/orgChart1"/>
    <dgm:cxn modelId="{07466BE8-7D76-41DB-8269-C2E0223F8919}" type="presParOf" srcId="{62D9A1DC-1030-4A7D-A3D4-A6B664891A8C}" destId="{BCC03F45-30BC-49E9-A3E3-D65EC8379EE1}" srcOrd="1" destOrd="0" presId="urn:microsoft.com/office/officeart/2005/8/layout/orgChart1"/>
    <dgm:cxn modelId="{4362A8D8-DE54-4943-8DA0-9A2AC2DFA2DD}" type="presParOf" srcId="{EAFD7FC9-DE2D-437B-8B63-E24CE5AEAE67}" destId="{4EEBE557-4B20-42E7-8776-9D847E725440}" srcOrd="1" destOrd="0" presId="urn:microsoft.com/office/officeart/2005/8/layout/orgChart1"/>
    <dgm:cxn modelId="{F9D44915-44F9-4B2F-8019-42D7821F9C34}" type="presParOf" srcId="{EAFD7FC9-DE2D-437B-8B63-E24CE5AEAE67}" destId="{99121652-57B1-4CFB-B50A-5997A2076351}" srcOrd="2" destOrd="0" presId="urn:microsoft.com/office/officeart/2005/8/layout/orgChart1"/>
    <dgm:cxn modelId="{597EDFC4-E708-488F-B474-4C43DAE46D90}" type="presParOf" srcId="{DD0A3C98-AF52-4ACB-81BC-524EC2A096F0}" destId="{B42E61E2-4D6F-4D3F-B50D-227609A89222}" srcOrd="2" destOrd="0" presId="urn:microsoft.com/office/officeart/2005/8/layout/orgChart1"/>
    <dgm:cxn modelId="{CECF3797-5C3D-4F38-BCC0-361D000F64C2}" type="presParOf" srcId="{D46E10C5-3A14-409B-8D83-464214D65B1B}" destId="{B3DCD154-33ED-49CE-B0ED-941B7338C1A6}" srcOrd="2" destOrd="0" presId="urn:microsoft.com/office/officeart/2005/8/layout/orgChart1"/>
    <dgm:cxn modelId="{89113A16-3EF5-4A79-A790-FA78B3BC6742}" type="presParOf" srcId="{9BC928A4-9C35-4B4A-9661-AF4453CD1D98}" destId="{235D14BB-343A-4775-B7AC-01CD44998D27}" srcOrd="2" destOrd="0" presId="urn:microsoft.com/office/officeart/2005/8/layout/orgChart1"/>
    <dgm:cxn modelId="{36F0110C-DA96-4119-AE27-DE83562D3151}" type="presParOf" srcId="{9BC928A4-9C35-4B4A-9661-AF4453CD1D98}" destId="{11BBBB0F-DD55-4165-917A-A475342C5E78}" srcOrd="3" destOrd="0" presId="urn:microsoft.com/office/officeart/2005/8/layout/orgChart1"/>
    <dgm:cxn modelId="{C834FFF9-B5BD-4D4C-B6E3-3993C692096A}" type="presParOf" srcId="{11BBBB0F-DD55-4165-917A-A475342C5E78}" destId="{30EC46D0-7CB2-4C7D-AB9F-C7042CCEF06A}" srcOrd="0" destOrd="0" presId="urn:microsoft.com/office/officeart/2005/8/layout/orgChart1"/>
    <dgm:cxn modelId="{6E130EBD-C3B6-4F27-9DAE-32958D84ED9B}" type="presParOf" srcId="{30EC46D0-7CB2-4C7D-AB9F-C7042CCEF06A}" destId="{AD56C28C-57BD-4E05-9061-E0AD4A3F9630}" srcOrd="0" destOrd="0" presId="urn:microsoft.com/office/officeart/2005/8/layout/orgChart1"/>
    <dgm:cxn modelId="{A60AFB57-838C-4411-82B1-86F8870D06E4}" type="presParOf" srcId="{30EC46D0-7CB2-4C7D-AB9F-C7042CCEF06A}" destId="{740621B8-CD2D-47AD-A70C-062264A94537}" srcOrd="1" destOrd="0" presId="urn:microsoft.com/office/officeart/2005/8/layout/orgChart1"/>
    <dgm:cxn modelId="{ADC6128A-E018-493F-832C-DB5AEC8C2F16}" type="presParOf" srcId="{11BBBB0F-DD55-4165-917A-A475342C5E78}" destId="{E4F8AE12-2535-4034-B29A-86BC951E9939}" srcOrd="1" destOrd="0" presId="urn:microsoft.com/office/officeart/2005/8/layout/orgChart1"/>
    <dgm:cxn modelId="{C6DC37F4-5710-427D-B896-504D323D8A5F}" type="presParOf" srcId="{E4F8AE12-2535-4034-B29A-86BC951E9939}" destId="{B581FFBD-C15F-4676-B2FB-4ADDA00C199B}" srcOrd="0" destOrd="0" presId="urn:microsoft.com/office/officeart/2005/8/layout/orgChart1"/>
    <dgm:cxn modelId="{F6E9C637-F342-494D-93F5-71AE3FDEA6AF}" type="presParOf" srcId="{E4F8AE12-2535-4034-B29A-86BC951E9939}" destId="{21BDF409-63C5-4097-80DC-ADB174EA88D7}" srcOrd="1" destOrd="0" presId="urn:microsoft.com/office/officeart/2005/8/layout/orgChart1"/>
    <dgm:cxn modelId="{7E77C2DC-7322-47E0-B4BB-0B794D570AFC}" type="presParOf" srcId="{21BDF409-63C5-4097-80DC-ADB174EA88D7}" destId="{9ECBC16B-8D69-4236-8F9B-583CD88E806F}" srcOrd="0" destOrd="0" presId="urn:microsoft.com/office/officeart/2005/8/layout/orgChart1"/>
    <dgm:cxn modelId="{DA9D3682-4F95-49CA-A591-795E8B0E8274}" type="presParOf" srcId="{9ECBC16B-8D69-4236-8F9B-583CD88E806F}" destId="{04FDDF98-B89F-425B-86DE-DF2E6DC201B9}" srcOrd="0" destOrd="0" presId="urn:microsoft.com/office/officeart/2005/8/layout/orgChart1"/>
    <dgm:cxn modelId="{3FD454F1-F24F-436B-BDA2-9394A5A27C9C}" type="presParOf" srcId="{9ECBC16B-8D69-4236-8F9B-583CD88E806F}" destId="{BF7D3C9B-BFBE-47B3-864C-C7F22C8A5469}" srcOrd="1" destOrd="0" presId="urn:microsoft.com/office/officeart/2005/8/layout/orgChart1"/>
    <dgm:cxn modelId="{729F1720-4AA0-40D8-BB01-7724D4DF1DEC}" type="presParOf" srcId="{21BDF409-63C5-4097-80DC-ADB174EA88D7}" destId="{EBFB040E-9610-475E-AD76-A3DFECFE2981}" srcOrd="1" destOrd="0" presId="urn:microsoft.com/office/officeart/2005/8/layout/orgChart1"/>
    <dgm:cxn modelId="{E948B251-5752-414E-A79D-0DF667A0A191}" type="presParOf" srcId="{EBFB040E-9610-475E-AD76-A3DFECFE2981}" destId="{6410058E-EF2E-4D94-A2AB-1A422365FBC6}" srcOrd="0" destOrd="0" presId="urn:microsoft.com/office/officeart/2005/8/layout/orgChart1"/>
    <dgm:cxn modelId="{455462EF-65DD-4D41-B74F-11D790B8B5F9}" type="presParOf" srcId="{EBFB040E-9610-475E-AD76-A3DFECFE2981}" destId="{1499673F-9F62-48A1-A739-51E0DF10AA1A}" srcOrd="1" destOrd="0" presId="urn:microsoft.com/office/officeart/2005/8/layout/orgChart1"/>
    <dgm:cxn modelId="{5B03053C-2AB1-4232-8692-D9827AF709D9}" type="presParOf" srcId="{1499673F-9F62-48A1-A739-51E0DF10AA1A}" destId="{0F3B5098-BA6E-4CDA-A4FC-99D098833BF2}" srcOrd="0" destOrd="0" presId="urn:microsoft.com/office/officeart/2005/8/layout/orgChart1"/>
    <dgm:cxn modelId="{D1825A0F-7FA2-4CAD-AEDE-007A2FE3B1BF}" type="presParOf" srcId="{0F3B5098-BA6E-4CDA-A4FC-99D098833BF2}" destId="{3248B0B4-A307-454D-A1DA-6D235815FAD0}" srcOrd="0" destOrd="0" presId="urn:microsoft.com/office/officeart/2005/8/layout/orgChart1"/>
    <dgm:cxn modelId="{8657118A-A183-41EB-B87B-9C87CB56E12F}" type="presParOf" srcId="{0F3B5098-BA6E-4CDA-A4FC-99D098833BF2}" destId="{0E25D900-D9C8-4ABC-B64C-1FE067EBAA1C}" srcOrd="1" destOrd="0" presId="urn:microsoft.com/office/officeart/2005/8/layout/orgChart1"/>
    <dgm:cxn modelId="{F0DB4A2D-05B6-434D-B7BB-7A4DFFA23DB3}" type="presParOf" srcId="{1499673F-9F62-48A1-A739-51E0DF10AA1A}" destId="{47D3B437-B375-4D3F-A8EE-28AC89922638}" srcOrd="1" destOrd="0" presId="urn:microsoft.com/office/officeart/2005/8/layout/orgChart1"/>
    <dgm:cxn modelId="{EB18413D-08C2-4CE4-BC2A-5BD2BF0865A8}" type="presParOf" srcId="{1499673F-9F62-48A1-A739-51E0DF10AA1A}" destId="{29C21526-2A9D-4EB0-98E7-E6ED2D6B631B}" srcOrd="2" destOrd="0" presId="urn:microsoft.com/office/officeart/2005/8/layout/orgChart1"/>
    <dgm:cxn modelId="{D89424CA-7A8D-4FD8-A560-E4D17A505068}" type="presParOf" srcId="{21BDF409-63C5-4097-80DC-ADB174EA88D7}" destId="{1A87DD1F-B115-45B7-8299-86A6C1A3D397}" srcOrd="2" destOrd="0" presId="urn:microsoft.com/office/officeart/2005/8/layout/orgChart1"/>
    <dgm:cxn modelId="{CCB8512D-D9FE-41A1-8993-C6935CB05612}" type="presParOf" srcId="{E4F8AE12-2535-4034-B29A-86BC951E9939}" destId="{29479DC2-D928-4D04-9933-6E4DA83D4DE5}" srcOrd="2" destOrd="0" presId="urn:microsoft.com/office/officeart/2005/8/layout/orgChart1"/>
    <dgm:cxn modelId="{613CB71B-C09F-4B49-83A2-82121EF9B03C}" type="presParOf" srcId="{E4F8AE12-2535-4034-B29A-86BC951E9939}" destId="{9676A7A3-92F9-489D-880B-AC75588CC265}" srcOrd="3" destOrd="0" presId="urn:microsoft.com/office/officeart/2005/8/layout/orgChart1"/>
    <dgm:cxn modelId="{0D0C635A-53F3-424D-828C-3390D1A30A30}" type="presParOf" srcId="{9676A7A3-92F9-489D-880B-AC75588CC265}" destId="{62BF9BF5-6586-4780-B3F2-25EE702BF72D}" srcOrd="0" destOrd="0" presId="urn:microsoft.com/office/officeart/2005/8/layout/orgChart1"/>
    <dgm:cxn modelId="{264F4BFD-2BBD-4375-A4D8-59017229F800}" type="presParOf" srcId="{62BF9BF5-6586-4780-B3F2-25EE702BF72D}" destId="{4E96C27C-E83E-4ABF-BD86-62839B99B012}" srcOrd="0" destOrd="0" presId="urn:microsoft.com/office/officeart/2005/8/layout/orgChart1"/>
    <dgm:cxn modelId="{2B3A6563-7615-434E-A33D-A5BAF0EA7544}" type="presParOf" srcId="{62BF9BF5-6586-4780-B3F2-25EE702BF72D}" destId="{66C2A5AD-EA3E-41FE-AE54-29313C744F2B}" srcOrd="1" destOrd="0" presId="urn:microsoft.com/office/officeart/2005/8/layout/orgChart1"/>
    <dgm:cxn modelId="{F6C7AE6A-BB62-47EE-90D3-709078223DFC}" type="presParOf" srcId="{9676A7A3-92F9-489D-880B-AC75588CC265}" destId="{C5852847-849C-4BE9-B867-3723CABB296A}" srcOrd="1" destOrd="0" presId="urn:microsoft.com/office/officeart/2005/8/layout/orgChart1"/>
    <dgm:cxn modelId="{7DD76754-5A32-452B-A39C-0E82659B228B}" type="presParOf" srcId="{9676A7A3-92F9-489D-880B-AC75588CC265}" destId="{85660C85-A2B8-441B-9435-E98DF6126261}" srcOrd="2" destOrd="0" presId="urn:microsoft.com/office/officeart/2005/8/layout/orgChart1"/>
    <dgm:cxn modelId="{C663227A-14A5-4B68-8A04-A20740AA7D41}" type="presParOf" srcId="{11BBBB0F-DD55-4165-917A-A475342C5E78}" destId="{F61072B0-2DB8-4D28-9065-2B234D347FC8}" srcOrd="2" destOrd="0" presId="urn:microsoft.com/office/officeart/2005/8/layout/orgChart1"/>
    <dgm:cxn modelId="{04EE017A-DFB6-4E0D-842C-7DFD1231F7C7}" type="presParOf" srcId="{600027A4-F6F3-4AFA-98D1-6BA424D0AF70}" destId="{E7A567E2-D826-48C4-AAAF-DACEA64506CA}"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91643C5B-E90B-4DF8-AD70-B954BADDD99E}"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en-IN"/>
        </a:p>
      </dgm:t>
    </dgm:pt>
    <dgm:pt modelId="{DF1BF492-FECE-4B69-BFC6-DF0E29667087}">
      <dgm:prSet phldrT="[Text]"/>
      <dgm:spPr/>
      <dgm:t>
        <a:bodyPr/>
        <a:lstStyle/>
        <a:p>
          <a:r>
            <a:rPr lang="en-IN" dirty="0"/>
            <a:t>CD</a:t>
          </a:r>
        </a:p>
      </dgm:t>
    </dgm:pt>
    <dgm:pt modelId="{EB8F4343-C594-452F-99C2-A04B1218002F}" type="parTrans" cxnId="{89038C8E-BFA0-4B86-8C0B-1E4D8ED753EF}">
      <dgm:prSet/>
      <dgm:spPr/>
      <dgm:t>
        <a:bodyPr/>
        <a:lstStyle/>
        <a:p>
          <a:endParaRPr lang="en-IN"/>
        </a:p>
      </dgm:t>
    </dgm:pt>
    <dgm:pt modelId="{EC3F36E5-6DAA-45AE-9DF9-624C827965FD}" type="sibTrans" cxnId="{89038C8E-BFA0-4B86-8C0B-1E4D8ED753EF}">
      <dgm:prSet/>
      <dgm:spPr/>
      <dgm:t>
        <a:bodyPr/>
        <a:lstStyle/>
        <a:p>
          <a:endParaRPr lang="en-IN"/>
        </a:p>
      </dgm:t>
    </dgm:pt>
    <dgm:pt modelId="{A1DAF7A3-2C84-4103-9121-5DB332CDB8BB}">
      <dgm:prSet phldrT="[Text]"/>
      <dgm:spPr/>
      <dgm:t>
        <a:bodyPr/>
        <a:lstStyle/>
        <a:p>
          <a:r>
            <a:rPr lang="en-IN" dirty="0"/>
            <a:t>CD</a:t>
          </a:r>
        </a:p>
      </dgm:t>
    </dgm:pt>
    <dgm:pt modelId="{0E885FD6-500B-4289-A185-D031E1D3861E}" type="parTrans" cxnId="{B75364B8-D337-4249-B0D4-ADE87262975A}">
      <dgm:prSet/>
      <dgm:spPr/>
      <dgm:t>
        <a:bodyPr/>
        <a:lstStyle/>
        <a:p>
          <a:endParaRPr lang="en-IN"/>
        </a:p>
      </dgm:t>
    </dgm:pt>
    <dgm:pt modelId="{E9206BB7-96D7-4B5F-997C-5C1FCAE4934A}" type="sibTrans" cxnId="{B75364B8-D337-4249-B0D4-ADE87262975A}">
      <dgm:prSet/>
      <dgm:spPr/>
      <dgm:t>
        <a:bodyPr/>
        <a:lstStyle/>
        <a:p>
          <a:endParaRPr lang="en-IN"/>
        </a:p>
      </dgm:t>
    </dgm:pt>
    <dgm:pt modelId="{334B5965-1E0B-4155-ADBE-123DC69FBBA9}">
      <dgm:prSet phldrT="[Text]"/>
      <dgm:spPr/>
      <dgm:t>
        <a:bodyPr/>
        <a:lstStyle/>
        <a:p>
          <a:r>
            <a:rPr lang="en-IN" dirty="0"/>
            <a:t>CD</a:t>
          </a:r>
        </a:p>
      </dgm:t>
    </dgm:pt>
    <dgm:pt modelId="{CF8B43EA-FB07-4311-BC56-433A9DA3927B}" type="parTrans" cxnId="{7611FD80-0DF9-4267-A8B7-3E5FE70E9AF8}">
      <dgm:prSet/>
      <dgm:spPr/>
      <dgm:t>
        <a:bodyPr/>
        <a:lstStyle/>
        <a:p>
          <a:endParaRPr lang="en-IN"/>
        </a:p>
      </dgm:t>
    </dgm:pt>
    <dgm:pt modelId="{A2998A6B-6890-4F5D-B540-E83E0867895D}" type="sibTrans" cxnId="{7611FD80-0DF9-4267-A8B7-3E5FE70E9AF8}">
      <dgm:prSet/>
      <dgm:spPr/>
      <dgm:t>
        <a:bodyPr/>
        <a:lstStyle/>
        <a:p>
          <a:endParaRPr lang="en-IN"/>
        </a:p>
      </dgm:t>
    </dgm:pt>
    <dgm:pt modelId="{3318ECCF-9A45-4FE9-824A-272A233F11A4}">
      <dgm:prSet phldrT="[Text]"/>
      <dgm:spPr/>
      <dgm:t>
        <a:bodyPr/>
        <a:lstStyle/>
        <a:p>
          <a:r>
            <a:rPr lang="en-IN" dirty="0"/>
            <a:t>CD</a:t>
          </a:r>
        </a:p>
      </dgm:t>
    </dgm:pt>
    <dgm:pt modelId="{5E8A1A46-BB99-4C59-9893-1F32D26C533A}" type="parTrans" cxnId="{F54B1FFB-3152-4DF0-8700-50FDEB8BDD10}">
      <dgm:prSet/>
      <dgm:spPr/>
      <dgm:t>
        <a:bodyPr/>
        <a:lstStyle/>
        <a:p>
          <a:endParaRPr lang="en-IN"/>
        </a:p>
      </dgm:t>
    </dgm:pt>
    <dgm:pt modelId="{443A5A00-C3C3-416F-89E8-D197F0BCE0D8}" type="sibTrans" cxnId="{F54B1FFB-3152-4DF0-8700-50FDEB8BDD10}">
      <dgm:prSet/>
      <dgm:spPr/>
      <dgm:t>
        <a:bodyPr/>
        <a:lstStyle/>
        <a:p>
          <a:endParaRPr lang="en-IN"/>
        </a:p>
      </dgm:t>
    </dgm:pt>
    <dgm:pt modelId="{80AB4819-0397-4BD0-961C-1DA6236DDD29}">
      <dgm:prSet phldrT="[Text]"/>
      <dgm:spPr/>
      <dgm:t>
        <a:bodyPr/>
        <a:lstStyle/>
        <a:p>
          <a:r>
            <a:rPr lang="en-IN" dirty="0"/>
            <a:t>CD</a:t>
          </a:r>
        </a:p>
      </dgm:t>
    </dgm:pt>
    <dgm:pt modelId="{EA2B02F0-429C-4749-B491-C0AEF5A0654A}" type="parTrans" cxnId="{B96523B4-7EA2-4BAE-908D-B99B3188961C}">
      <dgm:prSet/>
      <dgm:spPr/>
      <dgm:t>
        <a:bodyPr/>
        <a:lstStyle/>
        <a:p>
          <a:endParaRPr lang="en-IN"/>
        </a:p>
      </dgm:t>
    </dgm:pt>
    <dgm:pt modelId="{A0E9DD5F-37A3-4131-B4D2-69640A92DED1}" type="sibTrans" cxnId="{B96523B4-7EA2-4BAE-908D-B99B3188961C}">
      <dgm:prSet/>
      <dgm:spPr/>
      <dgm:t>
        <a:bodyPr/>
        <a:lstStyle/>
        <a:p>
          <a:endParaRPr lang="en-IN"/>
        </a:p>
      </dgm:t>
    </dgm:pt>
    <dgm:pt modelId="{8CE6D6EB-627A-4046-9C5A-804ABA194592}">
      <dgm:prSet phldrT="[Text]"/>
      <dgm:spPr/>
      <dgm:t>
        <a:bodyPr/>
        <a:lstStyle/>
        <a:p>
          <a:r>
            <a:rPr lang="en-IN" dirty="0"/>
            <a:t>CD</a:t>
          </a:r>
        </a:p>
      </dgm:t>
    </dgm:pt>
    <dgm:pt modelId="{9EAF8DB7-B3C9-4871-998A-3BD21860C88B}" type="parTrans" cxnId="{6F6C3544-3922-4299-8876-FC675CC2D33B}">
      <dgm:prSet/>
      <dgm:spPr/>
      <dgm:t>
        <a:bodyPr/>
        <a:lstStyle/>
        <a:p>
          <a:endParaRPr lang="en-IN"/>
        </a:p>
      </dgm:t>
    </dgm:pt>
    <dgm:pt modelId="{1E224929-B782-4337-A406-F087304D05D4}" type="sibTrans" cxnId="{6F6C3544-3922-4299-8876-FC675CC2D33B}">
      <dgm:prSet/>
      <dgm:spPr/>
      <dgm:t>
        <a:bodyPr/>
        <a:lstStyle/>
        <a:p>
          <a:endParaRPr lang="en-IN"/>
        </a:p>
      </dgm:t>
    </dgm:pt>
    <dgm:pt modelId="{AD56FF23-30AF-40F3-8741-BECFDFB832E9}" type="pres">
      <dgm:prSet presAssocID="{91643C5B-E90B-4DF8-AD70-B954BADDD99E}" presName="diagram" presStyleCnt="0">
        <dgm:presLayoutVars>
          <dgm:chPref val="1"/>
          <dgm:dir/>
          <dgm:animOne val="branch"/>
          <dgm:animLvl val="lvl"/>
          <dgm:resizeHandles val="exact"/>
        </dgm:presLayoutVars>
      </dgm:prSet>
      <dgm:spPr/>
    </dgm:pt>
    <dgm:pt modelId="{2A80B646-526B-4694-B9F8-BA1D1D6E983E}" type="pres">
      <dgm:prSet presAssocID="{DF1BF492-FECE-4B69-BFC6-DF0E29667087}" presName="root1" presStyleCnt="0"/>
      <dgm:spPr/>
    </dgm:pt>
    <dgm:pt modelId="{234226E8-480D-4B9A-B5F0-B648574B7A40}" type="pres">
      <dgm:prSet presAssocID="{DF1BF492-FECE-4B69-BFC6-DF0E29667087}" presName="LevelOneTextNode" presStyleLbl="node0" presStyleIdx="0" presStyleCnt="1">
        <dgm:presLayoutVars>
          <dgm:chPref val="3"/>
        </dgm:presLayoutVars>
      </dgm:prSet>
      <dgm:spPr/>
    </dgm:pt>
    <dgm:pt modelId="{8C215657-4116-457C-8F3A-E5F2BAEF2BDF}" type="pres">
      <dgm:prSet presAssocID="{DF1BF492-FECE-4B69-BFC6-DF0E29667087}" presName="level2hierChild" presStyleCnt="0"/>
      <dgm:spPr/>
    </dgm:pt>
    <dgm:pt modelId="{11568FA3-FDB3-45CE-896E-87784989A51E}" type="pres">
      <dgm:prSet presAssocID="{0E885FD6-500B-4289-A185-D031E1D3861E}" presName="conn2-1" presStyleLbl="parChTrans1D2" presStyleIdx="0" presStyleCnt="2"/>
      <dgm:spPr/>
    </dgm:pt>
    <dgm:pt modelId="{2C2BD1AF-91F9-4EDE-853F-4E3EF9FE2AE6}" type="pres">
      <dgm:prSet presAssocID="{0E885FD6-500B-4289-A185-D031E1D3861E}" presName="connTx" presStyleLbl="parChTrans1D2" presStyleIdx="0" presStyleCnt="2"/>
      <dgm:spPr/>
    </dgm:pt>
    <dgm:pt modelId="{9839C0DB-018B-4DC6-9A38-77B7123B05AF}" type="pres">
      <dgm:prSet presAssocID="{A1DAF7A3-2C84-4103-9121-5DB332CDB8BB}" presName="root2" presStyleCnt="0"/>
      <dgm:spPr/>
    </dgm:pt>
    <dgm:pt modelId="{54048C90-84A8-44DC-83AF-52D07C78D380}" type="pres">
      <dgm:prSet presAssocID="{A1DAF7A3-2C84-4103-9121-5DB332CDB8BB}" presName="LevelTwoTextNode" presStyleLbl="node2" presStyleIdx="0" presStyleCnt="2">
        <dgm:presLayoutVars>
          <dgm:chPref val="3"/>
        </dgm:presLayoutVars>
      </dgm:prSet>
      <dgm:spPr/>
    </dgm:pt>
    <dgm:pt modelId="{6E0E7670-3392-41E3-9E27-58EB96B752AE}" type="pres">
      <dgm:prSet presAssocID="{A1DAF7A3-2C84-4103-9121-5DB332CDB8BB}" presName="level3hierChild" presStyleCnt="0"/>
      <dgm:spPr/>
    </dgm:pt>
    <dgm:pt modelId="{1AA111F7-F449-43E2-A41F-2838A45777F3}" type="pres">
      <dgm:prSet presAssocID="{CF8B43EA-FB07-4311-BC56-433A9DA3927B}" presName="conn2-1" presStyleLbl="parChTrans1D3" presStyleIdx="0" presStyleCnt="3"/>
      <dgm:spPr/>
    </dgm:pt>
    <dgm:pt modelId="{789E28C8-B796-4B55-A82C-F6FD322539D8}" type="pres">
      <dgm:prSet presAssocID="{CF8B43EA-FB07-4311-BC56-433A9DA3927B}" presName="connTx" presStyleLbl="parChTrans1D3" presStyleIdx="0" presStyleCnt="3"/>
      <dgm:spPr/>
    </dgm:pt>
    <dgm:pt modelId="{A9374204-254E-40D7-B420-57FE6E91C008}" type="pres">
      <dgm:prSet presAssocID="{334B5965-1E0B-4155-ADBE-123DC69FBBA9}" presName="root2" presStyleCnt="0"/>
      <dgm:spPr/>
    </dgm:pt>
    <dgm:pt modelId="{05904851-6886-41C0-B575-21132EC3FD4D}" type="pres">
      <dgm:prSet presAssocID="{334B5965-1E0B-4155-ADBE-123DC69FBBA9}" presName="LevelTwoTextNode" presStyleLbl="node3" presStyleIdx="0" presStyleCnt="3">
        <dgm:presLayoutVars>
          <dgm:chPref val="3"/>
        </dgm:presLayoutVars>
      </dgm:prSet>
      <dgm:spPr/>
    </dgm:pt>
    <dgm:pt modelId="{B84B649A-4F29-484E-8296-4C4AC1D6204E}" type="pres">
      <dgm:prSet presAssocID="{334B5965-1E0B-4155-ADBE-123DC69FBBA9}" presName="level3hierChild" presStyleCnt="0"/>
      <dgm:spPr/>
    </dgm:pt>
    <dgm:pt modelId="{EC1D7D2C-99B2-491B-9F77-6C130913DE52}" type="pres">
      <dgm:prSet presAssocID="{5E8A1A46-BB99-4C59-9893-1F32D26C533A}" presName="conn2-1" presStyleLbl="parChTrans1D3" presStyleIdx="1" presStyleCnt="3"/>
      <dgm:spPr/>
    </dgm:pt>
    <dgm:pt modelId="{D40C64F1-7637-4D25-92FB-095998393454}" type="pres">
      <dgm:prSet presAssocID="{5E8A1A46-BB99-4C59-9893-1F32D26C533A}" presName="connTx" presStyleLbl="parChTrans1D3" presStyleIdx="1" presStyleCnt="3"/>
      <dgm:spPr/>
    </dgm:pt>
    <dgm:pt modelId="{09D0021D-F5C3-4C11-8CCD-0A4778F5044C}" type="pres">
      <dgm:prSet presAssocID="{3318ECCF-9A45-4FE9-824A-272A233F11A4}" presName="root2" presStyleCnt="0"/>
      <dgm:spPr/>
    </dgm:pt>
    <dgm:pt modelId="{0BAE20F9-1B3A-4E3B-8F3B-3EC16A7B5F32}" type="pres">
      <dgm:prSet presAssocID="{3318ECCF-9A45-4FE9-824A-272A233F11A4}" presName="LevelTwoTextNode" presStyleLbl="node3" presStyleIdx="1" presStyleCnt="3">
        <dgm:presLayoutVars>
          <dgm:chPref val="3"/>
        </dgm:presLayoutVars>
      </dgm:prSet>
      <dgm:spPr/>
    </dgm:pt>
    <dgm:pt modelId="{189783A0-48FF-43C4-A347-E3442DE6CF87}" type="pres">
      <dgm:prSet presAssocID="{3318ECCF-9A45-4FE9-824A-272A233F11A4}" presName="level3hierChild" presStyleCnt="0"/>
      <dgm:spPr/>
    </dgm:pt>
    <dgm:pt modelId="{C3B5BB84-37AB-4142-AD93-1DEE392986E5}" type="pres">
      <dgm:prSet presAssocID="{EA2B02F0-429C-4749-B491-C0AEF5A0654A}" presName="conn2-1" presStyleLbl="parChTrans1D2" presStyleIdx="1" presStyleCnt="2"/>
      <dgm:spPr/>
    </dgm:pt>
    <dgm:pt modelId="{E75161DA-5E53-49BA-B354-B3E98F00AC16}" type="pres">
      <dgm:prSet presAssocID="{EA2B02F0-429C-4749-B491-C0AEF5A0654A}" presName="connTx" presStyleLbl="parChTrans1D2" presStyleIdx="1" presStyleCnt="2"/>
      <dgm:spPr/>
    </dgm:pt>
    <dgm:pt modelId="{3388085B-9B45-4489-B03A-A4B5F9DCA1E9}" type="pres">
      <dgm:prSet presAssocID="{80AB4819-0397-4BD0-961C-1DA6236DDD29}" presName="root2" presStyleCnt="0"/>
      <dgm:spPr/>
    </dgm:pt>
    <dgm:pt modelId="{43B48200-12D0-460E-BCA5-48E403F8BF71}" type="pres">
      <dgm:prSet presAssocID="{80AB4819-0397-4BD0-961C-1DA6236DDD29}" presName="LevelTwoTextNode" presStyleLbl="node2" presStyleIdx="1" presStyleCnt="2">
        <dgm:presLayoutVars>
          <dgm:chPref val="3"/>
        </dgm:presLayoutVars>
      </dgm:prSet>
      <dgm:spPr/>
    </dgm:pt>
    <dgm:pt modelId="{708D1C43-0A56-4BA8-B94C-15C28CD087C4}" type="pres">
      <dgm:prSet presAssocID="{80AB4819-0397-4BD0-961C-1DA6236DDD29}" presName="level3hierChild" presStyleCnt="0"/>
      <dgm:spPr/>
    </dgm:pt>
    <dgm:pt modelId="{774F0C6C-9A11-414C-8C2B-31BEE5694F0C}" type="pres">
      <dgm:prSet presAssocID="{9EAF8DB7-B3C9-4871-998A-3BD21860C88B}" presName="conn2-1" presStyleLbl="parChTrans1D3" presStyleIdx="2" presStyleCnt="3"/>
      <dgm:spPr/>
    </dgm:pt>
    <dgm:pt modelId="{A1069D1B-0DAF-450A-A13D-68BBC477B8EA}" type="pres">
      <dgm:prSet presAssocID="{9EAF8DB7-B3C9-4871-998A-3BD21860C88B}" presName="connTx" presStyleLbl="parChTrans1D3" presStyleIdx="2" presStyleCnt="3"/>
      <dgm:spPr/>
    </dgm:pt>
    <dgm:pt modelId="{C201A816-E245-4DE8-9EC7-E1E7253E3B81}" type="pres">
      <dgm:prSet presAssocID="{8CE6D6EB-627A-4046-9C5A-804ABA194592}" presName="root2" presStyleCnt="0"/>
      <dgm:spPr/>
    </dgm:pt>
    <dgm:pt modelId="{B58CF824-458C-4EB7-8A47-895E1C87E1D2}" type="pres">
      <dgm:prSet presAssocID="{8CE6D6EB-627A-4046-9C5A-804ABA194592}" presName="LevelTwoTextNode" presStyleLbl="node3" presStyleIdx="2" presStyleCnt="3">
        <dgm:presLayoutVars>
          <dgm:chPref val="3"/>
        </dgm:presLayoutVars>
      </dgm:prSet>
      <dgm:spPr/>
    </dgm:pt>
    <dgm:pt modelId="{15AB279C-576B-4AF4-A2EF-EAF3CBE5A23C}" type="pres">
      <dgm:prSet presAssocID="{8CE6D6EB-627A-4046-9C5A-804ABA194592}" presName="level3hierChild" presStyleCnt="0"/>
      <dgm:spPr/>
    </dgm:pt>
  </dgm:ptLst>
  <dgm:cxnLst>
    <dgm:cxn modelId="{F3BFDF07-B928-473C-BF09-0C5D2D5A4CE6}" type="presOf" srcId="{0E885FD6-500B-4289-A185-D031E1D3861E}" destId="{2C2BD1AF-91F9-4EDE-853F-4E3EF9FE2AE6}" srcOrd="1" destOrd="0" presId="urn:microsoft.com/office/officeart/2005/8/layout/hierarchy2"/>
    <dgm:cxn modelId="{DFDF3216-031D-4847-A13D-E451C170461F}" type="presOf" srcId="{334B5965-1E0B-4155-ADBE-123DC69FBBA9}" destId="{05904851-6886-41C0-B575-21132EC3FD4D}" srcOrd="0" destOrd="0" presId="urn:microsoft.com/office/officeart/2005/8/layout/hierarchy2"/>
    <dgm:cxn modelId="{6F6C3544-3922-4299-8876-FC675CC2D33B}" srcId="{80AB4819-0397-4BD0-961C-1DA6236DDD29}" destId="{8CE6D6EB-627A-4046-9C5A-804ABA194592}" srcOrd="0" destOrd="0" parTransId="{9EAF8DB7-B3C9-4871-998A-3BD21860C88B}" sibTransId="{1E224929-B782-4337-A406-F087304D05D4}"/>
    <dgm:cxn modelId="{40D89348-3EA5-429E-B0A0-FA355F488C1A}" type="presOf" srcId="{80AB4819-0397-4BD0-961C-1DA6236DDD29}" destId="{43B48200-12D0-460E-BCA5-48E403F8BF71}" srcOrd="0" destOrd="0" presId="urn:microsoft.com/office/officeart/2005/8/layout/hierarchy2"/>
    <dgm:cxn modelId="{EC50BC53-A6A1-4800-89AD-1F6FB5127429}" type="presOf" srcId="{0E885FD6-500B-4289-A185-D031E1D3861E}" destId="{11568FA3-FDB3-45CE-896E-87784989A51E}" srcOrd="0" destOrd="0" presId="urn:microsoft.com/office/officeart/2005/8/layout/hierarchy2"/>
    <dgm:cxn modelId="{225D955A-C6EE-4B0D-ABE0-D7F61842C7D9}" type="presOf" srcId="{5E8A1A46-BB99-4C59-9893-1F32D26C533A}" destId="{EC1D7D2C-99B2-491B-9F77-6C130913DE52}" srcOrd="0" destOrd="0" presId="urn:microsoft.com/office/officeart/2005/8/layout/hierarchy2"/>
    <dgm:cxn modelId="{BE13587E-2870-48C3-B34B-A0C746BE30CD}" type="presOf" srcId="{9EAF8DB7-B3C9-4871-998A-3BD21860C88B}" destId="{774F0C6C-9A11-414C-8C2B-31BEE5694F0C}" srcOrd="0" destOrd="0" presId="urn:microsoft.com/office/officeart/2005/8/layout/hierarchy2"/>
    <dgm:cxn modelId="{56849A7E-A518-4399-9AE0-E7AA4E34861C}" type="presOf" srcId="{CF8B43EA-FB07-4311-BC56-433A9DA3927B}" destId="{789E28C8-B796-4B55-A82C-F6FD322539D8}" srcOrd="1" destOrd="0" presId="urn:microsoft.com/office/officeart/2005/8/layout/hierarchy2"/>
    <dgm:cxn modelId="{7611FD80-0DF9-4267-A8B7-3E5FE70E9AF8}" srcId="{A1DAF7A3-2C84-4103-9121-5DB332CDB8BB}" destId="{334B5965-1E0B-4155-ADBE-123DC69FBBA9}" srcOrd="0" destOrd="0" parTransId="{CF8B43EA-FB07-4311-BC56-433A9DA3927B}" sibTransId="{A2998A6B-6890-4F5D-B540-E83E0867895D}"/>
    <dgm:cxn modelId="{89038C8E-BFA0-4B86-8C0B-1E4D8ED753EF}" srcId="{91643C5B-E90B-4DF8-AD70-B954BADDD99E}" destId="{DF1BF492-FECE-4B69-BFC6-DF0E29667087}" srcOrd="0" destOrd="0" parTransId="{EB8F4343-C594-452F-99C2-A04B1218002F}" sibTransId="{EC3F36E5-6DAA-45AE-9DF9-624C827965FD}"/>
    <dgm:cxn modelId="{AF2BDE8F-3F82-4B54-A158-BB849CC81596}" type="presOf" srcId="{8CE6D6EB-627A-4046-9C5A-804ABA194592}" destId="{B58CF824-458C-4EB7-8A47-895E1C87E1D2}" srcOrd="0" destOrd="0" presId="urn:microsoft.com/office/officeart/2005/8/layout/hierarchy2"/>
    <dgm:cxn modelId="{A59E6491-4666-4794-9771-7CA27AF497F6}" type="presOf" srcId="{DF1BF492-FECE-4B69-BFC6-DF0E29667087}" destId="{234226E8-480D-4B9A-B5F0-B648574B7A40}" srcOrd="0" destOrd="0" presId="urn:microsoft.com/office/officeart/2005/8/layout/hierarchy2"/>
    <dgm:cxn modelId="{24B4309A-F09C-4050-A63E-52462BE80FD3}" type="presOf" srcId="{91643C5B-E90B-4DF8-AD70-B954BADDD99E}" destId="{AD56FF23-30AF-40F3-8741-BECFDFB832E9}" srcOrd="0" destOrd="0" presId="urn:microsoft.com/office/officeart/2005/8/layout/hierarchy2"/>
    <dgm:cxn modelId="{5CB4C89D-B13F-484A-BC89-9EA1F56498C9}" type="presOf" srcId="{5E8A1A46-BB99-4C59-9893-1F32D26C533A}" destId="{D40C64F1-7637-4D25-92FB-095998393454}" srcOrd="1" destOrd="0" presId="urn:microsoft.com/office/officeart/2005/8/layout/hierarchy2"/>
    <dgm:cxn modelId="{B96523B4-7EA2-4BAE-908D-B99B3188961C}" srcId="{DF1BF492-FECE-4B69-BFC6-DF0E29667087}" destId="{80AB4819-0397-4BD0-961C-1DA6236DDD29}" srcOrd="1" destOrd="0" parTransId="{EA2B02F0-429C-4749-B491-C0AEF5A0654A}" sibTransId="{A0E9DD5F-37A3-4131-B4D2-69640A92DED1}"/>
    <dgm:cxn modelId="{B75364B8-D337-4249-B0D4-ADE87262975A}" srcId="{DF1BF492-FECE-4B69-BFC6-DF0E29667087}" destId="{A1DAF7A3-2C84-4103-9121-5DB332CDB8BB}" srcOrd="0" destOrd="0" parTransId="{0E885FD6-500B-4289-A185-D031E1D3861E}" sibTransId="{E9206BB7-96D7-4B5F-997C-5C1FCAE4934A}"/>
    <dgm:cxn modelId="{9FDD3CBB-1E35-4184-AD9B-A271E73B7732}" type="presOf" srcId="{9EAF8DB7-B3C9-4871-998A-3BD21860C88B}" destId="{A1069D1B-0DAF-450A-A13D-68BBC477B8EA}" srcOrd="1" destOrd="0" presId="urn:microsoft.com/office/officeart/2005/8/layout/hierarchy2"/>
    <dgm:cxn modelId="{99C3E6CA-2A25-4377-8C28-070C5D68847E}" type="presOf" srcId="{CF8B43EA-FB07-4311-BC56-433A9DA3927B}" destId="{1AA111F7-F449-43E2-A41F-2838A45777F3}" srcOrd="0" destOrd="0" presId="urn:microsoft.com/office/officeart/2005/8/layout/hierarchy2"/>
    <dgm:cxn modelId="{112B7BCE-7786-479F-BE05-DCA7071ED3AA}" type="presOf" srcId="{A1DAF7A3-2C84-4103-9121-5DB332CDB8BB}" destId="{54048C90-84A8-44DC-83AF-52D07C78D380}" srcOrd="0" destOrd="0" presId="urn:microsoft.com/office/officeart/2005/8/layout/hierarchy2"/>
    <dgm:cxn modelId="{DC4DD6CE-8E70-49CB-8F45-49C833B9669C}" type="presOf" srcId="{3318ECCF-9A45-4FE9-824A-272A233F11A4}" destId="{0BAE20F9-1B3A-4E3B-8F3B-3EC16A7B5F32}" srcOrd="0" destOrd="0" presId="urn:microsoft.com/office/officeart/2005/8/layout/hierarchy2"/>
    <dgm:cxn modelId="{B6CA84D9-0119-4D6C-9291-3CD2C1CDAE12}" type="presOf" srcId="{EA2B02F0-429C-4749-B491-C0AEF5A0654A}" destId="{C3B5BB84-37AB-4142-AD93-1DEE392986E5}" srcOrd="0" destOrd="0" presId="urn:microsoft.com/office/officeart/2005/8/layout/hierarchy2"/>
    <dgm:cxn modelId="{B63D0FED-1485-4435-9F24-DBB0422BC5E0}" type="presOf" srcId="{EA2B02F0-429C-4749-B491-C0AEF5A0654A}" destId="{E75161DA-5E53-49BA-B354-B3E98F00AC16}" srcOrd="1" destOrd="0" presId="urn:microsoft.com/office/officeart/2005/8/layout/hierarchy2"/>
    <dgm:cxn modelId="{F54B1FFB-3152-4DF0-8700-50FDEB8BDD10}" srcId="{A1DAF7A3-2C84-4103-9121-5DB332CDB8BB}" destId="{3318ECCF-9A45-4FE9-824A-272A233F11A4}" srcOrd="1" destOrd="0" parTransId="{5E8A1A46-BB99-4C59-9893-1F32D26C533A}" sibTransId="{443A5A00-C3C3-416F-89E8-D197F0BCE0D8}"/>
    <dgm:cxn modelId="{401B2126-F2F8-455B-9D1D-29519AB931D6}" type="presParOf" srcId="{AD56FF23-30AF-40F3-8741-BECFDFB832E9}" destId="{2A80B646-526B-4694-B9F8-BA1D1D6E983E}" srcOrd="0" destOrd="0" presId="urn:microsoft.com/office/officeart/2005/8/layout/hierarchy2"/>
    <dgm:cxn modelId="{040AE07F-251E-45CB-9FCE-AF5E46611C82}" type="presParOf" srcId="{2A80B646-526B-4694-B9F8-BA1D1D6E983E}" destId="{234226E8-480D-4B9A-B5F0-B648574B7A40}" srcOrd="0" destOrd="0" presId="urn:microsoft.com/office/officeart/2005/8/layout/hierarchy2"/>
    <dgm:cxn modelId="{9BCC9AA2-D4EF-4619-A367-F38D8A5751F4}" type="presParOf" srcId="{2A80B646-526B-4694-B9F8-BA1D1D6E983E}" destId="{8C215657-4116-457C-8F3A-E5F2BAEF2BDF}" srcOrd="1" destOrd="0" presId="urn:microsoft.com/office/officeart/2005/8/layout/hierarchy2"/>
    <dgm:cxn modelId="{CC2ADDD0-4D29-4263-AFC9-62C59FE053F6}" type="presParOf" srcId="{8C215657-4116-457C-8F3A-E5F2BAEF2BDF}" destId="{11568FA3-FDB3-45CE-896E-87784989A51E}" srcOrd="0" destOrd="0" presId="urn:microsoft.com/office/officeart/2005/8/layout/hierarchy2"/>
    <dgm:cxn modelId="{C3A81C1C-660C-4C3D-8504-D0DE77BC9A2A}" type="presParOf" srcId="{11568FA3-FDB3-45CE-896E-87784989A51E}" destId="{2C2BD1AF-91F9-4EDE-853F-4E3EF9FE2AE6}" srcOrd="0" destOrd="0" presId="urn:microsoft.com/office/officeart/2005/8/layout/hierarchy2"/>
    <dgm:cxn modelId="{1FC3184E-3316-4C78-AEB2-3BE1AC3BF0C0}" type="presParOf" srcId="{8C215657-4116-457C-8F3A-E5F2BAEF2BDF}" destId="{9839C0DB-018B-4DC6-9A38-77B7123B05AF}" srcOrd="1" destOrd="0" presId="urn:microsoft.com/office/officeart/2005/8/layout/hierarchy2"/>
    <dgm:cxn modelId="{AAE4B64D-86AA-41E0-87EE-F29C7EC43A05}" type="presParOf" srcId="{9839C0DB-018B-4DC6-9A38-77B7123B05AF}" destId="{54048C90-84A8-44DC-83AF-52D07C78D380}" srcOrd="0" destOrd="0" presId="urn:microsoft.com/office/officeart/2005/8/layout/hierarchy2"/>
    <dgm:cxn modelId="{EFCB3FA7-0F04-4C3A-ACCD-AE12B92A9103}" type="presParOf" srcId="{9839C0DB-018B-4DC6-9A38-77B7123B05AF}" destId="{6E0E7670-3392-41E3-9E27-58EB96B752AE}" srcOrd="1" destOrd="0" presId="urn:microsoft.com/office/officeart/2005/8/layout/hierarchy2"/>
    <dgm:cxn modelId="{F8AB37AE-68F0-4CF6-B563-FA692DFF562D}" type="presParOf" srcId="{6E0E7670-3392-41E3-9E27-58EB96B752AE}" destId="{1AA111F7-F449-43E2-A41F-2838A45777F3}" srcOrd="0" destOrd="0" presId="urn:microsoft.com/office/officeart/2005/8/layout/hierarchy2"/>
    <dgm:cxn modelId="{0D72623B-1CD3-4328-B4FC-A1FD4324E36A}" type="presParOf" srcId="{1AA111F7-F449-43E2-A41F-2838A45777F3}" destId="{789E28C8-B796-4B55-A82C-F6FD322539D8}" srcOrd="0" destOrd="0" presId="urn:microsoft.com/office/officeart/2005/8/layout/hierarchy2"/>
    <dgm:cxn modelId="{C1C08B32-BC02-45C2-9179-FC81D9BC6892}" type="presParOf" srcId="{6E0E7670-3392-41E3-9E27-58EB96B752AE}" destId="{A9374204-254E-40D7-B420-57FE6E91C008}" srcOrd="1" destOrd="0" presId="urn:microsoft.com/office/officeart/2005/8/layout/hierarchy2"/>
    <dgm:cxn modelId="{CB55654F-4C9C-4E08-81B2-037AF908F797}" type="presParOf" srcId="{A9374204-254E-40D7-B420-57FE6E91C008}" destId="{05904851-6886-41C0-B575-21132EC3FD4D}" srcOrd="0" destOrd="0" presId="urn:microsoft.com/office/officeart/2005/8/layout/hierarchy2"/>
    <dgm:cxn modelId="{0426A206-3B28-4C11-BA79-12B45CCE49E9}" type="presParOf" srcId="{A9374204-254E-40D7-B420-57FE6E91C008}" destId="{B84B649A-4F29-484E-8296-4C4AC1D6204E}" srcOrd="1" destOrd="0" presId="urn:microsoft.com/office/officeart/2005/8/layout/hierarchy2"/>
    <dgm:cxn modelId="{152D097C-38BD-4D6C-9F79-BB02E9B904CE}" type="presParOf" srcId="{6E0E7670-3392-41E3-9E27-58EB96B752AE}" destId="{EC1D7D2C-99B2-491B-9F77-6C130913DE52}" srcOrd="2" destOrd="0" presId="urn:microsoft.com/office/officeart/2005/8/layout/hierarchy2"/>
    <dgm:cxn modelId="{3B852C07-AF63-44F0-BB9D-406BA14D90A7}" type="presParOf" srcId="{EC1D7D2C-99B2-491B-9F77-6C130913DE52}" destId="{D40C64F1-7637-4D25-92FB-095998393454}" srcOrd="0" destOrd="0" presId="urn:microsoft.com/office/officeart/2005/8/layout/hierarchy2"/>
    <dgm:cxn modelId="{03F4038E-7EB0-4B44-A497-B3393F0034CC}" type="presParOf" srcId="{6E0E7670-3392-41E3-9E27-58EB96B752AE}" destId="{09D0021D-F5C3-4C11-8CCD-0A4778F5044C}" srcOrd="3" destOrd="0" presId="urn:microsoft.com/office/officeart/2005/8/layout/hierarchy2"/>
    <dgm:cxn modelId="{D85B9FD4-E518-44E4-BC92-177F69AD6748}" type="presParOf" srcId="{09D0021D-F5C3-4C11-8CCD-0A4778F5044C}" destId="{0BAE20F9-1B3A-4E3B-8F3B-3EC16A7B5F32}" srcOrd="0" destOrd="0" presId="urn:microsoft.com/office/officeart/2005/8/layout/hierarchy2"/>
    <dgm:cxn modelId="{10DD7A3C-6074-43C8-BEF6-C8AB1B30153C}" type="presParOf" srcId="{09D0021D-F5C3-4C11-8CCD-0A4778F5044C}" destId="{189783A0-48FF-43C4-A347-E3442DE6CF87}" srcOrd="1" destOrd="0" presId="urn:microsoft.com/office/officeart/2005/8/layout/hierarchy2"/>
    <dgm:cxn modelId="{462AA3EC-FE53-4F5B-844F-AFA6E516D005}" type="presParOf" srcId="{8C215657-4116-457C-8F3A-E5F2BAEF2BDF}" destId="{C3B5BB84-37AB-4142-AD93-1DEE392986E5}" srcOrd="2" destOrd="0" presId="urn:microsoft.com/office/officeart/2005/8/layout/hierarchy2"/>
    <dgm:cxn modelId="{13CCA7E5-F9C3-4260-8E50-14270CCF32C8}" type="presParOf" srcId="{C3B5BB84-37AB-4142-AD93-1DEE392986E5}" destId="{E75161DA-5E53-49BA-B354-B3E98F00AC16}" srcOrd="0" destOrd="0" presId="urn:microsoft.com/office/officeart/2005/8/layout/hierarchy2"/>
    <dgm:cxn modelId="{DE83A981-E75E-4B3C-8E0A-5160D2A9121A}" type="presParOf" srcId="{8C215657-4116-457C-8F3A-E5F2BAEF2BDF}" destId="{3388085B-9B45-4489-B03A-A4B5F9DCA1E9}" srcOrd="3" destOrd="0" presId="urn:microsoft.com/office/officeart/2005/8/layout/hierarchy2"/>
    <dgm:cxn modelId="{C357AB3F-3EEE-416C-AD98-BF89A0FED501}" type="presParOf" srcId="{3388085B-9B45-4489-B03A-A4B5F9DCA1E9}" destId="{43B48200-12D0-460E-BCA5-48E403F8BF71}" srcOrd="0" destOrd="0" presId="urn:microsoft.com/office/officeart/2005/8/layout/hierarchy2"/>
    <dgm:cxn modelId="{6EA3C8FA-F4A4-4774-8FCF-63419B895CD9}" type="presParOf" srcId="{3388085B-9B45-4489-B03A-A4B5F9DCA1E9}" destId="{708D1C43-0A56-4BA8-B94C-15C28CD087C4}" srcOrd="1" destOrd="0" presId="urn:microsoft.com/office/officeart/2005/8/layout/hierarchy2"/>
    <dgm:cxn modelId="{8E7D4E15-C922-46E4-B596-B76BAB562F86}" type="presParOf" srcId="{708D1C43-0A56-4BA8-B94C-15C28CD087C4}" destId="{774F0C6C-9A11-414C-8C2B-31BEE5694F0C}" srcOrd="0" destOrd="0" presId="urn:microsoft.com/office/officeart/2005/8/layout/hierarchy2"/>
    <dgm:cxn modelId="{DE28F1CE-767D-4DEF-B5BE-27E6B4D2707F}" type="presParOf" srcId="{774F0C6C-9A11-414C-8C2B-31BEE5694F0C}" destId="{A1069D1B-0DAF-450A-A13D-68BBC477B8EA}" srcOrd="0" destOrd="0" presId="urn:microsoft.com/office/officeart/2005/8/layout/hierarchy2"/>
    <dgm:cxn modelId="{BB83916F-BBE7-401A-87B9-30A4AD6E152C}" type="presParOf" srcId="{708D1C43-0A56-4BA8-B94C-15C28CD087C4}" destId="{C201A816-E245-4DE8-9EC7-E1E7253E3B81}" srcOrd="1" destOrd="0" presId="urn:microsoft.com/office/officeart/2005/8/layout/hierarchy2"/>
    <dgm:cxn modelId="{769A6472-DA2D-4093-9D16-FACE82FED1CC}" type="presParOf" srcId="{C201A816-E245-4DE8-9EC7-E1E7253E3B81}" destId="{B58CF824-458C-4EB7-8A47-895E1C87E1D2}" srcOrd="0" destOrd="0" presId="urn:microsoft.com/office/officeart/2005/8/layout/hierarchy2"/>
    <dgm:cxn modelId="{65A73D85-9A14-4264-8F26-71B438B13DE0}" type="presParOf" srcId="{C201A816-E245-4DE8-9EC7-E1E7253E3B81}" destId="{15AB279C-576B-4AF4-A2EF-EAF3CBE5A23C}"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91643C5B-E90B-4DF8-AD70-B954BADDD99E}"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en-IN"/>
        </a:p>
      </dgm:t>
    </dgm:pt>
    <dgm:pt modelId="{DF1BF492-FECE-4B69-BFC6-DF0E29667087}">
      <dgm:prSet phldrT="[Text]"/>
      <dgm:spPr>
        <a:solidFill>
          <a:srgbClr val="0070C0"/>
        </a:solidFill>
      </dgm:spPr>
      <dgm:t>
        <a:bodyPr/>
        <a:lstStyle/>
        <a:p>
          <a:r>
            <a:rPr lang="en-IN" dirty="0"/>
            <a:t> CD </a:t>
          </a:r>
        </a:p>
      </dgm:t>
    </dgm:pt>
    <dgm:pt modelId="{EB8F4343-C594-452F-99C2-A04B1218002F}" type="parTrans" cxnId="{89038C8E-BFA0-4B86-8C0B-1E4D8ED753EF}">
      <dgm:prSet/>
      <dgm:spPr/>
      <dgm:t>
        <a:bodyPr/>
        <a:lstStyle/>
        <a:p>
          <a:endParaRPr lang="en-IN"/>
        </a:p>
      </dgm:t>
    </dgm:pt>
    <dgm:pt modelId="{EC3F36E5-6DAA-45AE-9DF9-624C827965FD}" type="sibTrans" cxnId="{89038C8E-BFA0-4B86-8C0B-1E4D8ED753EF}">
      <dgm:prSet/>
      <dgm:spPr/>
      <dgm:t>
        <a:bodyPr/>
        <a:lstStyle/>
        <a:p>
          <a:endParaRPr lang="en-IN"/>
        </a:p>
      </dgm:t>
    </dgm:pt>
    <dgm:pt modelId="{A1DAF7A3-2C84-4103-9121-5DB332CDB8BB}">
      <dgm:prSet phldrT="[Text]"/>
      <dgm:spPr/>
      <dgm:t>
        <a:bodyPr/>
        <a:lstStyle/>
        <a:p>
          <a:r>
            <a:rPr lang="en-IN" dirty="0"/>
            <a:t> </a:t>
          </a:r>
        </a:p>
      </dgm:t>
    </dgm:pt>
    <dgm:pt modelId="{0E885FD6-500B-4289-A185-D031E1D3861E}" type="parTrans" cxnId="{B75364B8-D337-4249-B0D4-ADE87262975A}">
      <dgm:prSet/>
      <dgm:spPr/>
      <dgm:t>
        <a:bodyPr/>
        <a:lstStyle/>
        <a:p>
          <a:endParaRPr lang="en-IN"/>
        </a:p>
      </dgm:t>
    </dgm:pt>
    <dgm:pt modelId="{E9206BB7-96D7-4B5F-997C-5C1FCAE4934A}" type="sibTrans" cxnId="{B75364B8-D337-4249-B0D4-ADE87262975A}">
      <dgm:prSet/>
      <dgm:spPr/>
      <dgm:t>
        <a:bodyPr/>
        <a:lstStyle/>
        <a:p>
          <a:endParaRPr lang="en-IN"/>
        </a:p>
      </dgm:t>
    </dgm:pt>
    <dgm:pt modelId="{334B5965-1E0B-4155-ADBE-123DC69FBBA9}">
      <dgm:prSet phldrT="[Text]"/>
      <dgm:spPr/>
      <dgm:t>
        <a:bodyPr/>
        <a:lstStyle/>
        <a:p>
          <a:r>
            <a:rPr lang="en-IN" dirty="0"/>
            <a:t> </a:t>
          </a:r>
        </a:p>
      </dgm:t>
    </dgm:pt>
    <dgm:pt modelId="{CF8B43EA-FB07-4311-BC56-433A9DA3927B}" type="parTrans" cxnId="{7611FD80-0DF9-4267-A8B7-3E5FE70E9AF8}">
      <dgm:prSet/>
      <dgm:spPr/>
      <dgm:t>
        <a:bodyPr/>
        <a:lstStyle/>
        <a:p>
          <a:endParaRPr lang="en-IN"/>
        </a:p>
      </dgm:t>
    </dgm:pt>
    <dgm:pt modelId="{A2998A6B-6890-4F5D-B540-E83E0867895D}" type="sibTrans" cxnId="{7611FD80-0DF9-4267-A8B7-3E5FE70E9AF8}">
      <dgm:prSet/>
      <dgm:spPr/>
      <dgm:t>
        <a:bodyPr/>
        <a:lstStyle/>
        <a:p>
          <a:endParaRPr lang="en-IN"/>
        </a:p>
      </dgm:t>
    </dgm:pt>
    <dgm:pt modelId="{3318ECCF-9A45-4FE9-824A-272A233F11A4}">
      <dgm:prSet phldrT="[Text]"/>
      <dgm:spPr/>
      <dgm:t>
        <a:bodyPr/>
        <a:lstStyle/>
        <a:p>
          <a:r>
            <a:rPr lang="en-IN" dirty="0"/>
            <a:t> </a:t>
          </a:r>
        </a:p>
      </dgm:t>
    </dgm:pt>
    <dgm:pt modelId="{5E8A1A46-BB99-4C59-9893-1F32D26C533A}" type="parTrans" cxnId="{F54B1FFB-3152-4DF0-8700-50FDEB8BDD10}">
      <dgm:prSet/>
      <dgm:spPr/>
      <dgm:t>
        <a:bodyPr/>
        <a:lstStyle/>
        <a:p>
          <a:endParaRPr lang="en-IN"/>
        </a:p>
      </dgm:t>
    </dgm:pt>
    <dgm:pt modelId="{443A5A00-C3C3-416F-89E8-D197F0BCE0D8}" type="sibTrans" cxnId="{F54B1FFB-3152-4DF0-8700-50FDEB8BDD10}">
      <dgm:prSet/>
      <dgm:spPr/>
      <dgm:t>
        <a:bodyPr/>
        <a:lstStyle/>
        <a:p>
          <a:endParaRPr lang="en-IN"/>
        </a:p>
      </dgm:t>
    </dgm:pt>
    <dgm:pt modelId="{80AB4819-0397-4BD0-961C-1DA6236DDD29}">
      <dgm:prSet phldrT="[Text]"/>
      <dgm:spPr/>
      <dgm:t>
        <a:bodyPr/>
        <a:lstStyle/>
        <a:p>
          <a:r>
            <a:rPr lang="en-IN" dirty="0"/>
            <a:t> </a:t>
          </a:r>
        </a:p>
      </dgm:t>
    </dgm:pt>
    <dgm:pt modelId="{EA2B02F0-429C-4749-B491-C0AEF5A0654A}" type="parTrans" cxnId="{B96523B4-7EA2-4BAE-908D-B99B3188961C}">
      <dgm:prSet/>
      <dgm:spPr/>
      <dgm:t>
        <a:bodyPr/>
        <a:lstStyle/>
        <a:p>
          <a:endParaRPr lang="en-IN"/>
        </a:p>
      </dgm:t>
    </dgm:pt>
    <dgm:pt modelId="{A0E9DD5F-37A3-4131-B4D2-69640A92DED1}" type="sibTrans" cxnId="{B96523B4-7EA2-4BAE-908D-B99B3188961C}">
      <dgm:prSet/>
      <dgm:spPr/>
      <dgm:t>
        <a:bodyPr/>
        <a:lstStyle/>
        <a:p>
          <a:endParaRPr lang="en-IN"/>
        </a:p>
      </dgm:t>
    </dgm:pt>
    <dgm:pt modelId="{8CE6D6EB-627A-4046-9C5A-804ABA194592}">
      <dgm:prSet phldrT="[Text]"/>
      <dgm:spPr>
        <a:solidFill>
          <a:srgbClr val="0070C0"/>
        </a:solidFill>
      </dgm:spPr>
      <dgm:t>
        <a:bodyPr/>
        <a:lstStyle/>
        <a:p>
          <a:r>
            <a:rPr lang="en-IN" dirty="0"/>
            <a:t> Event</a:t>
          </a:r>
        </a:p>
      </dgm:t>
    </dgm:pt>
    <dgm:pt modelId="{9EAF8DB7-B3C9-4871-998A-3BD21860C88B}" type="parTrans" cxnId="{6F6C3544-3922-4299-8876-FC675CC2D33B}">
      <dgm:prSet/>
      <dgm:spPr/>
      <dgm:t>
        <a:bodyPr/>
        <a:lstStyle/>
        <a:p>
          <a:endParaRPr lang="en-IN"/>
        </a:p>
      </dgm:t>
    </dgm:pt>
    <dgm:pt modelId="{1E224929-B782-4337-A406-F087304D05D4}" type="sibTrans" cxnId="{6F6C3544-3922-4299-8876-FC675CC2D33B}">
      <dgm:prSet/>
      <dgm:spPr/>
      <dgm:t>
        <a:bodyPr/>
        <a:lstStyle/>
        <a:p>
          <a:endParaRPr lang="en-IN"/>
        </a:p>
      </dgm:t>
    </dgm:pt>
    <dgm:pt modelId="{AD56FF23-30AF-40F3-8741-BECFDFB832E9}" type="pres">
      <dgm:prSet presAssocID="{91643C5B-E90B-4DF8-AD70-B954BADDD99E}" presName="diagram" presStyleCnt="0">
        <dgm:presLayoutVars>
          <dgm:chPref val="1"/>
          <dgm:dir/>
          <dgm:animOne val="branch"/>
          <dgm:animLvl val="lvl"/>
          <dgm:resizeHandles val="exact"/>
        </dgm:presLayoutVars>
      </dgm:prSet>
      <dgm:spPr/>
    </dgm:pt>
    <dgm:pt modelId="{2A80B646-526B-4694-B9F8-BA1D1D6E983E}" type="pres">
      <dgm:prSet presAssocID="{DF1BF492-FECE-4B69-BFC6-DF0E29667087}" presName="root1" presStyleCnt="0"/>
      <dgm:spPr/>
    </dgm:pt>
    <dgm:pt modelId="{234226E8-480D-4B9A-B5F0-B648574B7A40}" type="pres">
      <dgm:prSet presAssocID="{DF1BF492-FECE-4B69-BFC6-DF0E29667087}" presName="LevelOneTextNode" presStyleLbl="node0" presStyleIdx="0" presStyleCnt="1">
        <dgm:presLayoutVars>
          <dgm:chPref val="3"/>
        </dgm:presLayoutVars>
      </dgm:prSet>
      <dgm:spPr/>
    </dgm:pt>
    <dgm:pt modelId="{8C215657-4116-457C-8F3A-E5F2BAEF2BDF}" type="pres">
      <dgm:prSet presAssocID="{DF1BF492-FECE-4B69-BFC6-DF0E29667087}" presName="level2hierChild" presStyleCnt="0"/>
      <dgm:spPr/>
    </dgm:pt>
    <dgm:pt modelId="{11568FA3-FDB3-45CE-896E-87784989A51E}" type="pres">
      <dgm:prSet presAssocID="{0E885FD6-500B-4289-A185-D031E1D3861E}" presName="conn2-1" presStyleLbl="parChTrans1D2" presStyleIdx="0" presStyleCnt="2"/>
      <dgm:spPr/>
    </dgm:pt>
    <dgm:pt modelId="{2C2BD1AF-91F9-4EDE-853F-4E3EF9FE2AE6}" type="pres">
      <dgm:prSet presAssocID="{0E885FD6-500B-4289-A185-D031E1D3861E}" presName="connTx" presStyleLbl="parChTrans1D2" presStyleIdx="0" presStyleCnt="2"/>
      <dgm:spPr/>
    </dgm:pt>
    <dgm:pt modelId="{9839C0DB-018B-4DC6-9A38-77B7123B05AF}" type="pres">
      <dgm:prSet presAssocID="{A1DAF7A3-2C84-4103-9121-5DB332CDB8BB}" presName="root2" presStyleCnt="0"/>
      <dgm:spPr/>
    </dgm:pt>
    <dgm:pt modelId="{54048C90-84A8-44DC-83AF-52D07C78D380}" type="pres">
      <dgm:prSet presAssocID="{A1DAF7A3-2C84-4103-9121-5DB332CDB8BB}" presName="LevelTwoTextNode" presStyleLbl="node2" presStyleIdx="0" presStyleCnt="2">
        <dgm:presLayoutVars>
          <dgm:chPref val="3"/>
        </dgm:presLayoutVars>
      </dgm:prSet>
      <dgm:spPr/>
    </dgm:pt>
    <dgm:pt modelId="{6E0E7670-3392-41E3-9E27-58EB96B752AE}" type="pres">
      <dgm:prSet presAssocID="{A1DAF7A3-2C84-4103-9121-5DB332CDB8BB}" presName="level3hierChild" presStyleCnt="0"/>
      <dgm:spPr/>
    </dgm:pt>
    <dgm:pt modelId="{1AA111F7-F449-43E2-A41F-2838A45777F3}" type="pres">
      <dgm:prSet presAssocID="{CF8B43EA-FB07-4311-BC56-433A9DA3927B}" presName="conn2-1" presStyleLbl="parChTrans1D3" presStyleIdx="0" presStyleCnt="3"/>
      <dgm:spPr/>
    </dgm:pt>
    <dgm:pt modelId="{789E28C8-B796-4B55-A82C-F6FD322539D8}" type="pres">
      <dgm:prSet presAssocID="{CF8B43EA-FB07-4311-BC56-433A9DA3927B}" presName="connTx" presStyleLbl="parChTrans1D3" presStyleIdx="0" presStyleCnt="3"/>
      <dgm:spPr/>
    </dgm:pt>
    <dgm:pt modelId="{A9374204-254E-40D7-B420-57FE6E91C008}" type="pres">
      <dgm:prSet presAssocID="{334B5965-1E0B-4155-ADBE-123DC69FBBA9}" presName="root2" presStyleCnt="0"/>
      <dgm:spPr/>
    </dgm:pt>
    <dgm:pt modelId="{05904851-6886-41C0-B575-21132EC3FD4D}" type="pres">
      <dgm:prSet presAssocID="{334B5965-1E0B-4155-ADBE-123DC69FBBA9}" presName="LevelTwoTextNode" presStyleLbl="node3" presStyleIdx="0" presStyleCnt="3">
        <dgm:presLayoutVars>
          <dgm:chPref val="3"/>
        </dgm:presLayoutVars>
      </dgm:prSet>
      <dgm:spPr/>
    </dgm:pt>
    <dgm:pt modelId="{B84B649A-4F29-484E-8296-4C4AC1D6204E}" type="pres">
      <dgm:prSet presAssocID="{334B5965-1E0B-4155-ADBE-123DC69FBBA9}" presName="level3hierChild" presStyleCnt="0"/>
      <dgm:spPr/>
    </dgm:pt>
    <dgm:pt modelId="{EC1D7D2C-99B2-491B-9F77-6C130913DE52}" type="pres">
      <dgm:prSet presAssocID="{5E8A1A46-BB99-4C59-9893-1F32D26C533A}" presName="conn2-1" presStyleLbl="parChTrans1D3" presStyleIdx="1" presStyleCnt="3"/>
      <dgm:spPr/>
    </dgm:pt>
    <dgm:pt modelId="{D40C64F1-7637-4D25-92FB-095998393454}" type="pres">
      <dgm:prSet presAssocID="{5E8A1A46-BB99-4C59-9893-1F32D26C533A}" presName="connTx" presStyleLbl="parChTrans1D3" presStyleIdx="1" presStyleCnt="3"/>
      <dgm:spPr/>
    </dgm:pt>
    <dgm:pt modelId="{09D0021D-F5C3-4C11-8CCD-0A4778F5044C}" type="pres">
      <dgm:prSet presAssocID="{3318ECCF-9A45-4FE9-824A-272A233F11A4}" presName="root2" presStyleCnt="0"/>
      <dgm:spPr/>
    </dgm:pt>
    <dgm:pt modelId="{0BAE20F9-1B3A-4E3B-8F3B-3EC16A7B5F32}" type="pres">
      <dgm:prSet presAssocID="{3318ECCF-9A45-4FE9-824A-272A233F11A4}" presName="LevelTwoTextNode" presStyleLbl="node3" presStyleIdx="1" presStyleCnt="3">
        <dgm:presLayoutVars>
          <dgm:chPref val="3"/>
        </dgm:presLayoutVars>
      </dgm:prSet>
      <dgm:spPr/>
    </dgm:pt>
    <dgm:pt modelId="{189783A0-48FF-43C4-A347-E3442DE6CF87}" type="pres">
      <dgm:prSet presAssocID="{3318ECCF-9A45-4FE9-824A-272A233F11A4}" presName="level3hierChild" presStyleCnt="0"/>
      <dgm:spPr/>
    </dgm:pt>
    <dgm:pt modelId="{C3B5BB84-37AB-4142-AD93-1DEE392986E5}" type="pres">
      <dgm:prSet presAssocID="{EA2B02F0-429C-4749-B491-C0AEF5A0654A}" presName="conn2-1" presStyleLbl="parChTrans1D2" presStyleIdx="1" presStyleCnt="2"/>
      <dgm:spPr/>
    </dgm:pt>
    <dgm:pt modelId="{E75161DA-5E53-49BA-B354-B3E98F00AC16}" type="pres">
      <dgm:prSet presAssocID="{EA2B02F0-429C-4749-B491-C0AEF5A0654A}" presName="connTx" presStyleLbl="parChTrans1D2" presStyleIdx="1" presStyleCnt="2"/>
      <dgm:spPr/>
    </dgm:pt>
    <dgm:pt modelId="{3388085B-9B45-4489-B03A-A4B5F9DCA1E9}" type="pres">
      <dgm:prSet presAssocID="{80AB4819-0397-4BD0-961C-1DA6236DDD29}" presName="root2" presStyleCnt="0"/>
      <dgm:spPr/>
    </dgm:pt>
    <dgm:pt modelId="{43B48200-12D0-460E-BCA5-48E403F8BF71}" type="pres">
      <dgm:prSet presAssocID="{80AB4819-0397-4BD0-961C-1DA6236DDD29}" presName="LevelTwoTextNode" presStyleLbl="node2" presStyleIdx="1" presStyleCnt="2">
        <dgm:presLayoutVars>
          <dgm:chPref val="3"/>
        </dgm:presLayoutVars>
      </dgm:prSet>
      <dgm:spPr/>
    </dgm:pt>
    <dgm:pt modelId="{708D1C43-0A56-4BA8-B94C-15C28CD087C4}" type="pres">
      <dgm:prSet presAssocID="{80AB4819-0397-4BD0-961C-1DA6236DDD29}" presName="level3hierChild" presStyleCnt="0"/>
      <dgm:spPr/>
    </dgm:pt>
    <dgm:pt modelId="{774F0C6C-9A11-414C-8C2B-31BEE5694F0C}" type="pres">
      <dgm:prSet presAssocID="{9EAF8DB7-B3C9-4871-998A-3BD21860C88B}" presName="conn2-1" presStyleLbl="parChTrans1D3" presStyleIdx="2" presStyleCnt="3"/>
      <dgm:spPr/>
    </dgm:pt>
    <dgm:pt modelId="{A1069D1B-0DAF-450A-A13D-68BBC477B8EA}" type="pres">
      <dgm:prSet presAssocID="{9EAF8DB7-B3C9-4871-998A-3BD21860C88B}" presName="connTx" presStyleLbl="parChTrans1D3" presStyleIdx="2" presStyleCnt="3"/>
      <dgm:spPr/>
    </dgm:pt>
    <dgm:pt modelId="{C201A816-E245-4DE8-9EC7-E1E7253E3B81}" type="pres">
      <dgm:prSet presAssocID="{8CE6D6EB-627A-4046-9C5A-804ABA194592}" presName="root2" presStyleCnt="0"/>
      <dgm:spPr/>
    </dgm:pt>
    <dgm:pt modelId="{B58CF824-458C-4EB7-8A47-895E1C87E1D2}" type="pres">
      <dgm:prSet presAssocID="{8CE6D6EB-627A-4046-9C5A-804ABA194592}" presName="LevelTwoTextNode" presStyleLbl="node3" presStyleIdx="2" presStyleCnt="3">
        <dgm:presLayoutVars>
          <dgm:chPref val="3"/>
        </dgm:presLayoutVars>
      </dgm:prSet>
      <dgm:spPr/>
    </dgm:pt>
    <dgm:pt modelId="{15AB279C-576B-4AF4-A2EF-EAF3CBE5A23C}" type="pres">
      <dgm:prSet presAssocID="{8CE6D6EB-627A-4046-9C5A-804ABA194592}" presName="level3hierChild" presStyleCnt="0"/>
      <dgm:spPr/>
    </dgm:pt>
  </dgm:ptLst>
  <dgm:cxnLst>
    <dgm:cxn modelId="{F3BFDF07-B928-473C-BF09-0C5D2D5A4CE6}" type="presOf" srcId="{0E885FD6-500B-4289-A185-D031E1D3861E}" destId="{2C2BD1AF-91F9-4EDE-853F-4E3EF9FE2AE6}" srcOrd="1" destOrd="0" presId="urn:microsoft.com/office/officeart/2005/8/layout/hierarchy2"/>
    <dgm:cxn modelId="{DFDF3216-031D-4847-A13D-E451C170461F}" type="presOf" srcId="{334B5965-1E0B-4155-ADBE-123DC69FBBA9}" destId="{05904851-6886-41C0-B575-21132EC3FD4D}" srcOrd="0" destOrd="0" presId="urn:microsoft.com/office/officeart/2005/8/layout/hierarchy2"/>
    <dgm:cxn modelId="{6F6C3544-3922-4299-8876-FC675CC2D33B}" srcId="{80AB4819-0397-4BD0-961C-1DA6236DDD29}" destId="{8CE6D6EB-627A-4046-9C5A-804ABA194592}" srcOrd="0" destOrd="0" parTransId="{9EAF8DB7-B3C9-4871-998A-3BD21860C88B}" sibTransId="{1E224929-B782-4337-A406-F087304D05D4}"/>
    <dgm:cxn modelId="{40D89348-3EA5-429E-B0A0-FA355F488C1A}" type="presOf" srcId="{80AB4819-0397-4BD0-961C-1DA6236DDD29}" destId="{43B48200-12D0-460E-BCA5-48E403F8BF71}" srcOrd="0" destOrd="0" presId="urn:microsoft.com/office/officeart/2005/8/layout/hierarchy2"/>
    <dgm:cxn modelId="{EC50BC53-A6A1-4800-89AD-1F6FB5127429}" type="presOf" srcId="{0E885FD6-500B-4289-A185-D031E1D3861E}" destId="{11568FA3-FDB3-45CE-896E-87784989A51E}" srcOrd="0" destOrd="0" presId="urn:microsoft.com/office/officeart/2005/8/layout/hierarchy2"/>
    <dgm:cxn modelId="{225D955A-C6EE-4B0D-ABE0-D7F61842C7D9}" type="presOf" srcId="{5E8A1A46-BB99-4C59-9893-1F32D26C533A}" destId="{EC1D7D2C-99B2-491B-9F77-6C130913DE52}" srcOrd="0" destOrd="0" presId="urn:microsoft.com/office/officeart/2005/8/layout/hierarchy2"/>
    <dgm:cxn modelId="{BE13587E-2870-48C3-B34B-A0C746BE30CD}" type="presOf" srcId="{9EAF8DB7-B3C9-4871-998A-3BD21860C88B}" destId="{774F0C6C-9A11-414C-8C2B-31BEE5694F0C}" srcOrd="0" destOrd="0" presId="urn:microsoft.com/office/officeart/2005/8/layout/hierarchy2"/>
    <dgm:cxn modelId="{56849A7E-A518-4399-9AE0-E7AA4E34861C}" type="presOf" srcId="{CF8B43EA-FB07-4311-BC56-433A9DA3927B}" destId="{789E28C8-B796-4B55-A82C-F6FD322539D8}" srcOrd="1" destOrd="0" presId="urn:microsoft.com/office/officeart/2005/8/layout/hierarchy2"/>
    <dgm:cxn modelId="{7611FD80-0DF9-4267-A8B7-3E5FE70E9AF8}" srcId="{A1DAF7A3-2C84-4103-9121-5DB332CDB8BB}" destId="{334B5965-1E0B-4155-ADBE-123DC69FBBA9}" srcOrd="0" destOrd="0" parTransId="{CF8B43EA-FB07-4311-BC56-433A9DA3927B}" sibTransId="{A2998A6B-6890-4F5D-B540-E83E0867895D}"/>
    <dgm:cxn modelId="{89038C8E-BFA0-4B86-8C0B-1E4D8ED753EF}" srcId="{91643C5B-E90B-4DF8-AD70-B954BADDD99E}" destId="{DF1BF492-FECE-4B69-BFC6-DF0E29667087}" srcOrd="0" destOrd="0" parTransId="{EB8F4343-C594-452F-99C2-A04B1218002F}" sibTransId="{EC3F36E5-6DAA-45AE-9DF9-624C827965FD}"/>
    <dgm:cxn modelId="{AF2BDE8F-3F82-4B54-A158-BB849CC81596}" type="presOf" srcId="{8CE6D6EB-627A-4046-9C5A-804ABA194592}" destId="{B58CF824-458C-4EB7-8A47-895E1C87E1D2}" srcOrd="0" destOrd="0" presId="urn:microsoft.com/office/officeart/2005/8/layout/hierarchy2"/>
    <dgm:cxn modelId="{A59E6491-4666-4794-9771-7CA27AF497F6}" type="presOf" srcId="{DF1BF492-FECE-4B69-BFC6-DF0E29667087}" destId="{234226E8-480D-4B9A-B5F0-B648574B7A40}" srcOrd="0" destOrd="0" presId="urn:microsoft.com/office/officeart/2005/8/layout/hierarchy2"/>
    <dgm:cxn modelId="{24B4309A-F09C-4050-A63E-52462BE80FD3}" type="presOf" srcId="{91643C5B-E90B-4DF8-AD70-B954BADDD99E}" destId="{AD56FF23-30AF-40F3-8741-BECFDFB832E9}" srcOrd="0" destOrd="0" presId="urn:microsoft.com/office/officeart/2005/8/layout/hierarchy2"/>
    <dgm:cxn modelId="{5CB4C89D-B13F-484A-BC89-9EA1F56498C9}" type="presOf" srcId="{5E8A1A46-BB99-4C59-9893-1F32D26C533A}" destId="{D40C64F1-7637-4D25-92FB-095998393454}" srcOrd="1" destOrd="0" presId="urn:microsoft.com/office/officeart/2005/8/layout/hierarchy2"/>
    <dgm:cxn modelId="{B96523B4-7EA2-4BAE-908D-B99B3188961C}" srcId="{DF1BF492-FECE-4B69-BFC6-DF0E29667087}" destId="{80AB4819-0397-4BD0-961C-1DA6236DDD29}" srcOrd="1" destOrd="0" parTransId="{EA2B02F0-429C-4749-B491-C0AEF5A0654A}" sibTransId="{A0E9DD5F-37A3-4131-B4D2-69640A92DED1}"/>
    <dgm:cxn modelId="{B75364B8-D337-4249-B0D4-ADE87262975A}" srcId="{DF1BF492-FECE-4B69-BFC6-DF0E29667087}" destId="{A1DAF7A3-2C84-4103-9121-5DB332CDB8BB}" srcOrd="0" destOrd="0" parTransId="{0E885FD6-500B-4289-A185-D031E1D3861E}" sibTransId="{E9206BB7-96D7-4B5F-997C-5C1FCAE4934A}"/>
    <dgm:cxn modelId="{9FDD3CBB-1E35-4184-AD9B-A271E73B7732}" type="presOf" srcId="{9EAF8DB7-B3C9-4871-998A-3BD21860C88B}" destId="{A1069D1B-0DAF-450A-A13D-68BBC477B8EA}" srcOrd="1" destOrd="0" presId="urn:microsoft.com/office/officeart/2005/8/layout/hierarchy2"/>
    <dgm:cxn modelId="{99C3E6CA-2A25-4377-8C28-070C5D68847E}" type="presOf" srcId="{CF8B43EA-FB07-4311-BC56-433A9DA3927B}" destId="{1AA111F7-F449-43E2-A41F-2838A45777F3}" srcOrd="0" destOrd="0" presId="urn:microsoft.com/office/officeart/2005/8/layout/hierarchy2"/>
    <dgm:cxn modelId="{112B7BCE-7786-479F-BE05-DCA7071ED3AA}" type="presOf" srcId="{A1DAF7A3-2C84-4103-9121-5DB332CDB8BB}" destId="{54048C90-84A8-44DC-83AF-52D07C78D380}" srcOrd="0" destOrd="0" presId="urn:microsoft.com/office/officeart/2005/8/layout/hierarchy2"/>
    <dgm:cxn modelId="{DC4DD6CE-8E70-49CB-8F45-49C833B9669C}" type="presOf" srcId="{3318ECCF-9A45-4FE9-824A-272A233F11A4}" destId="{0BAE20F9-1B3A-4E3B-8F3B-3EC16A7B5F32}" srcOrd="0" destOrd="0" presId="urn:microsoft.com/office/officeart/2005/8/layout/hierarchy2"/>
    <dgm:cxn modelId="{B6CA84D9-0119-4D6C-9291-3CD2C1CDAE12}" type="presOf" srcId="{EA2B02F0-429C-4749-B491-C0AEF5A0654A}" destId="{C3B5BB84-37AB-4142-AD93-1DEE392986E5}" srcOrd="0" destOrd="0" presId="urn:microsoft.com/office/officeart/2005/8/layout/hierarchy2"/>
    <dgm:cxn modelId="{B63D0FED-1485-4435-9F24-DBB0422BC5E0}" type="presOf" srcId="{EA2B02F0-429C-4749-B491-C0AEF5A0654A}" destId="{E75161DA-5E53-49BA-B354-B3E98F00AC16}" srcOrd="1" destOrd="0" presId="urn:microsoft.com/office/officeart/2005/8/layout/hierarchy2"/>
    <dgm:cxn modelId="{F54B1FFB-3152-4DF0-8700-50FDEB8BDD10}" srcId="{A1DAF7A3-2C84-4103-9121-5DB332CDB8BB}" destId="{3318ECCF-9A45-4FE9-824A-272A233F11A4}" srcOrd="1" destOrd="0" parTransId="{5E8A1A46-BB99-4C59-9893-1F32D26C533A}" sibTransId="{443A5A00-C3C3-416F-89E8-D197F0BCE0D8}"/>
    <dgm:cxn modelId="{401B2126-F2F8-455B-9D1D-29519AB931D6}" type="presParOf" srcId="{AD56FF23-30AF-40F3-8741-BECFDFB832E9}" destId="{2A80B646-526B-4694-B9F8-BA1D1D6E983E}" srcOrd="0" destOrd="0" presId="urn:microsoft.com/office/officeart/2005/8/layout/hierarchy2"/>
    <dgm:cxn modelId="{040AE07F-251E-45CB-9FCE-AF5E46611C82}" type="presParOf" srcId="{2A80B646-526B-4694-B9F8-BA1D1D6E983E}" destId="{234226E8-480D-4B9A-B5F0-B648574B7A40}" srcOrd="0" destOrd="0" presId="urn:microsoft.com/office/officeart/2005/8/layout/hierarchy2"/>
    <dgm:cxn modelId="{9BCC9AA2-D4EF-4619-A367-F38D8A5751F4}" type="presParOf" srcId="{2A80B646-526B-4694-B9F8-BA1D1D6E983E}" destId="{8C215657-4116-457C-8F3A-E5F2BAEF2BDF}" srcOrd="1" destOrd="0" presId="urn:microsoft.com/office/officeart/2005/8/layout/hierarchy2"/>
    <dgm:cxn modelId="{CC2ADDD0-4D29-4263-AFC9-62C59FE053F6}" type="presParOf" srcId="{8C215657-4116-457C-8F3A-E5F2BAEF2BDF}" destId="{11568FA3-FDB3-45CE-896E-87784989A51E}" srcOrd="0" destOrd="0" presId="urn:microsoft.com/office/officeart/2005/8/layout/hierarchy2"/>
    <dgm:cxn modelId="{C3A81C1C-660C-4C3D-8504-D0DE77BC9A2A}" type="presParOf" srcId="{11568FA3-FDB3-45CE-896E-87784989A51E}" destId="{2C2BD1AF-91F9-4EDE-853F-4E3EF9FE2AE6}" srcOrd="0" destOrd="0" presId="urn:microsoft.com/office/officeart/2005/8/layout/hierarchy2"/>
    <dgm:cxn modelId="{1FC3184E-3316-4C78-AEB2-3BE1AC3BF0C0}" type="presParOf" srcId="{8C215657-4116-457C-8F3A-E5F2BAEF2BDF}" destId="{9839C0DB-018B-4DC6-9A38-77B7123B05AF}" srcOrd="1" destOrd="0" presId="urn:microsoft.com/office/officeart/2005/8/layout/hierarchy2"/>
    <dgm:cxn modelId="{AAE4B64D-86AA-41E0-87EE-F29C7EC43A05}" type="presParOf" srcId="{9839C0DB-018B-4DC6-9A38-77B7123B05AF}" destId="{54048C90-84A8-44DC-83AF-52D07C78D380}" srcOrd="0" destOrd="0" presId="urn:microsoft.com/office/officeart/2005/8/layout/hierarchy2"/>
    <dgm:cxn modelId="{EFCB3FA7-0F04-4C3A-ACCD-AE12B92A9103}" type="presParOf" srcId="{9839C0DB-018B-4DC6-9A38-77B7123B05AF}" destId="{6E0E7670-3392-41E3-9E27-58EB96B752AE}" srcOrd="1" destOrd="0" presId="urn:microsoft.com/office/officeart/2005/8/layout/hierarchy2"/>
    <dgm:cxn modelId="{F8AB37AE-68F0-4CF6-B563-FA692DFF562D}" type="presParOf" srcId="{6E0E7670-3392-41E3-9E27-58EB96B752AE}" destId="{1AA111F7-F449-43E2-A41F-2838A45777F3}" srcOrd="0" destOrd="0" presId="urn:microsoft.com/office/officeart/2005/8/layout/hierarchy2"/>
    <dgm:cxn modelId="{0D72623B-1CD3-4328-B4FC-A1FD4324E36A}" type="presParOf" srcId="{1AA111F7-F449-43E2-A41F-2838A45777F3}" destId="{789E28C8-B796-4B55-A82C-F6FD322539D8}" srcOrd="0" destOrd="0" presId="urn:microsoft.com/office/officeart/2005/8/layout/hierarchy2"/>
    <dgm:cxn modelId="{C1C08B32-BC02-45C2-9179-FC81D9BC6892}" type="presParOf" srcId="{6E0E7670-3392-41E3-9E27-58EB96B752AE}" destId="{A9374204-254E-40D7-B420-57FE6E91C008}" srcOrd="1" destOrd="0" presId="urn:microsoft.com/office/officeart/2005/8/layout/hierarchy2"/>
    <dgm:cxn modelId="{CB55654F-4C9C-4E08-81B2-037AF908F797}" type="presParOf" srcId="{A9374204-254E-40D7-B420-57FE6E91C008}" destId="{05904851-6886-41C0-B575-21132EC3FD4D}" srcOrd="0" destOrd="0" presId="urn:microsoft.com/office/officeart/2005/8/layout/hierarchy2"/>
    <dgm:cxn modelId="{0426A206-3B28-4C11-BA79-12B45CCE49E9}" type="presParOf" srcId="{A9374204-254E-40D7-B420-57FE6E91C008}" destId="{B84B649A-4F29-484E-8296-4C4AC1D6204E}" srcOrd="1" destOrd="0" presId="urn:microsoft.com/office/officeart/2005/8/layout/hierarchy2"/>
    <dgm:cxn modelId="{152D097C-38BD-4D6C-9F79-BB02E9B904CE}" type="presParOf" srcId="{6E0E7670-3392-41E3-9E27-58EB96B752AE}" destId="{EC1D7D2C-99B2-491B-9F77-6C130913DE52}" srcOrd="2" destOrd="0" presId="urn:microsoft.com/office/officeart/2005/8/layout/hierarchy2"/>
    <dgm:cxn modelId="{3B852C07-AF63-44F0-BB9D-406BA14D90A7}" type="presParOf" srcId="{EC1D7D2C-99B2-491B-9F77-6C130913DE52}" destId="{D40C64F1-7637-4D25-92FB-095998393454}" srcOrd="0" destOrd="0" presId="urn:microsoft.com/office/officeart/2005/8/layout/hierarchy2"/>
    <dgm:cxn modelId="{03F4038E-7EB0-4B44-A497-B3393F0034CC}" type="presParOf" srcId="{6E0E7670-3392-41E3-9E27-58EB96B752AE}" destId="{09D0021D-F5C3-4C11-8CCD-0A4778F5044C}" srcOrd="3" destOrd="0" presId="urn:microsoft.com/office/officeart/2005/8/layout/hierarchy2"/>
    <dgm:cxn modelId="{D85B9FD4-E518-44E4-BC92-177F69AD6748}" type="presParOf" srcId="{09D0021D-F5C3-4C11-8CCD-0A4778F5044C}" destId="{0BAE20F9-1B3A-4E3B-8F3B-3EC16A7B5F32}" srcOrd="0" destOrd="0" presId="urn:microsoft.com/office/officeart/2005/8/layout/hierarchy2"/>
    <dgm:cxn modelId="{10DD7A3C-6074-43C8-BEF6-C8AB1B30153C}" type="presParOf" srcId="{09D0021D-F5C3-4C11-8CCD-0A4778F5044C}" destId="{189783A0-48FF-43C4-A347-E3442DE6CF87}" srcOrd="1" destOrd="0" presId="urn:microsoft.com/office/officeart/2005/8/layout/hierarchy2"/>
    <dgm:cxn modelId="{462AA3EC-FE53-4F5B-844F-AFA6E516D005}" type="presParOf" srcId="{8C215657-4116-457C-8F3A-E5F2BAEF2BDF}" destId="{C3B5BB84-37AB-4142-AD93-1DEE392986E5}" srcOrd="2" destOrd="0" presId="urn:microsoft.com/office/officeart/2005/8/layout/hierarchy2"/>
    <dgm:cxn modelId="{13CCA7E5-F9C3-4260-8E50-14270CCF32C8}" type="presParOf" srcId="{C3B5BB84-37AB-4142-AD93-1DEE392986E5}" destId="{E75161DA-5E53-49BA-B354-B3E98F00AC16}" srcOrd="0" destOrd="0" presId="urn:microsoft.com/office/officeart/2005/8/layout/hierarchy2"/>
    <dgm:cxn modelId="{DE83A981-E75E-4B3C-8E0A-5160D2A9121A}" type="presParOf" srcId="{8C215657-4116-457C-8F3A-E5F2BAEF2BDF}" destId="{3388085B-9B45-4489-B03A-A4B5F9DCA1E9}" srcOrd="3" destOrd="0" presId="urn:microsoft.com/office/officeart/2005/8/layout/hierarchy2"/>
    <dgm:cxn modelId="{C357AB3F-3EEE-416C-AD98-BF89A0FED501}" type="presParOf" srcId="{3388085B-9B45-4489-B03A-A4B5F9DCA1E9}" destId="{43B48200-12D0-460E-BCA5-48E403F8BF71}" srcOrd="0" destOrd="0" presId="urn:microsoft.com/office/officeart/2005/8/layout/hierarchy2"/>
    <dgm:cxn modelId="{6EA3C8FA-F4A4-4774-8FCF-63419B895CD9}" type="presParOf" srcId="{3388085B-9B45-4489-B03A-A4B5F9DCA1E9}" destId="{708D1C43-0A56-4BA8-B94C-15C28CD087C4}" srcOrd="1" destOrd="0" presId="urn:microsoft.com/office/officeart/2005/8/layout/hierarchy2"/>
    <dgm:cxn modelId="{8E7D4E15-C922-46E4-B596-B76BAB562F86}" type="presParOf" srcId="{708D1C43-0A56-4BA8-B94C-15C28CD087C4}" destId="{774F0C6C-9A11-414C-8C2B-31BEE5694F0C}" srcOrd="0" destOrd="0" presId="urn:microsoft.com/office/officeart/2005/8/layout/hierarchy2"/>
    <dgm:cxn modelId="{DE28F1CE-767D-4DEF-B5BE-27E6B4D2707F}" type="presParOf" srcId="{774F0C6C-9A11-414C-8C2B-31BEE5694F0C}" destId="{A1069D1B-0DAF-450A-A13D-68BBC477B8EA}" srcOrd="0" destOrd="0" presId="urn:microsoft.com/office/officeart/2005/8/layout/hierarchy2"/>
    <dgm:cxn modelId="{BB83916F-BBE7-401A-87B9-30A4AD6E152C}" type="presParOf" srcId="{708D1C43-0A56-4BA8-B94C-15C28CD087C4}" destId="{C201A816-E245-4DE8-9EC7-E1E7253E3B81}" srcOrd="1" destOrd="0" presId="urn:microsoft.com/office/officeart/2005/8/layout/hierarchy2"/>
    <dgm:cxn modelId="{769A6472-DA2D-4093-9D16-FACE82FED1CC}" type="presParOf" srcId="{C201A816-E245-4DE8-9EC7-E1E7253E3B81}" destId="{B58CF824-458C-4EB7-8A47-895E1C87E1D2}" srcOrd="0" destOrd="0" presId="urn:microsoft.com/office/officeart/2005/8/layout/hierarchy2"/>
    <dgm:cxn modelId="{65A73D85-9A14-4264-8F26-71B438B13DE0}" type="presParOf" srcId="{C201A816-E245-4DE8-9EC7-E1E7253E3B81}" destId="{15AB279C-576B-4AF4-A2EF-EAF3CBE5A23C}"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91643C5B-E90B-4DF8-AD70-B954BADDD99E}"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en-IN"/>
        </a:p>
      </dgm:t>
    </dgm:pt>
    <dgm:pt modelId="{DF1BF492-FECE-4B69-BFC6-DF0E29667087}">
      <dgm:prSet phldrT="[Text]"/>
      <dgm:spPr>
        <a:solidFill>
          <a:srgbClr val="0070C0"/>
        </a:solidFill>
      </dgm:spPr>
      <dgm:t>
        <a:bodyPr/>
        <a:lstStyle/>
        <a:p>
          <a:r>
            <a:rPr lang="en-IN" dirty="0"/>
            <a:t> CD </a:t>
          </a:r>
        </a:p>
      </dgm:t>
    </dgm:pt>
    <dgm:pt modelId="{EB8F4343-C594-452F-99C2-A04B1218002F}" type="parTrans" cxnId="{89038C8E-BFA0-4B86-8C0B-1E4D8ED753EF}">
      <dgm:prSet/>
      <dgm:spPr/>
      <dgm:t>
        <a:bodyPr/>
        <a:lstStyle/>
        <a:p>
          <a:endParaRPr lang="en-IN"/>
        </a:p>
      </dgm:t>
    </dgm:pt>
    <dgm:pt modelId="{EC3F36E5-6DAA-45AE-9DF9-624C827965FD}" type="sibTrans" cxnId="{89038C8E-BFA0-4B86-8C0B-1E4D8ED753EF}">
      <dgm:prSet/>
      <dgm:spPr/>
      <dgm:t>
        <a:bodyPr/>
        <a:lstStyle/>
        <a:p>
          <a:endParaRPr lang="en-IN"/>
        </a:p>
      </dgm:t>
    </dgm:pt>
    <dgm:pt modelId="{A1DAF7A3-2C84-4103-9121-5DB332CDB8BB}">
      <dgm:prSet phldrT="[Text]"/>
      <dgm:spPr>
        <a:solidFill>
          <a:srgbClr val="0070C0"/>
        </a:solidFill>
      </dgm:spPr>
      <dgm:t>
        <a:bodyPr/>
        <a:lstStyle/>
        <a:p>
          <a:r>
            <a:rPr lang="en-IN" dirty="0"/>
            <a:t>CD </a:t>
          </a:r>
        </a:p>
      </dgm:t>
    </dgm:pt>
    <dgm:pt modelId="{0E885FD6-500B-4289-A185-D031E1D3861E}" type="parTrans" cxnId="{B75364B8-D337-4249-B0D4-ADE87262975A}">
      <dgm:prSet/>
      <dgm:spPr/>
      <dgm:t>
        <a:bodyPr/>
        <a:lstStyle/>
        <a:p>
          <a:endParaRPr lang="en-IN"/>
        </a:p>
      </dgm:t>
    </dgm:pt>
    <dgm:pt modelId="{E9206BB7-96D7-4B5F-997C-5C1FCAE4934A}" type="sibTrans" cxnId="{B75364B8-D337-4249-B0D4-ADE87262975A}">
      <dgm:prSet/>
      <dgm:spPr/>
      <dgm:t>
        <a:bodyPr/>
        <a:lstStyle/>
        <a:p>
          <a:endParaRPr lang="en-IN"/>
        </a:p>
      </dgm:t>
    </dgm:pt>
    <dgm:pt modelId="{334B5965-1E0B-4155-ADBE-123DC69FBBA9}">
      <dgm:prSet phldrT="[Text]"/>
      <dgm:spPr/>
      <dgm:t>
        <a:bodyPr/>
        <a:lstStyle/>
        <a:p>
          <a:r>
            <a:rPr lang="en-IN" dirty="0"/>
            <a:t> </a:t>
          </a:r>
        </a:p>
      </dgm:t>
    </dgm:pt>
    <dgm:pt modelId="{CF8B43EA-FB07-4311-BC56-433A9DA3927B}" type="parTrans" cxnId="{7611FD80-0DF9-4267-A8B7-3E5FE70E9AF8}">
      <dgm:prSet/>
      <dgm:spPr/>
      <dgm:t>
        <a:bodyPr/>
        <a:lstStyle/>
        <a:p>
          <a:endParaRPr lang="en-IN"/>
        </a:p>
      </dgm:t>
    </dgm:pt>
    <dgm:pt modelId="{A2998A6B-6890-4F5D-B540-E83E0867895D}" type="sibTrans" cxnId="{7611FD80-0DF9-4267-A8B7-3E5FE70E9AF8}">
      <dgm:prSet/>
      <dgm:spPr/>
      <dgm:t>
        <a:bodyPr/>
        <a:lstStyle/>
        <a:p>
          <a:endParaRPr lang="en-IN"/>
        </a:p>
      </dgm:t>
    </dgm:pt>
    <dgm:pt modelId="{3318ECCF-9A45-4FE9-824A-272A233F11A4}">
      <dgm:prSet phldrT="[Text]"/>
      <dgm:spPr/>
      <dgm:t>
        <a:bodyPr/>
        <a:lstStyle/>
        <a:p>
          <a:r>
            <a:rPr lang="en-IN" dirty="0"/>
            <a:t> </a:t>
          </a:r>
        </a:p>
      </dgm:t>
    </dgm:pt>
    <dgm:pt modelId="{5E8A1A46-BB99-4C59-9893-1F32D26C533A}" type="parTrans" cxnId="{F54B1FFB-3152-4DF0-8700-50FDEB8BDD10}">
      <dgm:prSet/>
      <dgm:spPr/>
      <dgm:t>
        <a:bodyPr/>
        <a:lstStyle/>
        <a:p>
          <a:endParaRPr lang="en-IN"/>
        </a:p>
      </dgm:t>
    </dgm:pt>
    <dgm:pt modelId="{443A5A00-C3C3-416F-89E8-D197F0BCE0D8}" type="sibTrans" cxnId="{F54B1FFB-3152-4DF0-8700-50FDEB8BDD10}">
      <dgm:prSet/>
      <dgm:spPr/>
      <dgm:t>
        <a:bodyPr/>
        <a:lstStyle/>
        <a:p>
          <a:endParaRPr lang="en-IN"/>
        </a:p>
      </dgm:t>
    </dgm:pt>
    <dgm:pt modelId="{80AB4819-0397-4BD0-961C-1DA6236DDD29}">
      <dgm:prSet phldrT="[Text]"/>
      <dgm:spPr>
        <a:solidFill>
          <a:srgbClr val="0070C0"/>
        </a:solidFill>
      </dgm:spPr>
      <dgm:t>
        <a:bodyPr/>
        <a:lstStyle/>
        <a:p>
          <a:r>
            <a:rPr lang="en-IN" dirty="0"/>
            <a:t> CD</a:t>
          </a:r>
        </a:p>
      </dgm:t>
    </dgm:pt>
    <dgm:pt modelId="{EA2B02F0-429C-4749-B491-C0AEF5A0654A}" type="parTrans" cxnId="{B96523B4-7EA2-4BAE-908D-B99B3188961C}">
      <dgm:prSet/>
      <dgm:spPr/>
      <dgm:t>
        <a:bodyPr/>
        <a:lstStyle/>
        <a:p>
          <a:endParaRPr lang="en-IN"/>
        </a:p>
      </dgm:t>
    </dgm:pt>
    <dgm:pt modelId="{A0E9DD5F-37A3-4131-B4D2-69640A92DED1}" type="sibTrans" cxnId="{B96523B4-7EA2-4BAE-908D-B99B3188961C}">
      <dgm:prSet/>
      <dgm:spPr/>
      <dgm:t>
        <a:bodyPr/>
        <a:lstStyle/>
        <a:p>
          <a:endParaRPr lang="en-IN"/>
        </a:p>
      </dgm:t>
    </dgm:pt>
    <dgm:pt modelId="{8CE6D6EB-627A-4046-9C5A-804ABA194592}">
      <dgm:prSet phldrT="[Text]"/>
      <dgm:spPr>
        <a:solidFill>
          <a:srgbClr val="0070C0"/>
        </a:solidFill>
      </dgm:spPr>
      <dgm:t>
        <a:bodyPr/>
        <a:lstStyle/>
        <a:p>
          <a:r>
            <a:rPr lang="en-IN" dirty="0"/>
            <a:t> Event</a:t>
          </a:r>
        </a:p>
      </dgm:t>
    </dgm:pt>
    <dgm:pt modelId="{9EAF8DB7-B3C9-4871-998A-3BD21860C88B}" type="parTrans" cxnId="{6F6C3544-3922-4299-8876-FC675CC2D33B}">
      <dgm:prSet/>
      <dgm:spPr/>
      <dgm:t>
        <a:bodyPr/>
        <a:lstStyle/>
        <a:p>
          <a:endParaRPr lang="en-IN"/>
        </a:p>
      </dgm:t>
    </dgm:pt>
    <dgm:pt modelId="{1E224929-B782-4337-A406-F087304D05D4}" type="sibTrans" cxnId="{6F6C3544-3922-4299-8876-FC675CC2D33B}">
      <dgm:prSet/>
      <dgm:spPr/>
      <dgm:t>
        <a:bodyPr/>
        <a:lstStyle/>
        <a:p>
          <a:endParaRPr lang="en-IN"/>
        </a:p>
      </dgm:t>
    </dgm:pt>
    <dgm:pt modelId="{AD56FF23-30AF-40F3-8741-BECFDFB832E9}" type="pres">
      <dgm:prSet presAssocID="{91643C5B-E90B-4DF8-AD70-B954BADDD99E}" presName="diagram" presStyleCnt="0">
        <dgm:presLayoutVars>
          <dgm:chPref val="1"/>
          <dgm:dir/>
          <dgm:animOne val="branch"/>
          <dgm:animLvl val="lvl"/>
          <dgm:resizeHandles val="exact"/>
        </dgm:presLayoutVars>
      </dgm:prSet>
      <dgm:spPr/>
    </dgm:pt>
    <dgm:pt modelId="{2A80B646-526B-4694-B9F8-BA1D1D6E983E}" type="pres">
      <dgm:prSet presAssocID="{DF1BF492-FECE-4B69-BFC6-DF0E29667087}" presName="root1" presStyleCnt="0"/>
      <dgm:spPr/>
    </dgm:pt>
    <dgm:pt modelId="{234226E8-480D-4B9A-B5F0-B648574B7A40}" type="pres">
      <dgm:prSet presAssocID="{DF1BF492-FECE-4B69-BFC6-DF0E29667087}" presName="LevelOneTextNode" presStyleLbl="node0" presStyleIdx="0" presStyleCnt="1">
        <dgm:presLayoutVars>
          <dgm:chPref val="3"/>
        </dgm:presLayoutVars>
      </dgm:prSet>
      <dgm:spPr/>
    </dgm:pt>
    <dgm:pt modelId="{8C215657-4116-457C-8F3A-E5F2BAEF2BDF}" type="pres">
      <dgm:prSet presAssocID="{DF1BF492-FECE-4B69-BFC6-DF0E29667087}" presName="level2hierChild" presStyleCnt="0"/>
      <dgm:spPr/>
    </dgm:pt>
    <dgm:pt modelId="{11568FA3-FDB3-45CE-896E-87784989A51E}" type="pres">
      <dgm:prSet presAssocID="{0E885FD6-500B-4289-A185-D031E1D3861E}" presName="conn2-1" presStyleLbl="parChTrans1D2" presStyleIdx="0" presStyleCnt="2"/>
      <dgm:spPr/>
    </dgm:pt>
    <dgm:pt modelId="{2C2BD1AF-91F9-4EDE-853F-4E3EF9FE2AE6}" type="pres">
      <dgm:prSet presAssocID="{0E885FD6-500B-4289-A185-D031E1D3861E}" presName="connTx" presStyleLbl="parChTrans1D2" presStyleIdx="0" presStyleCnt="2"/>
      <dgm:spPr/>
    </dgm:pt>
    <dgm:pt modelId="{9839C0DB-018B-4DC6-9A38-77B7123B05AF}" type="pres">
      <dgm:prSet presAssocID="{A1DAF7A3-2C84-4103-9121-5DB332CDB8BB}" presName="root2" presStyleCnt="0"/>
      <dgm:spPr/>
    </dgm:pt>
    <dgm:pt modelId="{54048C90-84A8-44DC-83AF-52D07C78D380}" type="pres">
      <dgm:prSet presAssocID="{A1DAF7A3-2C84-4103-9121-5DB332CDB8BB}" presName="LevelTwoTextNode" presStyleLbl="node2" presStyleIdx="0" presStyleCnt="2">
        <dgm:presLayoutVars>
          <dgm:chPref val="3"/>
        </dgm:presLayoutVars>
      </dgm:prSet>
      <dgm:spPr/>
    </dgm:pt>
    <dgm:pt modelId="{6E0E7670-3392-41E3-9E27-58EB96B752AE}" type="pres">
      <dgm:prSet presAssocID="{A1DAF7A3-2C84-4103-9121-5DB332CDB8BB}" presName="level3hierChild" presStyleCnt="0"/>
      <dgm:spPr/>
    </dgm:pt>
    <dgm:pt modelId="{1AA111F7-F449-43E2-A41F-2838A45777F3}" type="pres">
      <dgm:prSet presAssocID="{CF8B43EA-FB07-4311-BC56-433A9DA3927B}" presName="conn2-1" presStyleLbl="parChTrans1D3" presStyleIdx="0" presStyleCnt="3"/>
      <dgm:spPr/>
    </dgm:pt>
    <dgm:pt modelId="{789E28C8-B796-4B55-A82C-F6FD322539D8}" type="pres">
      <dgm:prSet presAssocID="{CF8B43EA-FB07-4311-BC56-433A9DA3927B}" presName="connTx" presStyleLbl="parChTrans1D3" presStyleIdx="0" presStyleCnt="3"/>
      <dgm:spPr/>
    </dgm:pt>
    <dgm:pt modelId="{A9374204-254E-40D7-B420-57FE6E91C008}" type="pres">
      <dgm:prSet presAssocID="{334B5965-1E0B-4155-ADBE-123DC69FBBA9}" presName="root2" presStyleCnt="0"/>
      <dgm:spPr/>
    </dgm:pt>
    <dgm:pt modelId="{05904851-6886-41C0-B575-21132EC3FD4D}" type="pres">
      <dgm:prSet presAssocID="{334B5965-1E0B-4155-ADBE-123DC69FBBA9}" presName="LevelTwoTextNode" presStyleLbl="node3" presStyleIdx="0" presStyleCnt="3">
        <dgm:presLayoutVars>
          <dgm:chPref val="3"/>
        </dgm:presLayoutVars>
      </dgm:prSet>
      <dgm:spPr/>
    </dgm:pt>
    <dgm:pt modelId="{B84B649A-4F29-484E-8296-4C4AC1D6204E}" type="pres">
      <dgm:prSet presAssocID="{334B5965-1E0B-4155-ADBE-123DC69FBBA9}" presName="level3hierChild" presStyleCnt="0"/>
      <dgm:spPr/>
    </dgm:pt>
    <dgm:pt modelId="{EC1D7D2C-99B2-491B-9F77-6C130913DE52}" type="pres">
      <dgm:prSet presAssocID="{5E8A1A46-BB99-4C59-9893-1F32D26C533A}" presName="conn2-1" presStyleLbl="parChTrans1D3" presStyleIdx="1" presStyleCnt="3"/>
      <dgm:spPr/>
    </dgm:pt>
    <dgm:pt modelId="{D40C64F1-7637-4D25-92FB-095998393454}" type="pres">
      <dgm:prSet presAssocID="{5E8A1A46-BB99-4C59-9893-1F32D26C533A}" presName="connTx" presStyleLbl="parChTrans1D3" presStyleIdx="1" presStyleCnt="3"/>
      <dgm:spPr/>
    </dgm:pt>
    <dgm:pt modelId="{09D0021D-F5C3-4C11-8CCD-0A4778F5044C}" type="pres">
      <dgm:prSet presAssocID="{3318ECCF-9A45-4FE9-824A-272A233F11A4}" presName="root2" presStyleCnt="0"/>
      <dgm:spPr/>
    </dgm:pt>
    <dgm:pt modelId="{0BAE20F9-1B3A-4E3B-8F3B-3EC16A7B5F32}" type="pres">
      <dgm:prSet presAssocID="{3318ECCF-9A45-4FE9-824A-272A233F11A4}" presName="LevelTwoTextNode" presStyleLbl="node3" presStyleIdx="1" presStyleCnt="3">
        <dgm:presLayoutVars>
          <dgm:chPref val="3"/>
        </dgm:presLayoutVars>
      </dgm:prSet>
      <dgm:spPr/>
    </dgm:pt>
    <dgm:pt modelId="{189783A0-48FF-43C4-A347-E3442DE6CF87}" type="pres">
      <dgm:prSet presAssocID="{3318ECCF-9A45-4FE9-824A-272A233F11A4}" presName="level3hierChild" presStyleCnt="0"/>
      <dgm:spPr/>
    </dgm:pt>
    <dgm:pt modelId="{C3B5BB84-37AB-4142-AD93-1DEE392986E5}" type="pres">
      <dgm:prSet presAssocID="{EA2B02F0-429C-4749-B491-C0AEF5A0654A}" presName="conn2-1" presStyleLbl="parChTrans1D2" presStyleIdx="1" presStyleCnt="2"/>
      <dgm:spPr/>
    </dgm:pt>
    <dgm:pt modelId="{E75161DA-5E53-49BA-B354-B3E98F00AC16}" type="pres">
      <dgm:prSet presAssocID="{EA2B02F0-429C-4749-B491-C0AEF5A0654A}" presName="connTx" presStyleLbl="parChTrans1D2" presStyleIdx="1" presStyleCnt="2"/>
      <dgm:spPr/>
    </dgm:pt>
    <dgm:pt modelId="{3388085B-9B45-4489-B03A-A4B5F9DCA1E9}" type="pres">
      <dgm:prSet presAssocID="{80AB4819-0397-4BD0-961C-1DA6236DDD29}" presName="root2" presStyleCnt="0"/>
      <dgm:spPr/>
    </dgm:pt>
    <dgm:pt modelId="{43B48200-12D0-460E-BCA5-48E403F8BF71}" type="pres">
      <dgm:prSet presAssocID="{80AB4819-0397-4BD0-961C-1DA6236DDD29}" presName="LevelTwoTextNode" presStyleLbl="node2" presStyleIdx="1" presStyleCnt="2">
        <dgm:presLayoutVars>
          <dgm:chPref val="3"/>
        </dgm:presLayoutVars>
      </dgm:prSet>
      <dgm:spPr/>
    </dgm:pt>
    <dgm:pt modelId="{708D1C43-0A56-4BA8-B94C-15C28CD087C4}" type="pres">
      <dgm:prSet presAssocID="{80AB4819-0397-4BD0-961C-1DA6236DDD29}" presName="level3hierChild" presStyleCnt="0"/>
      <dgm:spPr/>
    </dgm:pt>
    <dgm:pt modelId="{774F0C6C-9A11-414C-8C2B-31BEE5694F0C}" type="pres">
      <dgm:prSet presAssocID="{9EAF8DB7-B3C9-4871-998A-3BD21860C88B}" presName="conn2-1" presStyleLbl="parChTrans1D3" presStyleIdx="2" presStyleCnt="3"/>
      <dgm:spPr/>
    </dgm:pt>
    <dgm:pt modelId="{A1069D1B-0DAF-450A-A13D-68BBC477B8EA}" type="pres">
      <dgm:prSet presAssocID="{9EAF8DB7-B3C9-4871-998A-3BD21860C88B}" presName="connTx" presStyleLbl="parChTrans1D3" presStyleIdx="2" presStyleCnt="3"/>
      <dgm:spPr/>
    </dgm:pt>
    <dgm:pt modelId="{C201A816-E245-4DE8-9EC7-E1E7253E3B81}" type="pres">
      <dgm:prSet presAssocID="{8CE6D6EB-627A-4046-9C5A-804ABA194592}" presName="root2" presStyleCnt="0"/>
      <dgm:spPr/>
    </dgm:pt>
    <dgm:pt modelId="{B58CF824-458C-4EB7-8A47-895E1C87E1D2}" type="pres">
      <dgm:prSet presAssocID="{8CE6D6EB-627A-4046-9C5A-804ABA194592}" presName="LevelTwoTextNode" presStyleLbl="node3" presStyleIdx="2" presStyleCnt="3">
        <dgm:presLayoutVars>
          <dgm:chPref val="3"/>
        </dgm:presLayoutVars>
      </dgm:prSet>
      <dgm:spPr/>
    </dgm:pt>
    <dgm:pt modelId="{15AB279C-576B-4AF4-A2EF-EAF3CBE5A23C}" type="pres">
      <dgm:prSet presAssocID="{8CE6D6EB-627A-4046-9C5A-804ABA194592}" presName="level3hierChild" presStyleCnt="0"/>
      <dgm:spPr/>
    </dgm:pt>
  </dgm:ptLst>
  <dgm:cxnLst>
    <dgm:cxn modelId="{F3BFDF07-B928-473C-BF09-0C5D2D5A4CE6}" type="presOf" srcId="{0E885FD6-500B-4289-A185-D031E1D3861E}" destId="{2C2BD1AF-91F9-4EDE-853F-4E3EF9FE2AE6}" srcOrd="1" destOrd="0" presId="urn:microsoft.com/office/officeart/2005/8/layout/hierarchy2"/>
    <dgm:cxn modelId="{DFDF3216-031D-4847-A13D-E451C170461F}" type="presOf" srcId="{334B5965-1E0B-4155-ADBE-123DC69FBBA9}" destId="{05904851-6886-41C0-B575-21132EC3FD4D}" srcOrd="0" destOrd="0" presId="urn:microsoft.com/office/officeart/2005/8/layout/hierarchy2"/>
    <dgm:cxn modelId="{6F6C3544-3922-4299-8876-FC675CC2D33B}" srcId="{80AB4819-0397-4BD0-961C-1DA6236DDD29}" destId="{8CE6D6EB-627A-4046-9C5A-804ABA194592}" srcOrd="0" destOrd="0" parTransId="{9EAF8DB7-B3C9-4871-998A-3BD21860C88B}" sibTransId="{1E224929-B782-4337-A406-F087304D05D4}"/>
    <dgm:cxn modelId="{40D89348-3EA5-429E-B0A0-FA355F488C1A}" type="presOf" srcId="{80AB4819-0397-4BD0-961C-1DA6236DDD29}" destId="{43B48200-12D0-460E-BCA5-48E403F8BF71}" srcOrd="0" destOrd="0" presId="urn:microsoft.com/office/officeart/2005/8/layout/hierarchy2"/>
    <dgm:cxn modelId="{EC50BC53-A6A1-4800-89AD-1F6FB5127429}" type="presOf" srcId="{0E885FD6-500B-4289-A185-D031E1D3861E}" destId="{11568FA3-FDB3-45CE-896E-87784989A51E}" srcOrd="0" destOrd="0" presId="urn:microsoft.com/office/officeart/2005/8/layout/hierarchy2"/>
    <dgm:cxn modelId="{225D955A-C6EE-4B0D-ABE0-D7F61842C7D9}" type="presOf" srcId="{5E8A1A46-BB99-4C59-9893-1F32D26C533A}" destId="{EC1D7D2C-99B2-491B-9F77-6C130913DE52}" srcOrd="0" destOrd="0" presId="urn:microsoft.com/office/officeart/2005/8/layout/hierarchy2"/>
    <dgm:cxn modelId="{BE13587E-2870-48C3-B34B-A0C746BE30CD}" type="presOf" srcId="{9EAF8DB7-B3C9-4871-998A-3BD21860C88B}" destId="{774F0C6C-9A11-414C-8C2B-31BEE5694F0C}" srcOrd="0" destOrd="0" presId="urn:microsoft.com/office/officeart/2005/8/layout/hierarchy2"/>
    <dgm:cxn modelId="{56849A7E-A518-4399-9AE0-E7AA4E34861C}" type="presOf" srcId="{CF8B43EA-FB07-4311-BC56-433A9DA3927B}" destId="{789E28C8-B796-4B55-A82C-F6FD322539D8}" srcOrd="1" destOrd="0" presId="urn:microsoft.com/office/officeart/2005/8/layout/hierarchy2"/>
    <dgm:cxn modelId="{7611FD80-0DF9-4267-A8B7-3E5FE70E9AF8}" srcId="{A1DAF7A3-2C84-4103-9121-5DB332CDB8BB}" destId="{334B5965-1E0B-4155-ADBE-123DC69FBBA9}" srcOrd="0" destOrd="0" parTransId="{CF8B43EA-FB07-4311-BC56-433A9DA3927B}" sibTransId="{A2998A6B-6890-4F5D-B540-E83E0867895D}"/>
    <dgm:cxn modelId="{89038C8E-BFA0-4B86-8C0B-1E4D8ED753EF}" srcId="{91643C5B-E90B-4DF8-AD70-B954BADDD99E}" destId="{DF1BF492-FECE-4B69-BFC6-DF0E29667087}" srcOrd="0" destOrd="0" parTransId="{EB8F4343-C594-452F-99C2-A04B1218002F}" sibTransId="{EC3F36E5-6DAA-45AE-9DF9-624C827965FD}"/>
    <dgm:cxn modelId="{AF2BDE8F-3F82-4B54-A158-BB849CC81596}" type="presOf" srcId="{8CE6D6EB-627A-4046-9C5A-804ABA194592}" destId="{B58CF824-458C-4EB7-8A47-895E1C87E1D2}" srcOrd="0" destOrd="0" presId="urn:microsoft.com/office/officeart/2005/8/layout/hierarchy2"/>
    <dgm:cxn modelId="{A59E6491-4666-4794-9771-7CA27AF497F6}" type="presOf" srcId="{DF1BF492-FECE-4B69-BFC6-DF0E29667087}" destId="{234226E8-480D-4B9A-B5F0-B648574B7A40}" srcOrd="0" destOrd="0" presId="urn:microsoft.com/office/officeart/2005/8/layout/hierarchy2"/>
    <dgm:cxn modelId="{24B4309A-F09C-4050-A63E-52462BE80FD3}" type="presOf" srcId="{91643C5B-E90B-4DF8-AD70-B954BADDD99E}" destId="{AD56FF23-30AF-40F3-8741-BECFDFB832E9}" srcOrd="0" destOrd="0" presId="urn:microsoft.com/office/officeart/2005/8/layout/hierarchy2"/>
    <dgm:cxn modelId="{5CB4C89D-B13F-484A-BC89-9EA1F56498C9}" type="presOf" srcId="{5E8A1A46-BB99-4C59-9893-1F32D26C533A}" destId="{D40C64F1-7637-4D25-92FB-095998393454}" srcOrd="1" destOrd="0" presId="urn:microsoft.com/office/officeart/2005/8/layout/hierarchy2"/>
    <dgm:cxn modelId="{B96523B4-7EA2-4BAE-908D-B99B3188961C}" srcId="{DF1BF492-FECE-4B69-BFC6-DF0E29667087}" destId="{80AB4819-0397-4BD0-961C-1DA6236DDD29}" srcOrd="1" destOrd="0" parTransId="{EA2B02F0-429C-4749-B491-C0AEF5A0654A}" sibTransId="{A0E9DD5F-37A3-4131-B4D2-69640A92DED1}"/>
    <dgm:cxn modelId="{B75364B8-D337-4249-B0D4-ADE87262975A}" srcId="{DF1BF492-FECE-4B69-BFC6-DF0E29667087}" destId="{A1DAF7A3-2C84-4103-9121-5DB332CDB8BB}" srcOrd="0" destOrd="0" parTransId="{0E885FD6-500B-4289-A185-D031E1D3861E}" sibTransId="{E9206BB7-96D7-4B5F-997C-5C1FCAE4934A}"/>
    <dgm:cxn modelId="{9FDD3CBB-1E35-4184-AD9B-A271E73B7732}" type="presOf" srcId="{9EAF8DB7-B3C9-4871-998A-3BD21860C88B}" destId="{A1069D1B-0DAF-450A-A13D-68BBC477B8EA}" srcOrd="1" destOrd="0" presId="urn:microsoft.com/office/officeart/2005/8/layout/hierarchy2"/>
    <dgm:cxn modelId="{99C3E6CA-2A25-4377-8C28-070C5D68847E}" type="presOf" srcId="{CF8B43EA-FB07-4311-BC56-433A9DA3927B}" destId="{1AA111F7-F449-43E2-A41F-2838A45777F3}" srcOrd="0" destOrd="0" presId="urn:microsoft.com/office/officeart/2005/8/layout/hierarchy2"/>
    <dgm:cxn modelId="{112B7BCE-7786-479F-BE05-DCA7071ED3AA}" type="presOf" srcId="{A1DAF7A3-2C84-4103-9121-5DB332CDB8BB}" destId="{54048C90-84A8-44DC-83AF-52D07C78D380}" srcOrd="0" destOrd="0" presId="urn:microsoft.com/office/officeart/2005/8/layout/hierarchy2"/>
    <dgm:cxn modelId="{DC4DD6CE-8E70-49CB-8F45-49C833B9669C}" type="presOf" srcId="{3318ECCF-9A45-4FE9-824A-272A233F11A4}" destId="{0BAE20F9-1B3A-4E3B-8F3B-3EC16A7B5F32}" srcOrd="0" destOrd="0" presId="urn:microsoft.com/office/officeart/2005/8/layout/hierarchy2"/>
    <dgm:cxn modelId="{B6CA84D9-0119-4D6C-9291-3CD2C1CDAE12}" type="presOf" srcId="{EA2B02F0-429C-4749-B491-C0AEF5A0654A}" destId="{C3B5BB84-37AB-4142-AD93-1DEE392986E5}" srcOrd="0" destOrd="0" presId="urn:microsoft.com/office/officeart/2005/8/layout/hierarchy2"/>
    <dgm:cxn modelId="{B63D0FED-1485-4435-9F24-DBB0422BC5E0}" type="presOf" srcId="{EA2B02F0-429C-4749-B491-C0AEF5A0654A}" destId="{E75161DA-5E53-49BA-B354-B3E98F00AC16}" srcOrd="1" destOrd="0" presId="urn:microsoft.com/office/officeart/2005/8/layout/hierarchy2"/>
    <dgm:cxn modelId="{F54B1FFB-3152-4DF0-8700-50FDEB8BDD10}" srcId="{A1DAF7A3-2C84-4103-9121-5DB332CDB8BB}" destId="{3318ECCF-9A45-4FE9-824A-272A233F11A4}" srcOrd="1" destOrd="0" parTransId="{5E8A1A46-BB99-4C59-9893-1F32D26C533A}" sibTransId="{443A5A00-C3C3-416F-89E8-D197F0BCE0D8}"/>
    <dgm:cxn modelId="{401B2126-F2F8-455B-9D1D-29519AB931D6}" type="presParOf" srcId="{AD56FF23-30AF-40F3-8741-BECFDFB832E9}" destId="{2A80B646-526B-4694-B9F8-BA1D1D6E983E}" srcOrd="0" destOrd="0" presId="urn:microsoft.com/office/officeart/2005/8/layout/hierarchy2"/>
    <dgm:cxn modelId="{040AE07F-251E-45CB-9FCE-AF5E46611C82}" type="presParOf" srcId="{2A80B646-526B-4694-B9F8-BA1D1D6E983E}" destId="{234226E8-480D-4B9A-B5F0-B648574B7A40}" srcOrd="0" destOrd="0" presId="urn:microsoft.com/office/officeart/2005/8/layout/hierarchy2"/>
    <dgm:cxn modelId="{9BCC9AA2-D4EF-4619-A367-F38D8A5751F4}" type="presParOf" srcId="{2A80B646-526B-4694-B9F8-BA1D1D6E983E}" destId="{8C215657-4116-457C-8F3A-E5F2BAEF2BDF}" srcOrd="1" destOrd="0" presId="urn:microsoft.com/office/officeart/2005/8/layout/hierarchy2"/>
    <dgm:cxn modelId="{CC2ADDD0-4D29-4263-AFC9-62C59FE053F6}" type="presParOf" srcId="{8C215657-4116-457C-8F3A-E5F2BAEF2BDF}" destId="{11568FA3-FDB3-45CE-896E-87784989A51E}" srcOrd="0" destOrd="0" presId="urn:microsoft.com/office/officeart/2005/8/layout/hierarchy2"/>
    <dgm:cxn modelId="{C3A81C1C-660C-4C3D-8504-D0DE77BC9A2A}" type="presParOf" srcId="{11568FA3-FDB3-45CE-896E-87784989A51E}" destId="{2C2BD1AF-91F9-4EDE-853F-4E3EF9FE2AE6}" srcOrd="0" destOrd="0" presId="urn:microsoft.com/office/officeart/2005/8/layout/hierarchy2"/>
    <dgm:cxn modelId="{1FC3184E-3316-4C78-AEB2-3BE1AC3BF0C0}" type="presParOf" srcId="{8C215657-4116-457C-8F3A-E5F2BAEF2BDF}" destId="{9839C0DB-018B-4DC6-9A38-77B7123B05AF}" srcOrd="1" destOrd="0" presId="urn:microsoft.com/office/officeart/2005/8/layout/hierarchy2"/>
    <dgm:cxn modelId="{AAE4B64D-86AA-41E0-87EE-F29C7EC43A05}" type="presParOf" srcId="{9839C0DB-018B-4DC6-9A38-77B7123B05AF}" destId="{54048C90-84A8-44DC-83AF-52D07C78D380}" srcOrd="0" destOrd="0" presId="urn:microsoft.com/office/officeart/2005/8/layout/hierarchy2"/>
    <dgm:cxn modelId="{EFCB3FA7-0F04-4C3A-ACCD-AE12B92A9103}" type="presParOf" srcId="{9839C0DB-018B-4DC6-9A38-77B7123B05AF}" destId="{6E0E7670-3392-41E3-9E27-58EB96B752AE}" srcOrd="1" destOrd="0" presId="urn:microsoft.com/office/officeart/2005/8/layout/hierarchy2"/>
    <dgm:cxn modelId="{F8AB37AE-68F0-4CF6-B563-FA692DFF562D}" type="presParOf" srcId="{6E0E7670-3392-41E3-9E27-58EB96B752AE}" destId="{1AA111F7-F449-43E2-A41F-2838A45777F3}" srcOrd="0" destOrd="0" presId="urn:microsoft.com/office/officeart/2005/8/layout/hierarchy2"/>
    <dgm:cxn modelId="{0D72623B-1CD3-4328-B4FC-A1FD4324E36A}" type="presParOf" srcId="{1AA111F7-F449-43E2-A41F-2838A45777F3}" destId="{789E28C8-B796-4B55-A82C-F6FD322539D8}" srcOrd="0" destOrd="0" presId="urn:microsoft.com/office/officeart/2005/8/layout/hierarchy2"/>
    <dgm:cxn modelId="{C1C08B32-BC02-45C2-9179-FC81D9BC6892}" type="presParOf" srcId="{6E0E7670-3392-41E3-9E27-58EB96B752AE}" destId="{A9374204-254E-40D7-B420-57FE6E91C008}" srcOrd="1" destOrd="0" presId="urn:microsoft.com/office/officeart/2005/8/layout/hierarchy2"/>
    <dgm:cxn modelId="{CB55654F-4C9C-4E08-81B2-037AF908F797}" type="presParOf" srcId="{A9374204-254E-40D7-B420-57FE6E91C008}" destId="{05904851-6886-41C0-B575-21132EC3FD4D}" srcOrd="0" destOrd="0" presId="urn:microsoft.com/office/officeart/2005/8/layout/hierarchy2"/>
    <dgm:cxn modelId="{0426A206-3B28-4C11-BA79-12B45CCE49E9}" type="presParOf" srcId="{A9374204-254E-40D7-B420-57FE6E91C008}" destId="{B84B649A-4F29-484E-8296-4C4AC1D6204E}" srcOrd="1" destOrd="0" presId="urn:microsoft.com/office/officeart/2005/8/layout/hierarchy2"/>
    <dgm:cxn modelId="{152D097C-38BD-4D6C-9F79-BB02E9B904CE}" type="presParOf" srcId="{6E0E7670-3392-41E3-9E27-58EB96B752AE}" destId="{EC1D7D2C-99B2-491B-9F77-6C130913DE52}" srcOrd="2" destOrd="0" presId="urn:microsoft.com/office/officeart/2005/8/layout/hierarchy2"/>
    <dgm:cxn modelId="{3B852C07-AF63-44F0-BB9D-406BA14D90A7}" type="presParOf" srcId="{EC1D7D2C-99B2-491B-9F77-6C130913DE52}" destId="{D40C64F1-7637-4D25-92FB-095998393454}" srcOrd="0" destOrd="0" presId="urn:microsoft.com/office/officeart/2005/8/layout/hierarchy2"/>
    <dgm:cxn modelId="{03F4038E-7EB0-4B44-A497-B3393F0034CC}" type="presParOf" srcId="{6E0E7670-3392-41E3-9E27-58EB96B752AE}" destId="{09D0021D-F5C3-4C11-8CCD-0A4778F5044C}" srcOrd="3" destOrd="0" presId="urn:microsoft.com/office/officeart/2005/8/layout/hierarchy2"/>
    <dgm:cxn modelId="{D85B9FD4-E518-44E4-BC92-177F69AD6748}" type="presParOf" srcId="{09D0021D-F5C3-4C11-8CCD-0A4778F5044C}" destId="{0BAE20F9-1B3A-4E3B-8F3B-3EC16A7B5F32}" srcOrd="0" destOrd="0" presId="urn:microsoft.com/office/officeart/2005/8/layout/hierarchy2"/>
    <dgm:cxn modelId="{10DD7A3C-6074-43C8-BEF6-C8AB1B30153C}" type="presParOf" srcId="{09D0021D-F5C3-4C11-8CCD-0A4778F5044C}" destId="{189783A0-48FF-43C4-A347-E3442DE6CF87}" srcOrd="1" destOrd="0" presId="urn:microsoft.com/office/officeart/2005/8/layout/hierarchy2"/>
    <dgm:cxn modelId="{462AA3EC-FE53-4F5B-844F-AFA6E516D005}" type="presParOf" srcId="{8C215657-4116-457C-8F3A-E5F2BAEF2BDF}" destId="{C3B5BB84-37AB-4142-AD93-1DEE392986E5}" srcOrd="2" destOrd="0" presId="urn:microsoft.com/office/officeart/2005/8/layout/hierarchy2"/>
    <dgm:cxn modelId="{13CCA7E5-F9C3-4260-8E50-14270CCF32C8}" type="presParOf" srcId="{C3B5BB84-37AB-4142-AD93-1DEE392986E5}" destId="{E75161DA-5E53-49BA-B354-B3E98F00AC16}" srcOrd="0" destOrd="0" presId="urn:microsoft.com/office/officeart/2005/8/layout/hierarchy2"/>
    <dgm:cxn modelId="{DE83A981-E75E-4B3C-8E0A-5160D2A9121A}" type="presParOf" srcId="{8C215657-4116-457C-8F3A-E5F2BAEF2BDF}" destId="{3388085B-9B45-4489-B03A-A4B5F9DCA1E9}" srcOrd="3" destOrd="0" presId="urn:microsoft.com/office/officeart/2005/8/layout/hierarchy2"/>
    <dgm:cxn modelId="{C357AB3F-3EEE-416C-AD98-BF89A0FED501}" type="presParOf" srcId="{3388085B-9B45-4489-B03A-A4B5F9DCA1E9}" destId="{43B48200-12D0-460E-BCA5-48E403F8BF71}" srcOrd="0" destOrd="0" presId="urn:microsoft.com/office/officeart/2005/8/layout/hierarchy2"/>
    <dgm:cxn modelId="{6EA3C8FA-F4A4-4774-8FCF-63419B895CD9}" type="presParOf" srcId="{3388085B-9B45-4489-B03A-A4B5F9DCA1E9}" destId="{708D1C43-0A56-4BA8-B94C-15C28CD087C4}" srcOrd="1" destOrd="0" presId="urn:microsoft.com/office/officeart/2005/8/layout/hierarchy2"/>
    <dgm:cxn modelId="{8E7D4E15-C922-46E4-B596-B76BAB562F86}" type="presParOf" srcId="{708D1C43-0A56-4BA8-B94C-15C28CD087C4}" destId="{774F0C6C-9A11-414C-8C2B-31BEE5694F0C}" srcOrd="0" destOrd="0" presId="urn:microsoft.com/office/officeart/2005/8/layout/hierarchy2"/>
    <dgm:cxn modelId="{DE28F1CE-767D-4DEF-B5BE-27E6B4D2707F}" type="presParOf" srcId="{774F0C6C-9A11-414C-8C2B-31BEE5694F0C}" destId="{A1069D1B-0DAF-450A-A13D-68BBC477B8EA}" srcOrd="0" destOrd="0" presId="urn:microsoft.com/office/officeart/2005/8/layout/hierarchy2"/>
    <dgm:cxn modelId="{BB83916F-BBE7-401A-87B9-30A4AD6E152C}" type="presParOf" srcId="{708D1C43-0A56-4BA8-B94C-15C28CD087C4}" destId="{C201A816-E245-4DE8-9EC7-E1E7253E3B81}" srcOrd="1" destOrd="0" presId="urn:microsoft.com/office/officeart/2005/8/layout/hierarchy2"/>
    <dgm:cxn modelId="{769A6472-DA2D-4093-9D16-FACE82FED1CC}" type="presParOf" srcId="{C201A816-E245-4DE8-9EC7-E1E7253E3B81}" destId="{B58CF824-458C-4EB7-8A47-895E1C87E1D2}" srcOrd="0" destOrd="0" presId="urn:microsoft.com/office/officeart/2005/8/layout/hierarchy2"/>
    <dgm:cxn modelId="{65A73D85-9A14-4264-8F26-71B438B13DE0}" type="presParOf" srcId="{C201A816-E245-4DE8-9EC7-E1E7253E3B81}" destId="{15AB279C-576B-4AF4-A2EF-EAF3CBE5A23C}"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91643C5B-E90B-4DF8-AD70-B954BADDD99E}"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en-IN"/>
        </a:p>
      </dgm:t>
    </dgm:pt>
    <dgm:pt modelId="{DF1BF492-FECE-4B69-BFC6-DF0E29667087}">
      <dgm:prSet phldrT="[Text]"/>
      <dgm:spPr>
        <a:solidFill>
          <a:srgbClr val="0070C0"/>
        </a:solidFill>
      </dgm:spPr>
      <dgm:t>
        <a:bodyPr/>
        <a:lstStyle/>
        <a:p>
          <a:r>
            <a:rPr lang="en-IN" dirty="0"/>
            <a:t> CD </a:t>
          </a:r>
        </a:p>
      </dgm:t>
    </dgm:pt>
    <dgm:pt modelId="{EB8F4343-C594-452F-99C2-A04B1218002F}" type="parTrans" cxnId="{89038C8E-BFA0-4B86-8C0B-1E4D8ED753EF}">
      <dgm:prSet/>
      <dgm:spPr/>
      <dgm:t>
        <a:bodyPr/>
        <a:lstStyle/>
        <a:p>
          <a:endParaRPr lang="en-IN"/>
        </a:p>
      </dgm:t>
    </dgm:pt>
    <dgm:pt modelId="{EC3F36E5-6DAA-45AE-9DF9-624C827965FD}" type="sibTrans" cxnId="{89038C8E-BFA0-4B86-8C0B-1E4D8ED753EF}">
      <dgm:prSet/>
      <dgm:spPr/>
      <dgm:t>
        <a:bodyPr/>
        <a:lstStyle/>
        <a:p>
          <a:endParaRPr lang="en-IN"/>
        </a:p>
      </dgm:t>
    </dgm:pt>
    <dgm:pt modelId="{A1DAF7A3-2C84-4103-9121-5DB332CDB8BB}">
      <dgm:prSet phldrT="[Text]"/>
      <dgm:spPr>
        <a:solidFill>
          <a:srgbClr val="0070C0"/>
        </a:solidFill>
      </dgm:spPr>
      <dgm:t>
        <a:bodyPr/>
        <a:lstStyle/>
        <a:p>
          <a:r>
            <a:rPr lang="en-IN" dirty="0"/>
            <a:t>CD </a:t>
          </a:r>
        </a:p>
      </dgm:t>
    </dgm:pt>
    <dgm:pt modelId="{0E885FD6-500B-4289-A185-D031E1D3861E}" type="parTrans" cxnId="{B75364B8-D337-4249-B0D4-ADE87262975A}">
      <dgm:prSet/>
      <dgm:spPr/>
      <dgm:t>
        <a:bodyPr/>
        <a:lstStyle/>
        <a:p>
          <a:endParaRPr lang="en-IN"/>
        </a:p>
      </dgm:t>
    </dgm:pt>
    <dgm:pt modelId="{E9206BB7-96D7-4B5F-997C-5C1FCAE4934A}" type="sibTrans" cxnId="{B75364B8-D337-4249-B0D4-ADE87262975A}">
      <dgm:prSet/>
      <dgm:spPr/>
      <dgm:t>
        <a:bodyPr/>
        <a:lstStyle/>
        <a:p>
          <a:endParaRPr lang="en-IN"/>
        </a:p>
      </dgm:t>
    </dgm:pt>
    <dgm:pt modelId="{334B5965-1E0B-4155-ADBE-123DC69FBBA9}">
      <dgm:prSet phldrT="[Text]"/>
      <dgm:spPr>
        <a:solidFill>
          <a:srgbClr val="0070C0"/>
        </a:solidFill>
      </dgm:spPr>
      <dgm:t>
        <a:bodyPr/>
        <a:lstStyle/>
        <a:p>
          <a:r>
            <a:rPr lang="en-IN" dirty="0"/>
            <a:t> CD</a:t>
          </a:r>
        </a:p>
      </dgm:t>
    </dgm:pt>
    <dgm:pt modelId="{CF8B43EA-FB07-4311-BC56-433A9DA3927B}" type="parTrans" cxnId="{7611FD80-0DF9-4267-A8B7-3E5FE70E9AF8}">
      <dgm:prSet/>
      <dgm:spPr/>
      <dgm:t>
        <a:bodyPr/>
        <a:lstStyle/>
        <a:p>
          <a:endParaRPr lang="en-IN"/>
        </a:p>
      </dgm:t>
    </dgm:pt>
    <dgm:pt modelId="{A2998A6B-6890-4F5D-B540-E83E0867895D}" type="sibTrans" cxnId="{7611FD80-0DF9-4267-A8B7-3E5FE70E9AF8}">
      <dgm:prSet/>
      <dgm:spPr/>
      <dgm:t>
        <a:bodyPr/>
        <a:lstStyle/>
        <a:p>
          <a:endParaRPr lang="en-IN"/>
        </a:p>
      </dgm:t>
    </dgm:pt>
    <dgm:pt modelId="{3318ECCF-9A45-4FE9-824A-272A233F11A4}">
      <dgm:prSet phldrT="[Text]"/>
      <dgm:spPr>
        <a:solidFill>
          <a:srgbClr val="0070C0"/>
        </a:solidFill>
      </dgm:spPr>
      <dgm:t>
        <a:bodyPr/>
        <a:lstStyle/>
        <a:p>
          <a:r>
            <a:rPr lang="en-IN" dirty="0"/>
            <a:t> CD</a:t>
          </a:r>
        </a:p>
      </dgm:t>
    </dgm:pt>
    <dgm:pt modelId="{5E8A1A46-BB99-4C59-9893-1F32D26C533A}" type="parTrans" cxnId="{F54B1FFB-3152-4DF0-8700-50FDEB8BDD10}">
      <dgm:prSet/>
      <dgm:spPr/>
      <dgm:t>
        <a:bodyPr/>
        <a:lstStyle/>
        <a:p>
          <a:endParaRPr lang="en-IN"/>
        </a:p>
      </dgm:t>
    </dgm:pt>
    <dgm:pt modelId="{443A5A00-C3C3-416F-89E8-D197F0BCE0D8}" type="sibTrans" cxnId="{F54B1FFB-3152-4DF0-8700-50FDEB8BDD10}">
      <dgm:prSet/>
      <dgm:spPr/>
      <dgm:t>
        <a:bodyPr/>
        <a:lstStyle/>
        <a:p>
          <a:endParaRPr lang="en-IN"/>
        </a:p>
      </dgm:t>
    </dgm:pt>
    <dgm:pt modelId="{80AB4819-0397-4BD0-961C-1DA6236DDD29}">
      <dgm:prSet phldrT="[Text]"/>
      <dgm:spPr>
        <a:solidFill>
          <a:srgbClr val="0070C0"/>
        </a:solidFill>
      </dgm:spPr>
      <dgm:t>
        <a:bodyPr/>
        <a:lstStyle/>
        <a:p>
          <a:r>
            <a:rPr lang="en-IN" dirty="0"/>
            <a:t> CD</a:t>
          </a:r>
        </a:p>
      </dgm:t>
    </dgm:pt>
    <dgm:pt modelId="{EA2B02F0-429C-4749-B491-C0AEF5A0654A}" type="parTrans" cxnId="{B96523B4-7EA2-4BAE-908D-B99B3188961C}">
      <dgm:prSet/>
      <dgm:spPr/>
      <dgm:t>
        <a:bodyPr/>
        <a:lstStyle/>
        <a:p>
          <a:endParaRPr lang="en-IN"/>
        </a:p>
      </dgm:t>
    </dgm:pt>
    <dgm:pt modelId="{A0E9DD5F-37A3-4131-B4D2-69640A92DED1}" type="sibTrans" cxnId="{B96523B4-7EA2-4BAE-908D-B99B3188961C}">
      <dgm:prSet/>
      <dgm:spPr/>
      <dgm:t>
        <a:bodyPr/>
        <a:lstStyle/>
        <a:p>
          <a:endParaRPr lang="en-IN"/>
        </a:p>
      </dgm:t>
    </dgm:pt>
    <dgm:pt modelId="{8CE6D6EB-627A-4046-9C5A-804ABA194592}">
      <dgm:prSet phldrT="[Text]"/>
      <dgm:spPr>
        <a:solidFill>
          <a:srgbClr val="0070C0"/>
        </a:solidFill>
      </dgm:spPr>
      <dgm:t>
        <a:bodyPr/>
        <a:lstStyle/>
        <a:p>
          <a:r>
            <a:rPr lang="en-IN" dirty="0"/>
            <a:t> Event</a:t>
          </a:r>
        </a:p>
      </dgm:t>
    </dgm:pt>
    <dgm:pt modelId="{9EAF8DB7-B3C9-4871-998A-3BD21860C88B}" type="parTrans" cxnId="{6F6C3544-3922-4299-8876-FC675CC2D33B}">
      <dgm:prSet/>
      <dgm:spPr/>
      <dgm:t>
        <a:bodyPr/>
        <a:lstStyle/>
        <a:p>
          <a:endParaRPr lang="en-IN"/>
        </a:p>
      </dgm:t>
    </dgm:pt>
    <dgm:pt modelId="{1E224929-B782-4337-A406-F087304D05D4}" type="sibTrans" cxnId="{6F6C3544-3922-4299-8876-FC675CC2D33B}">
      <dgm:prSet/>
      <dgm:spPr/>
      <dgm:t>
        <a:bodyPr/>
        <a:lstStyle/>
        <a:p>
          <a:endParaRPr lang="en-IN"/>
        </a:p>
      </dgm:t>
    </dgm:pt>
    <dgm:pt modelId="{AD56FF23-30AF-40F3-8741-BECFDFB832E9}" type="pres">
      <dgm:prSet presAssocID="{91643C5B-E90B-4DF8-AD70-B954BADDD99E}" presName="diagram" presStyleCnt="0">
        <dgm:presLayoutVars>
          <dgm:chPref val="1"/>
          <dgm:dir/>
          <dgm:animOne val="branch"/>
          <dgm:animLvl val="lvl"/>
          <dgm:resizeHandles val="exact"/>
        </dgm:presLayoutVars>
      </dgm:prSet>
      <dgm:spPr/>
    </dgm:pt>
    <dgm:pt modelId="{2A80B646-526B-4694-B9F8-BA1D1D6E983E}" type="pres">
      <dgm:prSet presAssocID="{DF1BF492-FECE-4B69-BFC6-DF0E29667087}" presName="root1" presStyleCnt="0"/>
      <dgm:spPr/>
    </dgm:pt>
    <dgm:pt modelId="{234226E8-480D-4B9A-B5F0-B648574B7A40}" type="pres">
      <dgm:prSet presAssocID="{DF1BF492-FECE-4B69-BFC6-DF0E29667087}" presName="LevelOneTextNode" presStyleLbl="node0" presStyleIdx="0" presStyleCnt="1">
        <dgm:presLayoutVars>
          <dgm:chPref val="3"/>
        </dgm:presLayoutVars>
      </dgm:prSet>
      <dgm:spPr/>
    </dgm:pt>
    <dgm:pt modelId="{8C215657-4116-457C-8F3A-E5F2BAEF2BDF}" type="pres">
      <dgm:prSet presAssocID="{DF1BF492-FECE-4B69-BFC6-DF0E29667087}" presName="level2hierChild" presStyleCnt="0"/>
      <dgm:spPr/>
    </dgm:pt>
    <dgm:pt modelId="{11568FA3-FDB3-45CE-896E-87784989A51E}" type="pres">
      <dgm:prSet presAssocID="{0E885FD6-500B-4289-A185-D031E1D3861E}" presName="conn2-1" presStyleLbl="parChTrans1D2" presStyleIdx="0" presStyleCnt="2"/>
      <dgm:spPr/>
    </dgm:pt>
    <dgm:pt modelId="{2C2BD1AF-91F9-4EDE-853F-4E3EF9FE2AE6}" type="pres">
      <dgm:prSet presAssocID="{0E885FD6-500B-4289-A185-D031E1D3861E}" presName="connTx" presStyleLbl="parChTrans1D2" presStyleIdx="0" presStyleCnt="2"/>
      <dgm:spPr/>
    </dgm:pt>
    <dgm:pt modelId="{9839C0DB-018B-4DC6-9A38-77B7123B05AF}" type="pres">
      <dgm:prSet presAssocID="{A1DAF7A3-2C84-4103-9121-5DB332CDB8BB}" presName="root2" presStyleCnt="0"/>
      <dgm:spPr/>
    </dgm:pt>
    <dgm:pt modelId="{54048C90-84A8-44DC-83AF-52D07C78D380}" type="pres">
      <dgm:prSet presAssocID="{A1DAF7A3-2C84-4103-9121-5DB332CDB8BB}" presName="LevelTwoTextNode" presStyleLbl="node2" presStyleIdx="0" presStyleCnt="2">
        <dgm:presLayoutVars>
          <dgm:chPref val="3"/>
        </dgm:presLayoutVars>
      </dgm:prSet>
      <dgm:spPr/>
    </dgm:pt>
    <dgm:pt modelId="{6E0E7670-3392-41E3-9E27-58EB96B752AE}" type="pres">
      <dgm:prSet presAssocID="{A1DAF7A3-2C84-4103-9121-5DB332CDB8BB}" presName="level3hierChild" presStyleCnt="0"/>
      <dgm:spPr/>
    </dgm:pt>
    <dgm:pt modelId="{1AA111F7-F449-43E2-A41F-2838A45777F3}" type="pres">
      <dgm:prSet presAssocID="{CF8B43EA-FB07-4311-BC56-433A9DA3927B}" presName="conn2-1" presStyleLbl="parChTrans1D3" presStyleIdx="0" presStyleCnt="3"/>
      <dgm:spPr/>
    </dgm:pt>
    <dgm:pt modelId="{789E28C8-B796-4B55-A82C-F6FD322539D8}" type="pres">
      <dgm:prSet presAssocID="{CF8B43EA-FB07-4311-BC56-433A9DA3927B}" presName="connTx" presStyleLbl="parChTrans1D3" presStyleIdx="0" presStyleCnt="3"/>
      <dgm:spPr/>
    </dgm:pt>
    <dgm:pt modelId="{A9374204-254E-40D7-B420-57FE6E91C008}" type="pres">
      <dgm:prSet presAssocID="{334B5965-1E0B-4155-ADBE-123DC69FBBA9}" presName="root2" presStyleCnt="0"/>
      <dgm:spPr/>
    </dgm:pt>
    <dgm:pt modelId="{05904851-6886-41C0-B575-21132EC3FD4D}" type="pres">
      <dgm:prSet presAssocID="{334B5965-1E0B-4155-ADBE-123DC69FBBA9}" presName="LevelTwoTextNode" presStyleLbl="node3" presStyleIdx="0" presStyleCnt="3">
        <dgm:presLayoutVars>
          <dgm:chPref val="3"/>
        </dgm:presLayoutVars>
      </dgm:prSet>
      <dgm:spPr/>
    </dgm:pt>
    <dgm:pt modelId="{B84B649A-4F29-484E-8296-4C4AC1D6204E}" type="pres">
      <dgm:prSet presAssocID="{334B5965-1E0B-4155-ADBE-123DC69FBBA9}" presName="level3hierChild" presStyleCnt="0"/>
      <dgm:spPr/>
    </dgm:pt>
    <dgm:pt modelId="{EC1D7D2C-99B2-491B-9F77-6C130913DE52}" type="pres">
      <dgm:prSet presAssocID="{5E8A1A46-BB99-4C59-9893-1F32D26C533A}" presName="conn2-1" presStyleLbl="parChTrans1D3" presStyleIdx="1" presStyleCnt="3"/>
      <dgm:spPr/>
    </dgm:pt>
    <dgm:pt modelId="{D40C64F1-7637-4D25-92FB-095998393454}" type="pres">
      <dgm:prSet presAssocID="{5E8A1A46-BB99-4C59-9893-1F32D26C533A}" presName="connTx" presStyleLbl="parChTrans1D3" presStyleIdx="1" presStyleCnt="3"/>
      <dgm:spPr/>
    </dgm:pt>
    <dgm:pt modelId="{09D0021D-F5C3-4C11-8CCD-0A4778F5044C}" type="pres">
      <dgm:prSet presAssocID="{3318ECCF-9A45-4FE9-824A-272A233F11A4}" presName="root2" presStyleCnt="0"/>
      <dgm:spPr/>
    </dgm:pt>
    <dgm:pt modelId="{0BAE20F9-1B3A-4E3B-8F3B-3EC16A7B5F32}" type="pres">
      <dgm:prSet presAssocID="{3318ECCF-9A45-4FE9-824A-272A233F11A4}" presName="LevelTwoTextNode" presStyleLbl="node3" presStyleIdx="1" presStyleCnt="3">
        <dgm:presLayoutVars>
          <dgm:chPref val="3"/>
        </dgm:presLayoutVars>
      </dgm:prSet>
      <dgm:spPr/>
    </dgm:pt>
    <dgm:pt modelId="{189783A0-48FF-43C4-A347-E3442DE6CF87}" type="pres">
      <dgm:prSet presAssocID="{3318ECCF-9A45-4FE9-824A-272A233F11A4}" presName="level3hierChild" presStyleCnt="0"/>
      <dgm:spPr/>
    </dgm:pt>
    <dgm:pt modelId="{C3B5BB84-37AB-4142-AD93-1DEE392986E5}" type="pres">
      <dgm:prSet presAssocID="{EA2B02F0-429C-4749-B491-C0AEF5A0654A}" presName="conn2-1" presStyleLbl="parChTrans1D2" presStyleIdx="1" presStyleCnt="2"/>
      <dgm:spPr/>
    </dgm:pt>
    <dgm:pt modelId="{E75161DA-5E53-49BA-B354-B3E98F00AC16}" type="pres">
      <dgm:prSet presAssocID="{EA2B02F0-429C-4749-B491-C0AEF5A0654A}" presName="connTx" presStyleLbl="parChTrans1D2" presStyleIdx="1" presStyleCnt="2"/>
      <dgm:spPr/>
    </dgm:pt>
    <dgm:pt modelId="{3388085B-9B45-4489-B03A-A4B5F9DCA1E9}" type="pres">
      <dgm:prSet presAssocID="{80AB4819-0397-4BD0-961C-1DA6236DDD29}" presName="root2" presStyleCnt="0"/>
      <dgm:spPr/>
    </dgm:pt>
    <dgm:pt modelId="{43B48200-12D0-460E-BCA5-48E403F8BF71}" type="pres">
      <dgm:prSet presAssocID="{80AB4819-0397-4BD0-961C-1DA6236DDD29}" presName="LevelTwoTextNode" presStyleLbl="node2" presStyleIdx="1" presStyleCnt="2">
        <dgm:presLayoutVars>
          <dgm:chPref val="3"/>
        </dgm:presLayoutVars>
      </dgm:prSet>
      <dgm:spPr/>
    </dgm:pt>
    <dgm:pt modelId="{708D1C43-0A56-4BA8-B94C-15C28CD087C4}" type="pres">
      <dgm:prSet presAssocID="{80AB4819-0397-4BD0-961C-1DA6236DDD29}" presName="level3hierChild" presStyleCnt="0"/>
      <dgm:spPr/>
    </dgm:pt>
    <dgm:pt modelId="{774F0C6C-9A11-414C-8C2B-31BEE5694F0C}" type="pres">
      <dgm:prSet presAssocID="{9EAF8DB7-B3C9-4871-998A-3BD21860C88B}" presName="conn2-1" presStyleLbl="parChTrans1D3" presStyleIdx="2" presStyleCnt="3"/>
      <dgm:spPr/>
    </dgm:pt>
    <dgm:pt modelId="{A1069D1B-0DAF-450A-A13D-68BBC477B8EA}" type="pres">
      <dgm:prSet presAssocID="{9EAF8DB7-B3C9-4871-998A-3BD21860C88B}" presName="connTx" presStyleLbl="parChTrans1D3" presStyleIdx="2" presStyleCnt="3"/>
      <dgm:spPr/>
    </dgm:pt>
    <dgm:pt modelId="{C201A816-E245-4DE8-9EC7-E1E7253E3B81}" type="pres">
      <dgm:prSet presAssocID="{8CE6D6EB-627A-4046-9C5A-804ABA194592}" presName="root2" presStyleCnt="0"/>
      <dgm:spPr/>
    </dgm:pt>
    <dgm:pt modelId="{B58CF824-458C-4EB7-8A47-895E1C87E1D2}" type="pres">
      <dgm:prSet presAssocID="{8CE6D6EB-627A-4046-9C5A-804ABA194592}" presName="LevelTwoTextNode" presStyleLbl="node3" presStyleIdx="2" presStyleCnt="3">
        <dgm:presLayoutVars>
          <dgm:chPref val="3"/>
        </dgm:presLayoutVars>
      </dgm:prSet>
      <dgm:spPr/>
    </dgm:pt>
    <dgm:pt modelId="{15AB279C-576B-4AF4-A2EF-EAF3CBE5A23C}" type="pres">
      <dgm:prSet presAssocID="{8CE6D6EB-627A-4046-9C5A-804ABA194592}" presName="level3hierChild" presStyleCnt="0"/>
      <dgm:spPr/>
    </dgm:pt>
  </dgm:ptLst>
  <dgm:cxnLst>
    <dgm:cxn modelId="{F3BFDF07-B928-473C-BF09-0C5D2D5A4CE6}" type="presOf" srcId="{0E885FD6-500B-4289-A185-D031E1D3861E}" destId="{2C2BD1AF-91F9-4EDE-853F-4E3EF9FE2AE6}" srcOrd="1" destOrd="0" presId="urn:microsoft.com/office/officeart/2005/8/layout/hierarchy2"/>
    <dgm:cxn modelId="{DFDF3216-031D-4847-A13D-E451C170461F}" type="presOf" srcId="{334B5965-1E0B-4155-ADBE-123DC69FBBA9}" destId="{05904851-6886-41C0-B575-21132EC3FD4D}" srcOrd="0" destOrd="0" presId="urn:microsoft.com/office/officeart/2005/8/layout/hierarchy2"/>
    <dgm:cxn modelId="{6F6C3544-3922-4299-8876-FC675CC2D33B}" srcId="{80AB4819-0397-4BD0-961C-1DA6236DDD29}" destId="{8CE6D6EB-627A-4046-9C5A-804ABA194592}" srcOrd="0" destOrd="0" parTransId="{9EAF8DB7-B3C9-4871-998A-3BD21860C88B}" sibTransId="{1E224929-B782-4337-A406-F087304D05D4}"/>
    <dgm:cxn modelId="{40D89348-3EA5-429E-B0A0-FA355F488C1A}" type="presOf" srcId="{80AB4819-0397-4BD0-961C-1DA6236DDD29}" destId="{43B48200-12D0-460E-BCA5-48E403F8BF71}" srcOrd="0" destOrd="0" presId="urn:microsoft.com/office/officeart/2005/8/layout/hierarchy2"/>
    <dgm:cxn modelId="{EC50BC53-A6A1-4800-89AD-1F6FB5127429}" type="presOf" srcId="{0E885FD6-500B-4289-A185-D031E1D3861E}" destId="{11568FA3-FDB3-45CE-896E-87784989A51E}" srcOrd="0" destOrd="0" presId="urn:microsoft.com/office/officeart/2005/8/layout/hierarchy2"/>
    <dgm:cxn modelId="{225D955A-C6EE-4B0D-ABE0-D7F61842C7D9}" type="presOf" srcId="{5E8A1A46-BB99-4C59-9893-1F32D26C533A}" destId="{EC1D7D2C-99B2-491B-9F77-6C130913DE52}" srcOrd="0" destOrd="0" presId="urn:microsoft.com/office/officeart/2005/8/layout/hierarchy2"/>
    <dgm:cxn modelId="{BE13587E-2870-48C3-B34B-A0C746BE30CD}" type="presOf" srcId="{9EAF8DB7-B3C9-4871-998A-3BD21860C88B}" destId="{774F0C6C-9A11-414C-8C2B-31BEE5694F0C}" srcOrd="0" destOrd="0" presId="urn:microsoft.com/office/officeart/2005/8/layout/hierarchy2"/>
    <dgm:cxn modelId="{56849A7E-A518-4399-9AE0-E7AA4E34861C}" type="presOf" srcId="{CF8B43EA-FB07-4311-BC56-433A9DA3927B}" destId="{789E28C8-B796-4B55-A82C-F6FD322539D8}" srcOrd="1" destOrd="0" presId="urn:microsoft.com/office/officeart/2005/8/layout/hierarchy2"/>
    <dgm:cxn modelId="{7611FD80-0DF9-4267-A8B7-3E5FE70E9AF8}" srcId="{A1DAF7A3-2C84-4103-9121-5DB332CDB8BB}" destId="{334B5965-1E0B-4155-ADBE-123DC69FBBA9}" srcOrd="0" destOrd="0" parTransId="{CF8B43EA-FB07-4311-BC56-433A9DA3927B}" sibTransId="{A2998A6B-6890-4F5D-B540-E83E0867895D}"/>
    <dgm:cxn modelId="{89038C8E-BFA0-4B86-8C0B-1E4D8ED753EF}" srcId="{91643C5B-E90B-4DF8-AD70-B954BADDD99E}" destId="{DF1BF492-FECE-4B69-BFC6-DF0E29667087}" srcOrd="0" destOrd="0" parTransId="{EB8F4343-C594-452F-99C2-A04B1218002F}" sibTransId="{EC3F36E5-6DAA-45AE-9DF9-624C827965FD}"/>
    <dgm:cxn modelId="{AF2BDE8F-3F82-4B54-A158-BB849CC81596}" type="presOf" srcId="{8CE6D6EB-627A-4046-9C5A-804ABA194592}" destId="{B58CF824-458C-4EB7-8A47-895E1C87E1D2}" srcOrd="0" destOrd="0" presId="urn:microsoft.com/office/officeart/2005/8/layout/hierarchy2"/>
    <dgm:cxn modelId="{A59E6491-4666-4794-9771-7CA27AF497F6}" type="presOf" srcId="{DF1BF492-FECE-4B69-BFC6-DF0E29667087}" destId="{234226E8-480D-4B9A-B5F0-B648574B7A40}" srcOrd="0" destOrd="0" presId="urn:microsoft.com/office/officeart/2005/8/layout/hierarchy2"/>
    <dgm:cxn modelId="{24B4309A-F09C-4050-A63E-52462BE80FD3}" type="presOf" srcId="{91643C5B-E90B-4DF8-AD70-B954BADDD99E}" destId="{AD56FF23-30AF-40F3-8741-BECFDFB832E9}" srcOrd="0" destOrd="0" presId="urn:microsoft.com/office/officeart/2005/8/layout/hierarchy2"/>
    <dgm:cxn modelId="{5CB4C89D-B13F-484A-BC89-9EA1F56498C9}" type="presOf" srcId="{5E8A1A46-BB99-4C59-9893-1F32D26C533A}" destId="{D40C64F1-7637-4D25-92FB-095998393454}" srcOrd="1" destOrd="0" presId="urn:microsoft.com/office/officeart/2005/8/layout/hierarchy2"/>
    <dgm:cxn modelId="{B96523B4-7EA2-4BAE-908D-B99B3188961C}" srcId="{DF1BF492-FECE-4B69-BFC6-DF0E29667087}" destId="{80AB4819-0397-4BD0-961C-1DA6236DDD29}" srcOrd="1" destOrd="0" parTransId="{EA2B02F0-429C-4749-B491-C0AEF5A0654A}" sibTransId="{A0E9DD5F-37A3-4131-B4D2-69640A92DED1}"/>
    <dgm:cxn modelId="{B75364B8-D337-4249-B0D4-ADE87262975A}" srcId="{DF1BF492-FECE-4B69-BFC6-DF0E29667087}" destId="{A1DAF7A3-2C84-4103-9121-5DB332CDB8BB}" srcOrd="0" destOrd="0" parTransId="{0E885FD6-500B-4289-A185-D031E1D3861E}" sibTransId="{E9206BB7-96D7-4B5F-997C-5C1FCAE4934A}"/>
    <dgm:cxn modelId="{9FDD3CBB-1E35-4184-AD9B-A271E73B7732}" type="presOf" srcId="{9EAF8DB7-B3C9-4871-998A-3BD21860C88B}" destId="{A1069D1B-0DAF-450A-A13D-68BBC477B8EA}" srcOrd="1" destOrd="0" presId="urn:microsoft.com/office/officeart/2005/8/layout/hierarchy2"/>
    <dgm:cxn modelId="{99C3E6CA-2A25-4377-8C28-070C5D68847E}" type="presOf" srcId="{CF8B43EA-FB07-4311-BC56-433A9DA3927B}" destId="{1AA111F7-F449-43E2-A41F-2838A45777F3}" srcOrd="0" destOrd="0" presId="urn:microsoft.com/office/officeart/2005/8/layout/hierarchy2"/>
    <dgm:cxn modelId="{112B7BCE-7786-479F-BE05-DCA7071ED3AA}" type="presOf" srcId="{A1DAF7A3-2C84-4103-9121-5DB332CDB8BB}" destId="{54048C90-84A8-44DC-83AF-52D07C78D380}" srcOrd="0" destOrd="0" presId="urn:microsoft.com/office/officeart/2005/8/layout/hierarchy2"/>
    <dgm:cxn modelId="{DC4DD6CE-8E70-49CB-8F45-49C833B9669C}" type="presOf" srcId="{3318ECCF-9A45-4FE9-824A-272A233F11A4}" destId="{0BAE20F9-1B3A-4E3B-8F3B-3EC16A7B5F32}" srcOrd="0" destOrd="0" presId="urn:microsoft.com/office/officeart/2005/8/layout/hierarchy2"/>
    <dgm:cxn modelId="{B6CA84D9-0119-4D6C-9291-3CD2C1CDAE12}" type="presOf" srcId="{EA2B02F0-429C-4749-B491-C0AEF5A0654A}" destId="{C3B5BB84-37AB-4142-AD93-1DEE392986E5}" srcOrd="0" destOrd="0" presId="urn:microsoft.com/office/officeart/2005/8/layout/hierarchy2"/>
    <dgm:cxn modelId="{B63D0FED-1485-4435-9F24-DBB0422BC5E0}" type="presOf" srcId="{EA2B02F0-429C-4749-B491-C0AEF5A0654A}" destId="{E75161DA-5E53-49BA-B354-B3E98F00AC16}" srcOrd="1" destOrd="0" presId="urn:microsoft.com/office/officeart/2005/8/layout/hierarchy2"/>
    <dgm:cxn modelId="{F54B1FFB-3152-4DF0-8700-50FDEB8BDD10}" srcId="{A1DAF7A3-2C84-4103-9121-5DB332CDB8BB}" destId="{3318ECCF-9A45-4FE9-824A-272A233F11A4}" srcOrd="1" destOrd="0" parTransId="{5E8A1A46-BB99-4C59-9893-1F32D26C533A}" sibTransId="{443A5A00-C3C3-416F-89E8-D197F0BCE0D8}"/>
    <dgm:cxn modelId="{401B2126-F2F8-455B-9D1D-29519AB931D6}" type="presParOf" srcId="{AD56FF23-30AF-40F3-8741-BECFDFB832E9}" destId="{2A80B646-526B-4694-B9F8-BA1D1D6E983E}" srcOrd="0" destOrd="0" presId="urn:microsoft.com/office/officeart/2005/8/layout/hierarchy2"/>
    <dgm:cxn modelId="{040AE07F-251E-45CB-9FCE-AF5E46611C82}" type="presParOf" srcId="{2A80B646-526B-4694-B9F8-BA1D1D6E983E}" destId="{234226E8-480D-4B9A-B5F0-B648574B7A40}" srcOrd="0" destOrd="0" presId="urn:microsoft.com/office/officeart/2005/8/layout/hierarchy2"/>
    <dgm:cxn modelId="{9BCC9AA2-D4EF-4619-A367-F38D8A5751F4}" type="presParOf" srcId="{2A80B646-526B-4694-B9F8-BA1D1D6E983E}" destId="{8C215657-4116-457C-8F3A-E5F2BAEF2BDF}" srcOrd="1" destOrd="0" presId="urn:microsoft.com/office/officeart/2005/8/layout/hierarchy2"/>
    <dgm:cxn modelId="{CC2ADDD0-4D29-4263-AFC9-62C59FE053F6}" type="presParOf" srcId="{8C215657-4116-457C-8F3A-E5F2BAEF2BDF}" destId="{11568FA3-FDB3-45CE-896E-87784989A51E}" srcOrd="0" destOrd="0" presId="urn:microsoft.com/office/officeart/2005/8/layout/hierarchy2"/>
    <dgm:cxn modelId="{C3A81C1C-660C-4C3D-8504-D0DE77BC9A2A}" type="presParOf" srcId="{11568FA3-FDB3-45CE-896E-87784989A51E}" destId="{2C2BD1AF-91F9-4EDE-853F-4E3EF9FE2AE6}" srcOrd="0" destOrd="0" presId="urn:microsoft.com/office/officeart/2005/8/layout/hierarchy2"/>
    <dgm:cxn modelId="{1FC3184E-3316-4C78-AEB2-3BE1AC3BF0C0}" type="presParOf" srcId="{8C215657-4116-457C-8F3A-E5F2BAEF2BDF}" destId="{9839C0DB-018B-4DC6-9A38-77B7123B05AF}" srcOrd="1" destOrd="0" presId="urn:microsoft.com/office/officeart/2005/8/layout/hierarchy2"/>
    <dgm:cxn modelId="{AAE4B64D-86AA-41E0-87EE-F29C7EC43A05}" type="presParOf" srcId="{9839C0DB-018B-4DC6-9A38-77B7123B05AF}" destId="{54048C90-84A8-44DC-83AF-52D07C78D380}" srcOrd="0" destOrd="0" presId="urn:microsoft.com/office/officeart/2005/8/layout/hierarchy2"/>
    <dgm:cxn modelId="{EFCB3FA7-0F04-4C3A-ACCD-AE12B92A9103}" type="presParOf" srcId="{9839C0DB-018B-4DC6-9A38-77B7123B05AF}" destId="{6E0E7670-3392-41E3-9E27-58EB96B752AE}" srcOrd="1" destOrd="0" presId="urn:microsoft.com/office/officeart/2005/8/layout/hierarchy2"/>
    <dgm:cxn modelId="{F8AB37AE-68F0-4CF6-B563-FA692DFF562D}" type="presParOf" srcId="{6E0E7670-3392-41E3-9E27-58EB96B752AE}" destId="{1AA111F7-F449-43E2-A41F-2838A45777F3}" srcOrd="0" destOrd="0" presId="urn:microsoft.com/office/officeart/2005/8/layout/hierarchy2"/>
    <dgm:cxn modelId="{0D72623B-1CD3-4328-B4FC-A1FD4324E36A}" type="presParOf" srcId="{1AA111F7-F449-43E2-A41F-2838A45777F3}" destId="{789E28C8-B796-4B55-A82C-F6FD322539D8}" srcOrd="0" destOrd="0" presId="urn:microsoft.com/office/officeart/2005/8/layout/hierarchy2"/>
    <dgm:cxn modelId="{C1C08B32-BC02-45C2-9179-FC81D9BC6892}" type="presParOf" srcId="{6E0E7670-3392-41E3-9E27-58EB96B752AE}" destId="{A9374204-254E-40D7-B420-57FE6E91C008}" srcOrd="1" destOrd="0" presId="urn:microsoft.com/office/officeart/2005/8/layout/hierarchy2"/>
    <dgm:cxn modelId="{CB55654F-4C9C-4E08-81B2-037AF908F797}" type="presParOf" srcId="{A9374204-254E-40D7-B420-57FE6E91C008}" destId="{05904851-6886-41C0-B575-21132EC3FD4D}" srcOrd="0" destOrd="0" presId="urn:microsoft.com/office/officeart/2005/8/layout/hierarchy2"/>
    <dgm:cxn modelId="{0426A206-3B28-4C11-BA79-12B45CCE49E9}" type="presParOf" srcId="{A9374204-254E-40D7-B420-57FE6E91C008}" destId="{B84B649A-4F29-484E-8296-4C4AC1D6204E}" srcOrd="1" destOrd="0" presId="urn:microsoft.com/office/officeart/2005/8/layout/hierarchy2"/>
    <dgm:cxn modelId="{152D097C-38BD-4D6C-9F79-BB02E9B904CE}" type="presParOf" srcId="{6E0E7670-3392-41E3-9E27-58EB96B752AE}" destId="{EC1D7D2C-99B2-491B-9F77-6C130913DE52}" srcOrd="2" destOrd="0" presId="urn:microsoft.com/office/officeart/2005/8/layout/hierarchy2"/>
    <dgm:cxn modelId="{3B852C07-AF63-44F0-BB9D-406BA14D90A7}" type="presParOf" srcId="{EC1D7D2C-99B2-491B-9F77-6C130913DE52}" destId="{D40C64F1-7637-4D25-92FB-095998393454}" srcOrd="0" destOrd="0" presId="urn:microsoft.com/office/officeart/2005/8/layout/hierarchy2"/>
    <dgm:cxn modelId="{03F4038E-7EB0-4B44-A497-B3393F0034CC}" type="presParOf" srcId="{6E0E7670-3392-41E3-9E27-58EB96B752AE}" destId="{09D0021D-F5C3-4C11-8CCD-0A4778F5044C}" srcOrd="3" destOrd="0" presId="urn:microsoft.com/office/officeart/2005/8/layout/hierarchy2"/>
    <dgm:cxn modelId="{D85B9FD4-E518-44E4-BC92-177F69AD6748}" type="presParOf" srcId="{09D0021D-F5C3-4C11-8CCD-0A4778F5044C}" destId="{0BAE20F9-1B3A-4E3B-8F3B-3EC16A7B5F32}" srcOrd="0" destOrd="0" presId="urn:microsoft.com/office/officeart/2005/8/layout/hierarchy2"/>
    <dgm:cxn modelId="{10DD7A3C-6074-43C8-BEF6-C8AB1B30153C}" type="presParOf" srcId="{09D0021D-F5C3-4C11-8CCD-0A4778F5044C}" destId="{189783A0-48FF-43C4-A347-E3442DE6CF87}" srcOrd="1" destOrd="0" presId="urn:microsoft.com/office/officeart/2005/8/layout/hierarchy2"/>
    <dgm:cxn modelId="{462AA3EC-FE53-4F5B-844F-AFA6E516D005}" type="presParOf" srcId="{8C215657-4116-457C-8F3A-E5F2BAEF2BDF}" destId="{C3B5BB84-37AB-4142-AD93-1DEE392986E5}" srcOrd="2" destOrd="0" presId="urn:microsoft.com/office/officeart/2005/8/layout/hierarchy2"/>
    <dgm:cxn modelId="{13CCA7E5-F9C3-4260-8E50-14270CCF32C8}" type="presParOf" srcId="{C3B5BB84-37AB-4142-AD93-1DEE392986E5}" destId="{E75161DA-5E53-49BA-B354-B3E98F00AC16}" srcOrd="0" destOrd="0" presId="urn:microsoft.com/office/officeart/2005/8/layout/hierarchy2"/>
    <dgm:cxn modelId="{DE83A981-E75E-4B3C-8E0A-5160D2A9121A}" type="presParOf" srcId="{8C215657-4116-457C-8F3A-E5F2BAEF2BDF}" destId="{3388085B-9B45-4489-B03A-A4B5F9DCA1E9}" srcOrd="3" destOrd="0" presId="urn:microsoft.com/office/officeart/2005/8/layout/hierarchy2"/>
    <dgm:cxn modelId="{C357AB3F-3EEE-416C-AD98-BF89A0FED501}" type="presParOf" srcId="{3388085B-9B45-4489-B03A-A4B5F9DCA1E9}" destId="{43B48200-12D0-460E-BCA5-48E403F8BF71}" srcOrd="0" destOrd="0" presId="urn:microsoft.com/office/officeart/2005/8/layout/hierarchy2"/>
    <dgm:cxn modelId="{6EA3C8FA-F4A4-4774-8FCF-63419B895CD9}" type="presParOf" srcId="{3388085B-9B45-4489-B03A-A4B5F9DCA1E9}" destId="{708D1C43-0A56-4BA8-B94C-15C28CD087C4}" srcOrd="1" destOrd="0" presId="urn:microsoft.com/office/officeart/2005/8/layout/hierarchy2"/>
    <dgm:cxn modelId="{8E7D4E15-C922-46E4-B596-B76BAB562F86}" type="presParOf" srcId="{708D1C43-0A56-4BA8-B94C-15C28CD087C4}" destId="{774F0C6C-9A11-414C-8C2B-31BEE5694F0C}" srcOrd="0" destOrd="0" presId="urn:microsoft.com/office/officeart/2005/8/layout/hierarchy2"/>
    <dgm:cxn modelId="{DE28F1CE-767D-4DEF-B5BE-27E6B4D2707F}" type="presParOf" srcId="{774F0C6C-9A11-414C-8C2B-31BEE5694F0C}" destId="{A1069D1B-0DAF-450A-A13D-68BBC477B8EA}" srcOrd="0" destOrd="0" presId="urn:microsoft.com/office/officeart/2005/8/layout/hierarchy2"/>
    <dgm:cxn modelId="{BB83916F-BBE7-401A-87B9-30A4AD6E152C}" type="presParOf" srcId="{708D1C43-0A56-4BA8-B94C-15C28CD087C4}" destId="{C201A816-E245-4DE8-9EC7-E1E7253E3B81}" srcOrd="1" destOrd="0" presId="urn:microsoft.com/office/officeart/2005/8/layout/hierarchy2"/>
    <dgm:cxn modelId="{769A6472-DA2D-4093-9D16-FACE82FED1CC}" type="presParOf" srcId="{C201A816-E245-4DE8-9EC7-E1E7253E3B81}" destId="{B58CF824-458C-4EB7-8A47-895E1C87E1D2}" srcOrd="0" destOrd="0" presId="urn:microsoft.com/office/officeart/2005/8/layout/hierarchy2"/>
    <dgm:cxn modelId="{65A73D85-9A14-4264-8F26-71B438B13DE0}" type="presParOf" srcId="{C201A816-E245-4DE8-9EC7-E1E7253E3B81}" destId="{15AB279C-576B-4AF4-A2EF-EAF3CBE5A23C}"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0FB4F90B-BEBB-417B-872A-75C82685AF8A}" type="doc">
      <dgm:prSet loTypeId="urn:microsoft.com/office/officeart/2005/8/layout/hList1" loCatId="list" qsTypeId="urn:microsoft.com/office/officeart/2005/8/quickstyle/simple1" qsCatId="simple" csTypeId="urn:microsoft.com/office/officeart/2005/8/colors/colorful3" csCatId="colorful" phldr="1"/>
      <dgm:spPr/>
      <dgm:t>
        <a:bodyPr/>
        <a:lstStyle/>
        <a:p>
          <a:endParaRPr lang="en-IN"/>
        </a:p>
      </dgm:t>
    </dgm:pt>
    <dgm:pt modelId="{B4215CE9-A85C-4B63-86D7-6766D10A7F75}">
      <dgm:prSet phldrT="[Text]"/>
      <dgm:spPr/>
      <dgm:t>
        <a:bodyPr/>
        <a:lstStyle/>
        <a:p>
          <a:r>
            <a:rPr lang="en-IN" dirty="0"/>
            <a:t>Default</a:t>
          </a:r>
        </a:p>
      </dgm:t>
    </dgm:pt>
    <dgm:pt modelId="{8AC52DEB-FF19-4BD2-9C03-38CC3F69AD01}" type="parTrans" cxnId="{402214DB-0358-4423-944C-6F5EBD0D9BB1}">
      <dgm:prSet/>
      <dgm:spPr/>
      <dgm:t>
        <a:bodyPr/>
        <a:lstStyle/>
        <a:p>
          <a:endParaRPr lang="en-IN"/>
        </a:p>
      </dgm:t>
    </dgm:pt>
    <dgm:pt modelId="{9E62E65F-EB3B-4153-A259-55184355EE29}" type="sibTrans" cxnId="{402214DB-0358-4423-944C-6F5EBD0D9BB1}">
      <dgm:prSet/>
      <dgm:spPr/>
      <dgm:t>
        <a:bodyPr/>
        <a:lstStyle/>
        <a:p>
          <a:endParaRPr lang="en-IN"/>
        </a:p>
      </dgm:t>
    </dgm:pt>
    <dgm:pt modelId="{118F1945-FD34-4C7D-8926-14B9F1B438B9}">
      <dgm:prSet phldrT="[Text]"/>
      <dgm:spPr/>
      <dgm:t>
        <a:bodyPr/>
        <a:lstStyle/>
        <a:p>
          <a:r>
            <a:rPr lang="en-IN" dirty="0" err="1"/>
            <a:t>onPush</a:t>
          </a:r>
          <a:endParaRPr lang="en-IN" dirty="0"/>
        </a:p>
      </dgm:t>
    </dgm:pt>
    <dgm:pt modelId="{33B5AD90-BB8E-4025-AFC4-576DD3CC9813}" type="parTrans" cxnId="{320D5F2C-2DED-44FB-BFE2-64985F422DB1}">
      <dgm:prSet/>
      <dgm:spPr/>
      <dgm:t>
        <a:bodyPr/>
        <a:lstStyle/>
        <a:p>
          <a:endParaRPr lang="en-IN"/>
        </a:p>
      </dgm:t>
    </dgm:pt>
    <dgm:pt modelId="{35A73756-7EA9-4DF0-85B7-2BF1CD7F68D1}" type="sibTrans" cxnId="{320D5F2C-2DED-44FB-BFE2-64985F422DB1}">
      <dgm:prSet/>
      <dgm:spPr/>
      <dgm:t>
        <a:bodyPr/>
        <a:lstStyle/>
        <a:p>
          <a:endParaRPr lang="en-IN"/>
        </a:p>
      </dgm:t>
    </dgm:pt>
    <dgm:pt modelId="{EA2EC19A-4AA5-4FBD-BF32-75C3EBA183FA}">
      <dgm:prSet phldrT="[Text]"/>
      <dgm:spPr/>
      <dgm:t>
        <a:bodyPr/>
        <a:lstStyle/>
        <a:p>
          <a:r>
            <a:rPr lang="en-IN" dirty="0"/>
            <a:t>CD runs when you have new reference of the input data </a:t>
          </a:r>
        </a:p>
      </dgm:t>
    </dgm:pt>
    <dgm:pt modelId="{2C7525BE-5D7B-4734-95A3-EDB410526ADF}" type="parTrans" cxnId="{AFE31521-DF63-42C3-B644-BF97CF584311}">
      <dgm:prSet/>
      <dgm:spPr/>
      <dgm:t>
        <a:bodyPr/>
        <a:lstStyle/>
        <a:p>
          <a:endParaRPr lang="en-IN"/>
        </a:p>
      </dgm:t>
    </dgm:pt>
    <dgm:pt modelId="{2FF910C4-C3C5-4CE2-A998-18ABA57DF466}" type="sibTrans" cxnId="{AFE31521-DF63-42C3-B644-BF97CF584311}">
      <dgm:prSet/>
      <dgm:spPr/>
      <dgm:t>
        <a:bodyPr/>
        <a:lstStyle/>
        <a:p>
          <a:endParaRPr lang="en-IN"/>
        </a:p>
      </dgm:t>
    </dgm:pt>
    <dgm:pt modelId="{914133ED-98AF-4E17-A905-D2D465B8720E}">
      <dgm:prSet phldrT="[Text]"/>
      <dgm:spPr/>
      <dgm:t>
        <a:bodyPr/>
        <a:lstStyle/>
        <a:p>
          <a:endParaRPr lang="en-IN" dirty="0"/>
        </a:p>
      </dgm:t>
    </dgm:pt>
    <dgm:pt modelId="{DA676F8E-5207-465D-A9D3-49D430EAFE73}" type="parTrans" cxnId="{D2AD92EF-2A44-42F8-BC3D-87132EE1AD97}">
      <dgm:prSet/>
      <dgm:spPr/>
      <dgm:t>
        <a:bodyPr/>
        <a:lstStyle/>
        <a:p>
          <a:endParaRPr lang="en-IN"/>
        </a:p>
      </dgm:t>
    </dgm:pt>
    <dgm:pt modelId="{50440253-EF9E-400A-A438-2B8341CDF7AD}" type="sibTrans" cxnId="{D2AD92EF-2A44-42F8-BC3D-87132EE1AD97}">
      <dgm:prSet/>
      <dgm:spPr/>
      <dgm:t>
        <a:bodyPr/>
        <a:lstStyle/>
        <a:p>
          <a:endParaRPr lang="en-IN"/>
        </a:p>
      </dgm:t>
    </dgm:pt>
    <dgm:pt modelId="{F9A2B91D-6776-4E3C-A9B8-D37D2D6ABB74}">
      <dgm:prSet phldrT="[Text]"/>
      <dgm:spPr/>
      <dgm:t>
        <a:bodyPr/>
        <a:lstStyle/>
        <a:p>
          <a:r>
            <a:rPr lang="en-IN" dirty="0"/>
            <a:t>CD won’t run only if data is mutated </a:t>
          </a:r>
        </a:p>
      </dgm:t>
    </dgm:pt>
    <dgm:pt modelId="{EA283A8B-2026-4621-AF4A-304755BFAAE8}" type="parTrans" cxnId="{8189C8E9-6DD6-44BC-BD9E-80BA2D43AF3B}">
      <dgm:prSet/>
      <dgm:spPr/>
      <dgm:t>
        <a:bodyPr/>
        <a:lstStyle/>
        <a:p>
          <a:endParaRPr lang="en-IN"/>
        </a:p>
      </dgm:t>
    </dgm:pt>
    <dgm:pt modelId="{86BD5D3E-B941-4AC0-8F4B-A4FBCBE7313B}" type="sibTrans" cxnId="{8189C8E9-6DD6-44BC-BD9E-80BA2D43AF3B}">
      <dgm:prSet/>
      <dgm:spPr/>
      <dgm:t>
        <a:bodyPr/>
        <a:lstStyle/>
        <a:p>
          <a:endParaRPr lang="en-IN"/>
        </a:p>
      </dgm:t>
    </dgm:pt>
    <dgm:pt modelId="{13D74EBE-BB2B-454E-96D9-72D352BAA115}">
      <dgm:prSet phldrT="[Text]"/>
      <dgm:spPr/>
      <dgm:t>
        <a:bodyPr/>
        <a:lstStyle/>
        <a:p>
          <a:r>
            <a:rPr lang="en-IN" dirty="0"/>
            <a:t>CD will run as usual </a:t>
          </a:r>
        </a:p>
      </dgm:t>
    </dgm:pt>
    <dgm:pt modelId="{D7DFCE0E-511A-4B36-8AD2-C93C051CFD40}" type="parTrans" cxnId="{66C6145B-6B1A-4906-8442-16C1701FB5BC}">
      <dgm:prSet/>
      <dgm:spPr/>
      <dgm:t>
        <a:bodyPr/>
        <a:lstStyle/>
        <a:p>
          <a:endParaRPr lang="en-IN"/>
        </a:p>
      </dgm:t>
    </dgm:pt>
    <dgm:pt modelId="{93AC750C-8340-4D48-B915-5BFE15732F65}" type="sibTrans" cxnId="{66C6145B-6B1A-4906-8442-16C1701FB5BC}">
      <dgm:prSet/>
      <dgm:spPr/>
      <dgm:t>
        <a:bodyPr/>
        <a:lstStyle/>
        <a:p>
          <a:endParaRPr lang="en-IN"/>
        </a:p>
      </dgm:t>
    </dgm:pt>
    <dgm:pt modelId="{777F582B-1EE2-46A4-9F16-3705687F6A5B}" type="pres">
      <dgm:prSet presAssocID="{0FB4F90B-BEBB-417B-872A-75C82685AF8A}" presName="Name0" presStyleCnt="0">
        <dgm:presLayoutVars>
          <dgm:dir/>
          <dgm:animLvl val="lvl"/>
          <dgm:resizeHandles val="exact"/>
        </dgm:presLayoutVars>
      </dgm:prSet>
      <dgm:spPr/>
    </dgm:pt>
    <dgm:pt modelId="{80C683CB-C3ED-40F9-9642-669A4BEE169B}" type="pres">
      <dgm:prSet presAssocID="{B4215CE9-A85C-4B63-86D7-6766D10A7F75}" presName="composite" presStyleCnt="0"/>
      <dgm:spPr/>
    </dgm:pt>
    <dgm:pt modelId="{E2F51E80-B587-46F5-8CBF-543B6B4392C9}" type="pres">
      <dgm:prSet presAssocID="{B4215CE9-A85C-4B63-86D7-6766D10A7F75}" presName="parTx" presStyleLbl="alignNode1" presStyleIdx="0" presStyleCnt="2">
        <dgm:presLayoutVars>
          <dgm:chMax val="0"/>
          <dgm:chPref val="0"/>
          <dgm:bulletEnabled val="1"/>
        </dgm:presLayoutVars>
      </dgm:prSet>
      <dgm:spPr/>
    </dgm:pt>
    <dgm:pt modelId="{3263884F-04D1-4581-9F11-05E8F0C8BF5D}" type="pres">
      <dgm:prSet presAssocID="{B4215CE9-A85C-4B63-86D7-6766D10A7F75}" presName="desTx" presStyleLbl="alignAccFollowNode1" presStyleIdx="0" presStyleCnt="2">
        <dgm:presLayoutVars>
          <dgm:bulletEnabled val="1"/>
        </dgm:presLayoutVars>
      </dgm:prSet>
      <dgm:spPr/>
    </dgm:pt>
    <dgm:pt modelId="{1A893821-FCEA-46A8-A2D5-AE19562DF141}" type="pres">
      <dgm:prSet presAssocID="{9E62E65F-EB3B-4153-A259-55184355EE29}" presName="space" presStyleCnt="0"/>
      <dgm:spPr/>
    </dgm:pt>
    <dgm:pt modelId="{79C6863E-C1CB-4CB7-9B54-7611CC3B7EB6}" type="pres">
      <dgm:prSet presAssocID="{118F1945-FD34-4C7D-8926-14B9F1B438B9}" presName="composite" presStyleCnt="0"/>
      <dgm:spPr/>
    </dgm:pt>
    <dgm:pt modelId="{C95927D6-FD1A-459B-BA43-10857088195D}" type="pres">
      <dgm:prSet presAssocID="{118F1945-FD34-4C7D-8926-14B9F1B438B9}" presName="parTx" presStyleLbl="alignNode1" presStyleIdx="1" presStyleCnt="2">
        <dgm:presLayoutVars>
          <dgm:chMax val="0"/>
          <dgm:chPref val="0"/>
          <dgm:bulletEnabled val="1"/>
        </dgm:presLayoutVars>
      </dgm:prSet>
      <dgm:spPr/>
    </dgm:pt>
    <dgm:pt modelId="{DD3F1E35-C731-4990-9B1A-EAFF571C9E08}" type="pres">
      <dgm:prSet presAssocID="{118F1945-FD34-4C7D-8926-14B9F1B438B9}" presName="desTx" presStyleLbl="alignAccFollowNode1" presStyleIdx="1" presStyleCnt="2">
        <dgm:presLayoutVars>
          <dgm:bulletEnabled val="1"/>
        </dgm:presLayoutVars>
      </dgm:prSet>
      <dgm:spPr/>
    </dgm:pt>
  </dgm:ptLst>
  <dgm:cxnLst>
    <dgm:cxn modelId="{7D8B1007-54D6-4CFA-8A93-86CEE7C3D5A3}" type="presOf" srcId="{F9A2B91D-6776-4E3C-A9B8-D37D2D6ABB74}" destId="{DD3F1E35-C731-4990-9B1A-EAFF571C9E08}" srcOrd="0" destOrd="1" presId="urn:microsoft.com/office/officeart/2005/8/layout/hList1"/>
    <dgm:cxn modelId="{0ABFB408-AE53-4ACB-A741-BB59308FE4A0}" type="presOf" srcId="{914133ED-98AF-4E17-A905-D2D465B8720E}" destId="{DD3F1E35-C731-4990-9B1A-EAFF571C9E08}" srcOrd="0" destOrd="2" presId="urn:microsoft.com/office/officeart/2005/8/layout/hList1"/>
    <dgm:cxn modelId="{AFE31521-DF63-42C3-B644-BF97CF584311}" srcId="{118F1945-FD34-4C7D-8926-14B9F1B438B9}" destId="{EA2EC19A-4AA5-4FBD-BF32-75C3EBA183FA}" srcOrd="0" destOrd="0" parTransId="{2C7525BE-5D7B-4734-95A3-EDB410526ADF}" sibTransId="{2FF910C4-C3C5-4CE2-A998-18ABA57DF466}"/>
    <dgm:cxn modelId="{320D5F2C-2DED-44FB-BFE2-64985F422DB1}" srcId="{0FB4F90B-BEBB-417B-872A-75C82685AF8A}" destId="{118F1945-FD34-4C7D-8926-14B9F1B438B9}" srcOrd="1" destOrd="0" parTransId="{33B5AD90-BB8E-4025-AFC4-576DD3CC9813}" sibTransId="{35A73756-7EA9-4DF0-85B7-2BF1CD7F68D1}"/>
    <dgm:cxn modelId="{622C132D-8EFB-4B87-9373-9CAC7F0E08A9}" type="presOf" srcId="{13D74EBE-BB2B-454E-96D9-72D352BAA115}" destId="{3263884F-04D1-4581-9F11-05E8F0C8BF5D}" srcOrd="0" destOrd="0" presId="urn:microsoft.com/office/officeart/2005/8/layout/hList1"/>
    <dgm:cxn modelId="{66C6145B-6B1A-4906-8442-16C1701FB5BC}" srcId="{B4215CE9-A85C-4B63-86D7-6766D10A7F75}" destId="{13D74EBE-BB2B-454E-96D9-72D352BAA115}" srcOrd="0" destOrd="0" parTransId="{D7DFCE0E-511A-4B36-8AD2-C93C051CFD40}" sibTransId="{93AC750C-8340-4D48-B915-5BFE15732F65}"/>
    <dgm:cxn modelId="{1C5BEB66-6DCE-4B10-A600-C053847E445E}" type="presOf" srcId="{0FB4F90B-BEBB-417B-872A-75C82685AF8A}" destId="{777F582B-1EE2-46A4-9F16-3705687F6A5B}" srcOrd="0" destOrd="0" presId="urn:microsoft.com/office/officeart/2005/8/layout/hList1"/>
    <dgm:cxn modelId="{28773278-E5D0-4881-B60D-BE7512E7AAA1}" type="presOf" srcId="{118F1945-FD34-4C7D-8926-14B9F1B438B9}" destId="{C95927D6-FD1A-459B-BA43-10857088195D}" srcOrd="0" destOrd="0" presId="urn:microsoft.com/office/officeart/2005/8/layout/hList1"/>
    <dgm:cxn modelId="{402214DB-0358-4423-944C-6F5EBD0D9BB1}" srcId="{0FB4F90B-BEBB-417B-872A-75C82685AF8A}" destId="{B4215CE9-A85C-4B63-86D7-6766D10A7F75}" srcOrd="0" destOrd="0" parTransId="{8AC52DEB-FF19-4BD2-9C03-38CC3F69AD01}" sibTransId="{9E62E65F-EB3B-4153-A259-55184355EE29}"/>
    <dgm:cxn modelId="{8189C8E9-6DD6-44BC-BD9E-80BA2D43AF3B}" srcId="{118F1945-FD34-4C7D-8926-14B9F1B438B9}" destId="{F9A2B91D-6776-4E3C-A9B8-D37D2D6ABB74}" srcOrd="1" destOrd="0" parTransId="{EA283A8B-2026-4621-AF4A-304755BFAAE8}" sibTransId="{86BD5D3E-B941-4AC0-8F4B-A4FBCBE7313B}"/>
    <dgm:cxn modelId="{262C6CEB-40D3-4971-BB77-DAF574C5C7E6}" type="presOf" srcId="{B4215CE9-A85C-4B63-86D7-6766D10A7F75}" destId="{E2F51E80-B587-46F5-8CBF-543B6B4392C9}" srcOrd="0" destOrd="0" presId="urn:microsoft.com/office/officeart/2005/8/layout/hList1"/>
    <dgm:cxn modelId="{7A1EAEEE-9E99-49A3-9F33-196861E684AD}" type="presOf" srcId="{EA2EC19A-4AA5-4FBD-BF32-75C3EBA183FA}" destId="{DD3F1E35-C731-4990-9B1A-EAFF571C9E08}" srcOrd="0" destOrd="0" presId="urn:microsoft.com/office/officeart/2005/8/layout/hList1"/>
    <dgm:cxn modelId="{D2AD92EF-2A44-42F8-BC3D-87132EE1AD97}" srcId="{118F1945-FD34-4C7D-8926-14B9F1B438B9}" destId="{914133ED-98AF-4E17-A905-D2D465B8720E}" srcOrd="2" destOrd="0" parTransId="{DA676F8E-5207-465D-A9D3-49D430EAFE73}" sibTransId="{50440253-EF9E-400A-A438-2B8341CDF7AD}"/>
    <dgm:cxn modelId="{6FD5EE81-42D2-457B-8D90-1846756E4F58}" type="presParOf" srcId="{777F582B-1EE2-46A4-9F16-3705687F6A5B}" destId="{80C683CB-C3ED-40F9-9642-669A4BEE169B}" srcOrd="0" destOrd="0" presId="urn:microsoft.com/office/officeart/2005/8/layout/hList1"/>
    <dgm:cxn modelId="{4960BFDB-FFF5-4742-A710-916EB2AC1E72}" type="presParOf" srcId="{80C683CB-C3ED-40F9-9642-669A4BEE169B}" destId="{E2F51E80-B587-46F5-8CBF-543B6B4392C9}" srcOrd="0" destOrd="0" presId="urn:microsoft.com/office/officeart/2005/8/layout/hList1"/>
    <dgm:cxn modelId="{AA237637-3193-434C-BFA3-49BD96D46430}" type="presParOf" srcId="{80C683CB-C3ED-40F9-9642-669A4BEE169B}" destId="{3263884F-04D1-4581-9F11-05E8F0C8BF5D}" srcOrd="1" destOrd="0" presId="urn:microsoft.com/office/officeart/2005/8/layout/hList1"/>
    <dgm:cxn modelId="{7D3BA3F3-D50A-4D90-A869-8003DF0D7F31}" type="presParOf" srcId="{777F582B-1EE2-46A4-9F16-3705687F6A5B}" destId="{1A893821-FCEA-46A8-A2D5-AE19562DF141}" srcOrd="1" destOrd="0" presId="urn:microsoft.com/office/officeart/2005/8/layout/hList1"/>
    <dgm:cxn modelId="{DE4438DA-E3A3-45E9-A92D-44844A11ACFA}" type="presParOf" srcId="{777F582B-1EE2-46A4-9F16-3705687F6A5B}" destId="{79C6863E-C1CB-4CB7-9B54-7611CC3B7EB6}" srcOrd="2" destOrd="0" presId="urn:microsoft.com/office/officeart/2005/8/layout/hList1"/>
    <dgm:cxn modelId="{BD492F19-80E6-4AF4-B6EB-FE48985F1C1E}" type="presParOf" srcId="{79C6863E-C1CB-4CB7-9B54-7611CC3B7EB6}" destId="{C95927D6-FD1A-459B-BA43-10857088195D}" srcOrd="0" destOrd="0" presId="urn:microsoft.com/office/officeart/2005/8/layout/hList1"/>
    <dgm:cxn modelId="{8A8FAEA9-669A-46DF-AD26-F7684E46B069}" type="presParOf" srcId="{79C6863E-C1CB-4CB7-9B54-7611CC3B7EB6}" destId="{DD3F1E35-C731-4990-9B1A-EAFF571C9E08}"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186EFF26-D16D-40FF-99E6-2D48AD434CC7}" type="doc">
      <dgm:prSet loTypeId="urn:microsoft.com/office/officeart/2005/8/layout/default" loCatId="list" qsTypeId="urn:microsoft.com/office/officeart/2005/8/quickstyle/simple1" qsCatId="simple" csTypeId="urn:microsoft.com/office/officeart/2005/8/colors/colorful2" csCatId="colorful" phldr="1"/>
      <dgm:spPr/>
      <dgm:t>
        <a:bodyPr/>
        <a:lstStyle/>
        <a:p>
          <a:endParaRPr lang="en-IN"/>
        </a:p>
      </dgm:t>
    </dgm:pt>
    <dgm:pt modelId="{FD4C81CB-9E7C-4F9C-910F-06D183F89499}">
      <dgm:prSet phldrT="[Text]"/>
      <dgm:spPr/>
      <dgm:t>
        <a:bodyPr/>
        <a:lstStyle/>
        <a:p>
          <a:r>
            <a:rPr lang="en-IN" dirty="0" err="1"/>
            <a:t>markForCheck</a:t>
          </a:r>
          <a:endParaRPr lang="en-IN" dirty="0"/>
        </a:p>
      </dgm:t>
    </dgm:pt>
    <dgm:pt modelId="{8A7A6324-E9B2-45BE-8CEE-5ED20AD153C4}" type="parTrans" cxnId="{977B0EDB-FB49-413F-A50F-99FDEE26272D}">
      <dgm:prSet/>
      <dgm:spPr/>
      <dgm:t>
        <a:bodyPr/>
        <a:lstStyle/>
        <a:p>
          <a:endParaRPr lang="en-IN"/>
        </a:p>
      </dgm:t>
    </dgm:pt>
    <dgm:pt modelId="{178B09A5-6D5B-4594-9037-30F85FEDDF0A}" type="sibTrans" cxnId="{977B0EDB-FB49-413F-A50F-99FDEE26272D}">
      <dgm:prSet/>
      <dgm:spPr/>
      <dgm:t>
        <a:bodyPr/>
        <a:lstStyle/>
        <a:p>
          <a:endParaRPr lang="en-IN"/>
        </a:p>
      </dgm:t>
    </dgm:pt>
    <dgm:pt modelId="{8B0022AD-F0B6-441E-B979-D2DB8E675286}">
      <dgm:prSet phldrT="[Text]"/>
      <dgm:spPr/>
      <dgm:t>
        <a:bodyPr/>
        <a:lstStyle/>
        <a:p>
          <a:endParaRPr lang="en-IN" dirty="0"/>
        </a:p>
      </dgm:t>
    </dgm:pt>
    <dgm:pt modelId="{79F429B2-E4E6-4ABE-B14A-62883B825916}" type="parTrans" cxnId="{0A0E5E9D-E5D4-459A-A643-D7AD644674BB}">
      <dgm:prSet/>
      <dgm:spPr/>
      <dgm:t>
        <a:bodyPr/>
        <a:lstStyle/>
        <a:p>
          <a:endParaRPr lang="en-IN"/>
        </a:p>
      </dgm:t>
    </dgm:pt>
    <dgm:pt modelId="{44B40EAE-C950-4BAB-8C9D-0EDE67AFB622}" type="sibTrans" cxnId="{0A0E5E9D-E5D4-459A-A643-D7AD644674BB}">
      <dgm:prSet/>
      <dgm:spPr/>
      <dgm:t>
        <a:bodyPr/>
        <a:lstStyle/>
        <a:p>
          <a:endParaRPr lang="en-IN"/>
        </a:p>
      </dgm:t>
    </dgm:pt>
    <dgm:pt modelId="{FA027FFE-2706-4177-A6B6-D1E5F80426F2}">
      <dgm:prSet phldrT="[Text]"/>
      <dgm:spPr/>
      <dgm:t>
        <a:bodyPr/>
        <a:lstStyle/>
        <a:p>
          <a:r>
            <a:rPr lang="en-IN" dirty="0"/>
            <a:t>detach</a:t>
          </a:r>
        </a:p>
      </dgm:t>
    </dgm:pt>
    <dgm:pt modelId="{214F10E1-EDE4-4725-A393-DE7A26091E73}" type="parTrans" cxnId="{5D2082C5-E598-462A-9089-BACEE74D3735}">
      <dgm:prSet/>
      <dgm:spPr/>
      <dgm:t>
        <a:bodyPr/>
        <a:lstStyle/>
        <a:p>
          <a:endParaRPr lang="en-IN"/>
        </a:p>
      </dgm:t>
    </dgm:pt>
    <dgm:pt modelId="{0E5139E5-1060-4E1D-A725-B789A3A838CA}" type="sibTrans" cxnId="{5D2082C5-E598-462A-9089-BACEE74D3735}">
      <dgm:prSet/>
      <dgm:spPr/>
      <dgm:t>
        <a:bodyPr/>
        <a:lstStyle/>
        <a:p>
          <a:endParaRPr lang="en-IN"/>
        </a:p>
      </dgm:t>
    </dgm:pt>
    <dgm:pt modelId="{FE2B027C-2829-4469-B2D4-368A0D3A6660}">
      <dgm:prSet phldrT="[Text]"/>
      <dgm:spPr/>
      <dgm:t>
        <a:bodyPr/>
        <a:lstStyle/>
        <a:p>
          <a:endParaRPr lang="en-IN" dirty="0"/>
        </a:p>
      </dgm:t>
    </dgm:pt>
    <dgm:pt modelId="{2D09A13D-1FCD-4335-8F3F-1A8CAD61C18C}" type="parTrans" cxnId="{6001937F-37C2-41BC-B46C-9924ECF3A376}">
      <dgm:prSet/>
      <dgm:spPr/>
      <dgm:t>
        <a:bodyPr/>
        <a:lstStyle/>
        <a:p>
          <a:endParaRPr lang="en-IN"/>
        </a:p>
      </dgm:t>
    </dgm:pt>
    <dgm:pt modelId="{9620BB42-AF9A-42B8-A462-2F85DCC54BA7}" type="sibTrans" cxnId="{6001937F-37C2-41BC-B46C-9924ECF3A376}">
      <dgm:prSet/>
      <dgm:spPr/>
      <dgm:t>
        <a:bodyPr/>
        <a:lstStyle/>
        <a:p>
          <a:endParaRPr lang="en-IN"/>
        </a:p>
      </dgm:t>
    </dgm:pt>
    <dgm:pt modelId="{BE6F0378-72E5-414F-9BA2-A6DD18C3AE71}">
      <dgm:prSet phldrT="[Text]"/>
      <dgm:spPr/>
      <dgm:t>
        <a:bodyPr/>
        <a:lstStyle/>
        <a:p>
          <a:r>
            <a:rPr lang="en-IN" dirty="0" err="1"/>
            <a:t>detectChanges</a:t>
          </a:r>
          <a:endParaRPr lang="en-IN" dirty="0"/>
        </a:p>
      </dgm:t>
    </dgm:pt>
    <dgm:pt modelId="{48A0D5AD-7C72-48A4-B8E8-F6EA9BC41FB7}" type="parTrans" cxnId="{306387BE-C57A-4B7C-936F-CE80EB042F6F}">
      <dgm:prSet/>
      <dgm:spPr/>
      <dgm:t>
        <a:bodyPr/>
        <a:lstStyle/>
        <a:p>
          <a:endParaRPr lang="en-IN"/>
        </a:p>
      </dgm:t>
    </dgm:pt>
    <dgm:pt modelId="{90491843-8FCD-416F-B0FF-A4E21B445BF1}" type="sibTrans" cxnId="{306387BE-C57A-4B7C-936F-CE80EB042F6F}">
      <dgm:prSet/>
      <dgm:spPr/>
      <dgm:t>
        <a:bodyPr/>
        <a:lstStyle/>
        <a:p>
          <a:endParaRPr lang="en-IN"/>
        </a:p>
      </dgm:t>
    </dgm:pt>
    <dgm:pt modelId="{56E3F393-FC90-4FA9-8AD8-D9B42C2A2E7A}">
      <dgm:prSet phldrT="[Text]"/>
      <dgm:spPr/>
      <dgm:t>
        <a:bodyPr/>
        <a:lstStyle/>
        <a:p>
          <a:r>
            <a:rPr lang="en-IN" dirty="0" err="1"/>
            <a:t>checkNochanges</a:t>
          </a:r>
          <a:endParaRPr lang="en-IN" dirty="0"/>
        </a:p>
      </dgm:t>
    </dgm:pt>
    <dgm:pt modelId="{C04CD961-C4F1-40F3-A15A-3EC9FF1B01F3}" type="parTrans" cxnId="{76F72186-8E0A-4279-AB3F-01193F2C8FBA}">
      <dgm:prSet/>
      <dgm:spPr/>
      <dgm:t>
        <a:bodyPr/>
        <a:lstStyle/>
        <a:p>
          <a:endParaRPr lang="en-IN"/>
        </a:p>
      </dgm:t>
    </dgm:pt>
    <dgm:pt modelId="{CF1896C6-BAAC-4411-881C-70D67DBCAE77}" type="sibTrans" cxnId="{76F72186-8E0A-4279-AB3F-01193F2C8FBA}">
      <dgm:prSet/>
      <dgm:spPr/>
      <dgm:t>
        <a:bodyPr/>
        <a:lstStyle/>
        <a:p>
          <a:endParaRPr lang="en-IN"/>
        </a:p>
      </dgm:t>
    </dgm:pt>
    <dgm:pt modelId="{213E33BB-BE61-445A-A96C-80636F6E4986}">
      <dgm:prSet phldrT="[Text]"/>
      <dgm:spPr/>
      <dgm:t>
        <a:bodyPr/>
        <a:lstStyle/>
        <a:p>
          <a:endParaRPr lang="en-IN" dirty="0"/>
        </a:p>
      </dgm:t>
    </dgm:pt>
    <dgm:pt modelId="{9F1CB1F9-6476-4D09-AAF4-BB3D8A6B19CD}" type="parTrans" cxnId="{4CE7A937-D3A3-4C8A-90A0-F3292F41EAEE}">
      <dgm:prSet/>
      <dgm:spPr/>
      <dgm:t>
        <a:bodyPr/>
        <a:lstStyle/>
        <a:p>
          <a:endParaRPr lang="en-IN"/>
        </a:p>
      </dgm:t>
    </dgm:pt>
    <dgm:pt modelId="{F84D2A0E-B7EC-4D1A-BA59-158BC65479B1}" type="sibTrans" cxnId="{4CE7A937-D3A3-4C8A-90A0-F3292F41EAEE}">
      <dgm:prSet/>
      <dgm:spPr/>
      <dgm:t>
        <a:bodyPr/>
        <a:lstStyle/>
        <a:p>
          <a:endParaRPr lang="en-IN"/>
        </a:p>
      </dgm:t>
    </dgm:pt>
    <dgm:pt modelId="{4DEC6229-5209-40E4-8B64-E351DA4A9209}">
      <dgm:prSet phldrT="[Text]"/>
      <dgm:spPr/>
      <dgm:t>
        <a:bodyPr/>
        <a:lstStyle/>
        <a:p>
          <a:r>
            <a:rPr lang="en-IN" dirty="0"/>
            <a:t>Reattach</a:t>
          </a:r>
        </a:p>
      </dgm:t>
    </dgm:pt>
    <dgm:pt modelId="{4D00C7E6-9B18-4E80-B0A8-6327E1BA11D9}" type="parTrans" cxnId="{73BBA8A4-A82B-494E-8E55-8BCA73833435}">
      <dgm:prSet/>
      <dgm:spPr/>
      <dgm:t>
        <a:bodyPr/>
        <a:lstStyle/>
        <a:p>
          <a:endParaRPr lang="en-IN"/>
        </a:p>
      </dgm:t>
    </dgm:pt>
    <dgm:pt modelId="{B0C5A393-B7D3-4D94-8093-5252183777CF}" type="sibTrans" cxnId="{73BBA8A4-A82B-494E-8E55-8BCA73833435}">
      <dgm:prSet/>
      <dgm:spPr/>
      <dgm:t>
        <a:bodyPr/>
        <a:lstStyle/>
        <a:p>
          <a:endParaRPr lang="en-IN"/>
        </a:p>
      </dgm:t>
    </dgm:pt>
    <dgm:pt modelId="{8B2FB930-8CA7-40A6-AC1B-4FDC651E4818}">
      <dgm:prSet phldrT="[Text]"/>
      <dgm:spPr/>
      <dgm:t>
        <a:bodyPr/>
        <a:lstStyle/>
        <a:p>
          <a:endParaRPr lang="en-IN" dirty="0"/>
        </a:p>
      </dgm:t>
    </dgm:pt>
    <dgm:pt modelId="{684CE143-37EA-41BB-8EFD-94F8FFA20474}" type="parTrans" cxnId="{68D50BCE-4FFE-40F3-9259-7C8489DC039D}">
      <dgm:prSet/>
      <dgm:spPr/>
      <dgm:t>
        <a:bodyPr/>
        <a:lstStyle/>
        <a:p>
          <a:endParaRPr lang="en-IN"/>
        </a:p>
      </dgm:t>
    </dgm:pt>
    <dgm:pt modelId="{C104C127-F6B2-48B5-80F1-6966F96D8D0C}" type="sibTrans" cxnId="{68D50BCE-4FFE-40F3-9259-7C8489DC039D}">
      <dgm:prSet/>
      <dgm:spPr/>
      <dgm:t>
        <a:bodyPr/>
        <a:lstStyle/>
        <a:p>
          <a:endParaRPr lang="en-IN"/>
        </a:p>
      </dgm:t>
    </dgm:pt>
    <dgm:pt modelId="{7D092D9A-F972-4BCA-B5B8-4B64C647695E}">
      <dgm:prSet phldrT="[Text]"/>
      <dgm:spPr/>
      <dgm:t>
        <a:bodyPr/>
        <a:lstStyle/>
        <a:p>
          <a:endParaRPr lang="en-IN" dirty="0"/>
        </a:p>
      </dgm:t>
    </dgm:pt>
    <dgm:pt modelId="{B5CDFF58-E667-4696-89B3-09A7722D97F8}" type="parTrans" cxnId="{A2ED947D-909D-4F58-B9E1-2C637887E23A}">
      <dgm:prSet/>
      <dgm:spPr/>
      <dgm:t>
        <a:bodyPr/>
        <a:lstStyle/>
        <a:p>
          <a:endParaRPr lang="en-IN"/>
        </a:p>
      </dgm:t>
    </dgm:pt>
    <dgm:pt modelId="{F84D9707-0AD6-472A-8D02-5C9907E8D04A}" type="sibTrans" cxnId="{A2ED947D-909D-4F58-B9E1-2C637887E23A}">
      <dgm:prSet/>
      <dgm:spPr/>
      <dgm:t>
        <a:bodyPr/>
        <a:lstStyle/>
        <a:p>
          <a:endParaRPr lang="en-IN"/>
        </a:p>
      </dgm:t>
    </dgm:pt>
    <dgm:pt modelId="{742E6896-D6BF-4129-AA5E-432FE9B5D133}" type="pres">
      <dgm:prSet presAssocID="{186EFF26-D16D-40FF-99E6-2D48AD434CC7}" presName="diagram" presStyleCnt="0">
        <dgm:presLayoutVars>
          <dgm:dir/>
          <dgm:resizeHandles val="exact"/>
        </dgm:presLayoutVars>
      </dgm:prSet>
      <dgm:spPr/>
    </dgm:pt>
    <dgm:pt modelId="{5B6379D0-CF5D-429E-9C2E-98A4E3E4C6FE}" type="pres">
      <dgm:prSet presAssocID="{FD4C81CB-9E7C-4F9C-910F-06D183F89499}" presName="node" presStyleLbl="node1" presStyleIdx="0" presStyleCnt="5">
        <dgm:presLayoutVars>
          <dgm:bulletEnabled val="1"/>
        </dgm:presLayoutVars>
      </dgm:prSet>
      <dgm:spPr/>
    </dgm:pt>
    <dgm:pt modelId="{EDF5B61F-FBD6-4034-B433-E9907BE39EC0}" type="pres">
      <dgm:prSet presAssocID="{178B09A5-6D5B-4594-9037-30F85FEDDF0A}" presName="sibTrans" presStyleCnt="0"/>
      <dgm:spPr/>
    </dgm:pt>
    <dgm:pt modelId="{04E7914B-294E-4237-8508-1A44FD4BCD34}" type="pres">
      <dgm:prSet presAssocID="{FA027FFE-2706-4177-A6B6-D1E5F80426F2}" presName="node" presStyleLbl="node1" presStyleIdx="1" presStyleCnt="5">
        <dgm:presLayoutVars>
          <dgm:bulletEnabled val="1"/>
        </dgm:presLayoutVars>
      </dgm:prSet>
      <dgm:spPr/>
    </dgm:pt>
    <dgm:pt modelId="{6F517A3D-0A03-4696-B3DC-EA1B62515B22}" type="pres">
      <dgm:prSet presAssocID="{0E5139E5-1060-4E1D-A725-B789A3A838CA}" presName="sibTrans" presStyleCnt="0"/>
      <dgm:spPr/>
    </dgm:pt>
    <dgm:pt modelId="{91B8C0DB-B860-401C-BE4F-7C697DD4ADEB}" type="pres">
      <dgm:prSet presAssocID="{BE6F0378-72E5-414F-9BA2-A6DD18C3AE71}" presName="node" presStyleLbl="node1" presStyleIdx="2" presStyleCnt="5">
        <dgm:presLayoutVars>
          <dgm:bulletEnabled val="1"/>
        </dgm:presLayoutVars>
      </dgm:prSet>
      <dgm:spPr/>
    </dgm:pt>
    <dgm:pt modelId="{383C8B51-E257-4940-8BCA-9EA1F589CD6E}" type="pres">
      <dgm:prSet presAssocID="{90491843-8FCD-416F-B0FF-A4E21B445BF1}" presName="sibTrans" presStyleCnt="0"/>
      <dgm:spPr/>
    </dgm:pt>
    <dgm:pt modelId="{D3E98327-5668-48C9-8FC7-309991774E55}" type="pres">
      <dgm:prSet presAssocID="{56E3F393-FC90-4FA9-8AD8-D9B42C2A2E7A}" presName="node" presStyleLbl="node1" presStyleIdx="3" presStyleCnt="5">
        <dgm:presLayoutVars>
          <dgm:bulletEnabled val="1"/>
        </dgm:presLayoutVars>
      </dgm:prSet>
      <dgm:spPr/>
    </dgm:pt>
    <dgm:pt modelId="{83C57138-36B9-4ED3-8507-323C562D2F3C}" type="pres">
      <dgm:prSet presAssocID="{CF1896C6-BAAC-4411-881C-70D67DBCAE77}" presName="sibTrans" presStyleCnt="0"/>
      <dgm:spPr/>
    </dgm:pt>
    <dgm:pt modelId="{11C07580-F0B6-46A7-8E65-3DD4F96E2AC8}" type="pres">
      <dgm:prSet presAssocID="{4DEC6229-5209-40E4-8B64-E351DA4A9209}" presName="node" presStyleLbl="node1" presStyleIdx="4" presStyleCnt="5">
        <dgm:presLayoutVars>
          <dgm:bulletEnabled val="1"/>
        </dgm:presLayoutVars>
      </dgm:prSet>
      <dgm:spPr/>
    </dgm:pt>
  </dgm:ptLst>
  <dgm:cxnLst>
    <dgm:cxn modelId="{01FF9A07-FED2-4B53-AAE5-68A536851189}" type="presOf" srcId="{8B0022AD-F0B6-441E-B979-D2DB8E675286}" destId="{5B6379D0-CF5D-429E-9C2E-98A4E3E4C6FE}" srcOrd="0" destOrd="1" presId="urn:microsoft.com/office/officeart/2005/8/layout/default"/>
    <dgm:cxn modelId="{E1899208-9E1B-490F-8DF2-BEE53C2EC699}" type="presOf" srcId="{BE6F0378-72E5-414F-9BA2-A6DD18C3AE71}" destId="{91B8C0DB-B860-401C-BE4F-7C697DD4ADEB}" srcOrd="0" destOrd="0" presId="urn:microsoft.com/office/officeart/2005/8/layout/default"/>
    <dgm:cxn modelId="{3962250B-45AA-4CB3-9B91-C37D0160BB9C}" type="presOf" srcId="{56E3F393-FC90-4FA9-8AD8-D9B42C2A2E7A}" destId="{D3E98327-5668-48C9-8FC7-309991774E55}" srcOrd="0" destOrd="0" presId="urn:microsoft.com/office/officeart/2005/8/layout/default"/>
    <dgm:cxn modelId="{2FE68223-AD9C-4BDC-9632-558DB06CFC48}" type="presOf" srcId="{FD4C81CB-9E7C-4F9C-910F-06D183F89499}" destId="{5B6379D0-CF5D-429E-9C2E-98A4E3E4C6FE}" srcOrd="0" destOrd="0" presId="urn:microsoft.com/office/officeart/2005/8/layout/default"/>
    <dgm:cxn modelId="{4E47552F-D1E9-4DF2-914A-15D3E8123E35}" type="presOf" srcId="{4DEC6229-5209-40E4-8B64-E351DA4A9209}" destId="{11C07580-F0B6-46A7-8E65-3DD4F96E2AC8}" srcOrd="0" destOrd="0" presId="urn:microsoft.com/office/officeart/2005/8/layout/default"/>
    <dgm:cxn modelId="{4CE7A937-D3A3-4C8A-90A0-F3292F41EAEE}" srcId="{BE6F0378-72E5-414F-9BA2-A6DD18C3AE71}" destId="{213E33BB-BE61-445A-A96C-80636F6E4986}" srcOrd="0" destOrd="0" parTransId="{9F1CB1F9-6476-4D09-AAF4-BB3D8A6B19CD}" sibTransId="{F84D2A0E-B7EC-4D1A-BA59-158BC65479B1}"/>
    <dgm:cxn modelId="{D9363D5D-B06C-4618-BA0E-7751AB9B0125}" type="presOf" srcId="{213E33BB-BE61-445A-A96C-80636F6E4986}" destId="{91B8C0DB-B860-401C-BE4F-7C697DD4ADEB}" srcOrd="0" destOrd="1" presId="urn:microsoft.com/office/officeart/2005/8/layout/default"/>
    <dgm:cxn modelId="{A2ED947D-909D-4F58-B9E1-2C637887E23A}" srcId="{4DEC6229-5209-40E4-8B64-E351DA4A9209}" destId="{7D092D9A-F972-4BCA-B5B8-4B64C647695E}" srcOrd="0" destOrd="0" parTransId="{B5CDFF58-E667-4696-89B3-09A7722D97F8}" sibTransId="{F84D9707-0AD6-472A-8D02-5C9907E8D04A}"/>
    <dgm:cxn modelId="{6001937F-37C2-41BC-B46C-9924ECF3A376}" srcId="{FA027FFE-2706-4177-A6B6-D1E5F80426F2}" destId="{FE2B027C-2829-4469-B2D4-368A0D3A6660}" srcOrd="0" destOrd="0" parTransId="{2D09A13D-1FCD-4335-8F3F-1A8CAD61C18C}" sibTransId="{9620BB42-AF9A-42B8-A462-2F85DCC54BA7}"/>
    <dgm:cxn modelId="{76F72186-8E0A-4279-AB3F-01193F2C8FBA}" srcId="{186EFF26-D16D-40FF-99E6-2D48AD434CC7}" destId="{56E3F393-FC90-4FA9-8AD8-D9B42C2A2E7A}" srcOrd="3" destOrd="0" parTransId="{C04CD961-C4F1-40F3-A15A-3EC9FF1B01F3}" sibTransId="{CF1896C6-BAAC-4411-881C-70D67DBCAE77}"/>
    <dgm:cxn modelId="{C4345095-4607-46F7-9357-41B584D6A8D5}" type="presOf" srcId="{186EFF26-D16D-40FF-99E6-2D48AD434CC7}" destId="{742E6896-D6BF-4129-AA5E-432FE9B5D133}" srcOrd="0" destOrd="0" presId="urn:microsoft.com/office/officeart/2005/8/layout/default"/>
    <dgm:cxn modelId="{1888099D-823B-4F8B-9391-D20FEE406997}" type="presOf" srcId="{8B2FB930-8CA7-40A6-AC1B-4FDC651E4818}" destId="{D3E98327-5668-48C9-8FC7-309991774E55}" srcOrd="0" destOrd="1" presId="urn:microsoft.com/office/officeart/2005/8/layout/default"/>
    <dgm:cxn modelId="{0A0E5E9D-E5D4-459A-A643-D7AD644674BB}" srcId="{FD4C81CB-9E7C-4F9C-910F-06D183F89499}" destId="{8B0022AD-F0B6-441E-B979-D2DB8E675286}" srcOrd="0" destOrd="0" parTransId="{79F429B2-E4E6-4ABE-B14A-62883B825916}" sibTransId="{44B40EAE-C950-4BAB-8C9D-0EDE67AFB622}"/>
    <dgm:cxn modelId="{73BBA8A4-A82B-494E-8E55-8BCA73833435}" srcId="{186EFF26-D16D-40FF-99E6-2D48AD434CC7}" destId="{4DEC6229-5209-40E4-8B64-E351DA4A9209}" srcOrd="4" destOrd="0" parTransId="{4D00C7E6-9B18-4E80-B0A8-6327E1BA11D9}" sibTransId="{B0C5A393-B7D3-4D94-8093-5252183777CF}"/>
    <dgm:cxn modelId="{306387BE-C57A-4B7C-936F-CE80EB042F6F}" srcId="{186EFF26-D16D-40FF-99E6-2D48AD434CC7}" destId="{BE6F0378-72E5-414F-9BA2-A6DD18C3AE71}" srcOrd="2" destOrd="0" parTransId="{48A0D5AD-7C72-48A4-B8E8-F6EA9BC41FB7}" sibTransId="{90491843-8FCD-416F-B0FF-A4E21B445BF1}"/>
    <dgm:cxn modelId="{5D2082C5-E598-462A-9089-BACEE74D3735}" srcId="{186EFF26-D16D-40FF-99E6-2D48AD434CC7}" destId="{FA027FFE-2706-4177-A6B6-D1E5F80426F2}" srcOrd="1" destOrd="0" parTransId="{214F10E1-EDE4-4725-A393-DE7A26091E73}" sibTransId="{0E5139E5-1060-4E1D-A725-B789A3A838CA}"/>
    <dgm:cxn modelId="{68D50BCE-4FFE-40F3-9259-7C8489DC039D}" srcId="{56E3F393-FC90-4FA9-8AD8-D9B42C2A2E7A}" destId="{8B2FB930-8CA7-40A6-AC1B-4FDC651E4818}" srcOrd="0" destOrd="0" parTransId="{684CE143-37EA-41BB-8EFD-94F8FFA20474}" sibTransId="{C104C127-F6B2-48B5-80F1-6966F96D8D0C}"/>
    <dgm:cxn modelId="{5B0847D2-3961-4131-A5B6-8FF7292E83F8}" type="presOf" srcId="{7D092D9A-F972-4BCA-B5B8-4B64C647695E}" destId="{11C07580-F0B6-46A7-8E65-3DD4F96E2AC8}" srcOrd="0" destOrd="1" presId="urn:microsoft.com/office/officeart/2005/8/layout/default"/>
    <dgm:cxn modelId="{977B0EDB-FB49-413F-A50F-99FDEE26272D}" srcId="{186EFF26-D16D-40FF-99E6-2D48AD434CC7}" destId="{FD4C81CB-9E7C-4F9C-910F-06D183F89499}" srcOrd="0" destOrd="0" parTransId="{8A7A6324-E9B2-45BE-8CEE-5ED20AD153C4}" sibTransId="{178B09A5-6D5B-4594-9037-30F85FEDDF0A}"/>
    <dgm:cxn modelId="{C2F728E6-04C6-49E3-BFE1-C7B1809CD285}" type="presOf" srcId="{FA027FFE-2706-4177-A6B6-D1E5F80426F2}" destId="{04E7914B-294E-4237-8508-1A44FD4BCD34}" srcOrd="0" destOrd="0" presId="urn:microsoft.com/office/officeart/2005/8/layout/default"/>
    <dgm:cxn modelId="{6A84AFEB-0EB2-4567-BE89-DF9A81A85B68}" type="presOf" srcId="{FE2B027C-2829-4469-B2D4-368A0D3A6660}" destId="{04E7914B-294E-4237-8508-1A44FD4BCD34}" srcOrd="0" destOrd="1" presId="urn:microsoft.com/office/officeart/2005/8/layout/default"/>
    <dgm:cxn modelId="{728910DC-7D05-4289-88DC-956006D20E15}" type="presParOf" srcId="{742E6896-D6BF-4129-AA5E-432FE9B5D133}" destId="{5B6379D0-CF5D-429E-9C2E-98A4E3E4C6FE}" srcOrd="0" destOrd="0" presId="urn:microsoft.com/office/officeart/2005/8/layout/default"/>
    <dgm:cxn modelId="{1AD768B7-0B29-4253-98F4-4C4970350CA2}" type="presParOf" srcId="{742E6896-D6BF-4129-AA5E-432FE9B5D133}" destId="{EDF5B61F-FBD6-4034-B433-E9907BE39EC0}" srcOrd="1" destOrd="0" presId="urn:microsoft.com/office/officeart/2005/8/layout/default"/>
    <dgm:cxn modelId="{21F96DB9-4B78-4D00-8120-75D6985229C6}" type="presParOf" srcId="{742E6896-D6BF-4129-AA5E-432FE9B5D133}" destId="{04E7914B-294E-4237-8508-1A44FD4BCD34}" srcOrd="2" destOrd="0" presId="urn:microsoft.com/office/officeart/2005/8/layout/default"/>
    <dgm:cxn modelId="{5F5ADF61-4E00-4FFE-A264-DE6C338E7C7E}" type="presParOf" srcId="{742E6896-D6BF-4129-AA5E-432FE9B5D133}" destId="{6F517A3D-0A03-4696-B3DC-EA1B62515B22}" srcOrd="3" destOrd="0" presId="urn:microsoft.com/office/officeart/2005/8/layout/default"/>
    <dgm:cxn modelId="{BC0B80A1-91AB-4FF3-9530-D212818A88D5}" type="presParOf" srcId="{742E6896-D6BF-4129-AA5E-432FE9B5D133}" destId="{91B8C0DB-B860-401C-BE4F-7C697DD4ADEB}" srcOrd="4" destOrd="0" presId="urn:microsoft.com/office/officeart/2005/8/layout/default"/>
    <dgm:cxn modelId="{CE8954FC-8D09-4633-A982-39B0302ECB3D}" type="presParOf" srcId="{742E6896-D6BF-4129-AA5E-432FE9B5D133}" destId="{383C8B51-E257-4940-8BCA-9EA1F589CD6E}" srcOrd="5" destOrd="0" presId="urn:microsoft.com/office/officeart/2005/8/layout/default"/>
    <dgm:cxn modelId="{9B71DA56-32F7-487F-BCCA-212677D64A44}" type="presParOf" srcId="{742E6896-D6BF-4129-AA5E-432FE9B5D133}" destId="{D3E98327-5668-48C9-8FC7-309991774E55}" srcOrd="6" destOrd="0" presId="urn:microsoft.com/office/officeart/2005/8/layout/default"/>
    <dgm:cxn modelId="{2E8D522C-9703-452D-9586-374F559E650D}" type="presParOf" srcId="{742E6896-D6BF-4129-AA5E-432FE9B5D133}" destId="{83C57138-36B9-4ED3-8507-323C562D2F3C}" srcOrd="7" destOrd="0" presId="urn:microsoft.com/office/officeart/2005/8/layout/default"/>
    <dgm:cxn modelId="{376ED16E-51A3-4E6E-8589-E723CD0E653F}" type="presParOf" srcId="{742E6896-D6BF-4129-AA5E-432FE9B5D133}" destId="{11C07580-F0B6-46A7-8E65-3DD4F96E2AC8}"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B24CDCC-980E-42A1-ADCF-4DAC2F6B0599}" type="doc">
      <dgm:prSet loTypeId="urn:microsoft.com/office/officeart/2005/8/layout/orgChart1" loCatId="hierarchy" qsTypeId="urn:microsoft.com/office/officeart/2005/8/quickstyle/simple1" qsCatId="simple" csTypeId="urn:microsoft.com/office/officeart/2005/8/colors/accent0_2" csCatId="mainScheme" phldr="1"/>
      <dgm:spPr/>
      <dgm:t>
        <a:bodyPr/>
        <a:lstStyle/>
        <a:p>
          <a:endParaRPr lang="en-IN"/>
        </a:p>
      </dgm:t>
    </dgm:pt>
    <dgm:pt modelId="{2FFD7A8D-0EE3-4638-B63C-9DB052927C27}">
      <dgm:prSet phldrT="[Text]"/>
      <dgm:spPr/>
      <dgm:t>
        <a:bodyPr/>
        <a:lstStyle/>
        <a:p>
          <a:r>
            <a:rPr lang="en-IN"/>
            <a:t>Root Component</a:t>
          </a:r>
        </a:p>
      </dgm:t>
    </dgm:pt>
    <dgm:pt modelId="{D11ED5AF-A3D5-42B4-AF75-218D87CD47B3}" type="parTrans" cxnId="{1C2FCB56-7EB3-4B25-A03A-F9B692B17A8E}">
      <dgm:prSet/>
      <dgm:spPr/>
      <dgm:t>
        <a:bodyPr/>
        <a:lstStyle/>
        <a:p>
          <a:endParaRPr lang="en-IN"/>
        </a:p>
      </dgm:t>
    </dgm:pt>
    <dgm:pt modelId="{101CDD9C-0C61-44C4-98AD-74E77E1380A6}" type="sibTrans" cxnId="{1C2FCB56-7EB3-4B25-A03A-F9B692B17A8E}">
      <dgm:prSet/>
      <dgm:spPr/>
      <dgm:t>
        <a:bodyPr/>
        <a:lstStyle/>
        <a:p>
          <a:endParaRPr lang="en-IN"/>
        </a:p>
      </dgm:t>
    </dgm:pt>
    <dgm:pt modelId="{A771AE93-4B53-4F64-AE53-A6D8028E39E9}">
      <dgm:prSet phldrT="[Text]"/>
      <dgm:spPr/>
      <dgm:t>
        <a:bodyPr/>
        <a:lstStyle/>
        <a:p>
          <a:r>
            <a:rPr lang="en-IN"/>
            <a:t>Child Component -1</a:t>
          </a:r>
        </a:p>
      </dgm:t>
    </dgm:pt>
    <dgm:pt modelId="{5703670F-F969-4A32-9688-50FB5036EF86}" type="parTrans" cxnId="{2DB4E087-CAB2-4C53-9058-BBD640BAEB86}">
      <dgm:prSet/>
      <dgm:spPr/>
      <dgm:t>
        <a:bodyPr/>
        <a:lstStyle/>
        <a:p>
          <a:endParaRPr lang="en-IN"/>
        </a:p>
      </dgm:t>
    </dgm:pt>
    <dgm:pt modelId="{AF1AFF9F-20FC-4379-BB7D-7B418373D245}" type="sibTrans" cxnId="{2DB4E087-CAB2-4C53-9058-BBD640BAEB86}">
      <dgm:prSet/>
      <dgm:spPr/>
      <dgm:t>
        <a:bodyPr/>
        <a:lstStyle/>
        <a:p>
          <a:endParaRPr lang="en-IN"/>
        </a:p>
      </dgm:t>
    </dgm:pt>
    <dgm:pt modelId="{62BFFEF3-C110-4F8D-835B-82064809373F}">
      <dgm:prSet phldrT="[Text]"/>
      <dgm:spPr/>
      <dgm:t>
        <a:bodyPr/>
        <a:lstStyle/>
        <a:p>
          <a:r>
            <a:rPr lang="en-IN"/>
            <a:t>Child Component- 2</a:t>
          </a:r>
        </a:p>
      </dgm:t>
    </dgm:pt>
    <dgm:pt modelId="{5CB21AAB-C797-4CBB-9969-33700D638FAF}" type="parTrans" cxnId="{C4B32939-0D0A-44DF-89E4-E29EFEAB16E7}">
      <dgm:prSet/>
      <dgm:spPr/>
      <dgm:t>
        <a:bodyPr/>
        <a:lstStyle/>
        <a:p>
          <a:endParaRPr lang="en-IN"/>
        </a:p>
      </dgm:t>
    </dgm:pt>
    <dgm:pt modelId="{4B3E7C46-105F-465D-A65A-C99676BA243F}" type="sibTrans" cxnId="{C4B32939-0D0A-44DF-89E4-E29EFEAB16E7}">
      <dgm:prSet/>
      <dgm:spPr/>
      <dgm:t>
        <a:bodyPr/>
        <a:lstStyle/>
        <a:p>
          <a:endParaRPr lang="en-IN"/>
        </a:p>
      </dgm:t>
    </dgm:pt>
    <dgm:pt modelId="{D555F3D7-8D06-4258-BD79-79AE7B2A36D6}">
      <dgm:prSet phldrT="[Text]"/>
      <dgm:spPr/>
      <dgm:t>
        <a:bodyPr/>
        <a:lstStyle/>
        <a:p>
          <a:r>
            <a:rPr lang="en-IN"/>
            <a:t>CC-11 </a:t>
          </a:r>
        </a:p>
      </dgm:t>
    </dgm:pt>
    <dgm:pt modelId="{8E250B6F-84B3-4640-B5D1-85B024B38B15}" type="parTrans" cxnId="{5C065659-39CC-4915-9772-C18F63A26285}">
      <dgm:prSet/>
      <dgm:spPr/>
      <dgm:t>
        <a:bodyPr/>
        <a:lstStyle/>
        <a:p>
          <a:endParaRPr lang="en-IN"/>
        </a:p>
      </dgm:t>
    </dgm:pt>
    <dgm:pt modelId="{F6E2D4A7-01CE-4F7D-866D-CB5DB83E3D8B}" type="sibTrans" cxnId="{5C065659-39CC-4915-9772-C18F63A26285}">
      <dgm:prSet/>
      <dgm:spPr/>
      <dgm:t>
        <a:bodyPr/>
        <a:lstStyle/>
        <a:p>
          <a:endParaRPr lang="en-IN"/>
        </a:p>
      </dgm:t>
    </dgm:pt>
    <dgm:pt modelId="{6B464348-FB5C-4395-9D2D-B11E9BFAD178}">
      <dgm:prSet phldrT="[Text]"/>
      <dgm:spPr/>
      <dgm:t>
        <a:bodyPr/>
        <a:lstStyle/>
        <a:p>
          <a:r>
            <a:rPr lang="en-IN" dirty="0"/>
            <a:t>CC -12 </a:t>
          </a:r>
        </a:p>
      </dgm:t>
    </dgm:pt>
    <dgm:pt modelId="{43DB7E2C-407A-4168-B9C3-212472400FEF}" type="parTrans" cxnId="{AF25CEA5-C656-4A42-B563-D5276F137016}">
      <dgm:prSet/>
      <dgm:spPr/>
      <dgm:t>
        <a:bodyPr/>
        <a:lstStyle/>
        <a:p>
          <a:endParaRPr lang="en-IN"/>
        </a:p>
      </dgm:t>
    </dgm:pt>
    <dgm:pt modelId="{2F254CA1-C12F-4D4B-97D2-0200B1FC2F5C}" type="sibTrans" cxnId="{AF25CEA5-C656-4A42-B563-D5276F137016}">
      <dgm:prSet/>
      <dgm:spPr/>
      <dgm:t>
        <a:bodyPr/>
        <a:lstStyle/>
        <a:p>
          <a:endParaRPr lang="en-IN"/>
        </a:p>
      </dgm:t>
    </dgm:pt>
    <dgm:pt modelId="{BDD50A03-E991-4177-BCDC-12C002552976}">
      <dgm:prSet phldrT="[Text]"/>
      <dgm:spPr/>
      <dgm:t>
        <a:bodyPr/>
        <a:lstStyle/>
        <a:p>
          <a:r>
            <a:rPr lang="en-IN"/>
            <a:t>CC-121</a:t>
          </a:r>
        </a:p>
      </dgm:t>
    </dgm:pt>
    <dgm:pt modelId="{99D0DD8E-FCEE-42CC-9401-BB5DD1B0BE38}" type="parTrans" cxnId="{9C1CB462-1382-4FD2-94BD-0943E3B2A14A}">
      <dgm:prSet/>
      <dgm:spPr/>
      <dgm:t>
        <a:bodyPr/>
        <a:lstStyle/>
        <a:p>
          <a:endParaRPr lang="en-IN"/>
        </a:p>
      </dgm:t>
    </dgm:pt>
    <dgm:pt modelId="{790C14EB-70D6-4115-860C-0F51682CFE47}" type="sibTrans" cxnId="{9C1CB462-1382-4FD2-94BD-0943E3B2A14A}">
      <dgm:prSet/>
      <dgm:spPr/>
      <dgm:t>
        <a:bodyPr/>
        <a:lstStyle/>
        <a:p>
          <a:endParaRPr lang="en-IN"/>
        </a:p>
      </dgm:t>
    </dgm:pt>
    <dgm:pt modelId="{D2E3A9AE-7F6B-48DD-AA69-4C8D8CF82E2F}">
      <dgm:prSet phldrT="[Text]"/>
      <dgm:spPr/>
      <dgm:t>
        <a:bodyPr/>
        <a:lstStyle/>
        <a:p>
          <a:r>
            <a:rPr lang="en-IN"/>
            <a:t>CC -21</a:t>
          </a:r>
        </a:p>
      </dgm:t>
    </dgm:pt>
    <dgm:pt modelId="{E312953F-47BE-4D59-B913-EFA257709FA8}" type="parTrans" cxnId="{3F57B85B-D5CE-4636-A0C6-6488EE6FAC5A}">
      <dgm:prSet/>
      <dgm:spPr/>
      <dgm:t>
        <a:bodyPr/>
        <a:lstStyle/>
        <a:p>
          <a:endParaRPr lang="en-IN"/>
        </a:p>
      </dgm:t>
    </dgm:pt>
    <dgm:pt modelId="{C880E605-9620-4A3D-9454-F14A3525D4E9}" type="sibTrans" cxnId="{3F57B85B-D5CE-4636-A0C6-6488EE6FAC5A}">
      <dgm:prSet/>
      <dgm:spPr/>
      <dgm:t>
        <a:bodyPr/>
        <a:lstStyle/>
        <a:p>
          <a:endParaRPr lang="en-IN"/>
        </a:p>
      </dgm:t>
    </dgm:pt>
    <dgm:pt modelId="{FEA68D64-A0FE-48FC-9D1F-6C922495BF86}">
      <dgm:prSet phldrT="[Text]"/>
      <dgm:spPr/>
      <dgm:t>
        <a:bodyPr/>
        <a:lstStyle/>
        <a:p>
          <a:r>
            <a:rPr lang="en-IN"/>
            <a:t>CC-22</a:t>
          </a:r>
        </a:p>
      </dgm:t>
    </dgm:pt>
    <dgm:pt modelId="{EB48B421-3E3A-40FD-9D93-707CA66B750D}" type="parTrans" cxnId="{DED03BA7-07AC-4C30-A760-EB91E9DDF2CF}">
      <dgm:prSet/>
      <dgm:spPr/>
      <dgm:t>
        <a:bodyPr/>
        <a:lstStyle/>
        <a:p>
          <a:endParaRPr lang="en-IN"/>
        </a:p>
      </dgm:t>
    </dgm:pt>
    <dgm:pt modelId="{935DD85E-BBB1-4FC0-BA70-6C99B4487851}" type="sibTrans" cxnId="{DED03BA7-07AC-4C30-A760-EB91E9DDF2CF}">
      <dgm:prSet/>
      <dgm:spPr/>
      <dgm:t>
        <a:bodyPr/>
        <a:lstStyle/>
        <a:p>
          <a:endParaRPr lang="en-IN"/>
        </a:p>
      </dgm:t>
    </dgm:pt>
    <dgm:pt modelId="{F78D838F-3079-444D-83D6-BC490300B852}">
      <dgm:prSet phldrT="[Text]"/>
      <dgm:spPr/>
      <dgm:t>
        <a:bodyPr/>
        <a:lstStyle/>
        <a:p>
          <a:r>
            <a:rPr lang="en-IN"/>
            <a:t>CC- 211</a:t>
          </a:r>
        </a:p>
      </dgm:t>
    </dgm:pt>
    <dgm:pt modelId="{B707E36C-FAAF-48E3-B8C2-80A3004CB205}" type="parTrans" cxnId="{2F0FF34F-EB2E-4B04-8309-EEBCA0AB7846}">
      <dgm:prSet/>
      <dgm:spPr/>
      <dgm:t>
        <a:bodyPr/>
        <a:lstStyle/>
        <a:p>
          <a:endParaRPr lang="en-IN"/>
        </a:p>
      </dgm:t>
    </dgm:pt>
    <dgm:pt modelId="{B4B49B25-D307-46CB-815D-33F0D163E466}" type="sibTrans" cxnId="{2F0FF34F-EB2E-4B04-8309-EEBCA0AB7846}">
      <dgm:prSet/>
      <dgm:spPr/>
      <dgm:t>
        <a:bodyPr/>
        <a:lstStyle/>
        <a:p>
          <a:endParaRPr lang="en-IN"/>
        </a:p>
      </dgm:t>
    </dgm:pt>
    <dgm:pt modelId="{8A3CF55B-5464-478E-A4C8-E709BE4E4757}" type="pres">
      <dgm:prSet presAssocID="{5B24CDCC-980E-42A1-ADCF-4DAC2F6B0599}" presName="hierChild1" presStyleCnt="0">
        <dgm:presLayoutVars>
          <dgm:orgChart val="1"/>
          <dgm:chPref val="1"/>
          <dgm:dir/>
          <dgm:animOne val="branch"/>
          <dgm:animLvl val="lvl"/>
          <dgm:resizeHandles/>
        </dgm:presLayoutVars>
      </dgm:prSet>
      <dgm:spPr/>
    </dgm:pt>
    <dgm:pt modelId="{600027A4-F6F3-4AFA-98D1-6BA424D0AF70}" type="pres">
      <dgm:prSet presAssocID="{2FFD7A8D-0EE3-4638-B63C-9DB052927C27}" presName="hierRoot1" presStyleCnt="0">
        <dgm:presLayoutVars>
          <dgm:hierBranch val="init"/>
        </dgm:presLayoutVars>
      </dgm:prSet>
      <dgm:spPr/>
    </dgm:pt>
    <dgm:pt modelId="{6D0A8CB1-E181-4516-A613-14F5655D7D33}" type="pres">
      <dgm:prSet presAssocID="{2FFD7A8D-0EE3-4638-B63C-9DB052927C27}" presName="rootComposite1" presStyleCnt="0"/>
      <dgm:spPr/>
    </dgm:pt>
    <dgm:pt modelId="{A08EE065-F772-46FA-A1C3-250061648020}" type="pres">
      <dgm:prSet presAssocID="{2FFD7A8D-0EE3-4638-B63C-9DB052927C27}" presName="rootText1" presStyleLbl="node0" presStyleIdx="0" presStyleCnt="1">
        <dgm:presLayoutVars>
          <dgm:chPref val="3"/>
        </dgm:presLayoutVars>
      </dgm:prSet>
      <dgm:spPr/>
    </dgm:pt>
    <dgm:pt modelId="{E6C6FDFB-C905-4585-A8CA-782F02B4C78C}" type="pres">
      <dgm:prSet presAssocID="{2FFD7A8D-0EE3-4638-B63C-9DB052927C27}" presName="rootConnector1" presStyleLbl="node1" presStyleIdx="0" presStyleCnt="0"/>
      <dgm:spPr/>
    </dgm:pt>
    <dgm:pt modelId="{9BC928A4-9C35-4B4A-9661-AF4453CD1D98}" type="pres">
      <dgm:prSet presAssocID="{2FFD7A8D-0EE3-4638-B63C-9DB052927C27}" presName="hierChild2" presStyleCnt="0"/>
      <dgm:spPr/>
    </dgm:pt>
    <dgm:pt modelId="{711C5403-7B88-4200-B922-B94251B702E6}" type="pres">
      <dgm:prSet presAssocID="{5703670F-F969-4A32-9688-50FB5036EF86}" presName="Name37" presStyleLbl="parChTrans1D2" presStyleIdx="0" presStyleCnt="2"/>
      <dgm:spPr/>
    </dgm:pt>
    <dgm:pt modelId="{D46E10C5-3A14-409B-8D83-464214D65B1B}" type="pres">
      <dgm:prSet presAssocID="{A771AE93-4B53-4F64-AE53-A6D8028E39E9}" presName="hierRoot2" presStyleCnt="0">
        <dgm:presLayoutVars>
          <dgm:hierBranch val="init"/>
        </dgm:presLayoutVars>
      </dgm:prSet>
      <dgm:spPr/>
    </dgm:pt>
    <dgm:pt modelId="{8B044E2F-9E8B-4F2A-892C-BABB69FDBD75}" type="pres">
      <dgm:prSet presAssocID="{A771AE93-4B53-4F64-AE53-A6D8028E39E9}" presName="rootComposite" presStyleCnt="0"/>
      <dgm:spPr/>
    </dgm:pt>
    <dgm:pt modelId="{9BFA6DBE-F024-4083-9F0C-C58716F62B09}" type="pres">
      <dgm:prSet presAssocID="{A771AE93-4B53-4F64-AE53-A6D8028E39E9}" presName="rootText" presStyleLbl="node2" presStyleIdx="0" presStyleCnt="2">
        <dgm:presLayoutVars>
          <dgm:chPref val="3"/>
        </dgm:presLayoutVars>
      </dgm:prSet>
      <dgm:spPr/>
    </dgm:pt>
    <dgm:pt modelId="{A4D3CFCA-A05C-4229-874C-0B56FFB5D82B}" type="pres">
      <dgm:prSet presAssocID="{A771AE93-4B53-4F64-AE53-A6D8028E39E9}" presName="rootConnector" presStyleLbl="node2" presStyleIdx="0" presStyleCnt="2"/>
      <dgm:spPr/>
    </dgm:pt>
    <dgm:pt modelId="{CDE30D6A-4E21-4A7A-A641-05BED9901433}" type="pres">
      <dgm:prSet presAssocID="{A771AE93-4B53-4F64-AE53-A6D8028E39E9}" presName="hierChild4" presStyleCnt="0"/>
      <dgm:spPr/>
    </dgm:pt>
    <dgm:pt modelId="{7D6DFF04-DB7D-4AE8-B75F-EF7A917F05D9}" type="pres">
      <dgm:prSet presAssocID="{8E250B6F-84B3-4640-B5D1-85B024B38B15}" presName="Name37" presStyleLbl="parChTrans1D3" presStyleIdx="0" presStyleCnt="4"/>
      <dgm:spPr/>
    </dgm:pt>
    <dgm:pt modelId="{69DEBA20-18A4-4BAF-B929-ACAF40D19DE3}" type="pres">
      <dgm:prSet presAssocID="{D555F3D7-8D06-4258-BD79-79AE7B2A36D6}" presName="hierRoot2" presStyleCnt="0">
        <dgm:presLayoutVars>
          <dgm:hierBranch val="init"/>
        </dgm:presLayoutVars>
      </dgm:prSet>
      <dgm:spPr/>
    </dgm:pt>
    <dgm:pt modelId="{CEDFCEE7-1835-4CF0-959B-A22046148485}" type="pres">
      <dgm:prSet presAssocID="{D555F3D7-8D06-4258-BD79-79AE7B2A36D6}" presName="rootComposite" presStyleCnt="0"/>
      <dgm:spPr/>
    </dgm:pt>
    <dgm:pt modelId="{58BD6176-D990-4815-A36F-5BA27775EBFD}" type="pres">
      <dgm:prSet presAssocID="{D555F3D7-8D06-4258-BD79-79AE7B2A36D6}" presName="rootText" presStyleLbl="node3" presStyleIdx="0" presStyleCnt="4">
        <dgm:presLayoutVars>
          <dgm:chPref val="3"/>
        </dgm:presLayoutVars>
      </dgm:prSet>
      <dgm:spPr/>
    </dgm:pt>
    <dgm:pt modelId="{984CC1D2-6FA6-4EA8-A69F-F32FBB9E112C}" type="pres">
      <dgm:prSet presAssocID="{D555F3D7-8D06-4258-BD79-79AE7B2A36D6}" presName="rootConnector" presStyleLbl="node3" presStyleIdx="0" presStyleCnt="4"/>
      <dgm:spPr/>
    </dgm:pt>
    <dgm:pt modelId="{B0856C92-EA5D-4C18-A69C-C35425C5950C}" type="pres">
      <dgm:prSet presAssocID="{D555F3D7-8D06-4258-BD79-79AE7B2A36D6}" presName="hierChild4" presStyleCnt="0"/>
      <dgm:spPr/>
    </dgm:pt>
    <dgm:pt modelId="{01DA5B82-49FA-4EEB-A68D-817DD4D1AE49}" type="pres">
      <dgm:prSet presAssocID="{D555F3D7-8D06-4258-BD79-79AE7B2A36D6}" presName="hierChild5" presStyleCnt="0"/>
      <dgm:spPr/>
    </dgm:pt>
    <dgm:pt modelId="{87BF1B3B-2801-4DAD-8E27-F3802BB24385}" type="pres">
      <dgm:prSet presAssocID="{43DB7E2C-407A-4168-B9C3-212472400FEF}" presName="Name37" presStyleLbl="parChTrans1D3" presStyleIdx="1" presStyleCnt="4"/>
      <dgm:spPr/>
    </dgm:pt>
    <dgm:pt modelId="{DD0A3C98-AF52-4ACB-81BC-524EC2A096F0}" type="pres">
      <dgm:prSet presAssocID="{6B464348-FB5C-4395-9D2D-B11E9BFAD178}" presName="hierRoot2" presStyleCnt="0">
        <dgm:presLayoutVars>
          <dgm:hierBranch val="init"/>
        </dgm:presLayoutVars>
      </dgm:prSet>
      <dgm:spPr/>
    </dgm:pt>
    <dgm:pt modelId="{7672548A-196A-47E1-AAE5-29F4F0BE8BD5}" type="pres">
      <dgm:prSet presAssocID="{6B464348-FB5C-4395-9D2D-B11E9BFAD178}" presName="rootComposite" presStyleCnt="0"/>
      <dgm:spPr/>
    </dgm:pt>
    <dgm:pt modelId="{C6F6C7FC-4E29-434A-A080-4CBD3A77C4D5}" type="pres">
      <dgm:prSet presAssocID="{6B464348-FB5C-4395-9D2D-B11E9BFAD178}" presName="rootText" presStyleLbl="node3" presStyleIdx="1" presStyleCnt="4">
        <dgm:presLayoutVars>
          <dgm:chPref val="3"/>
        </dgm:presLayoutVars>
      </dgm:prSet>
      <dgm:spPr/>
    </dgm:pt>
    <dgm:pt modelId="{8931A71D-561A-4605-AA72-74E38CA65C5B}" type="pres">
      <dgm:prSet presAssocID="{6B464348-FB5C-4395-9D2D-B11E9BFAD178}" presName="rootConnector" presStyleLbl="node3" presStyleIdx="1" presStyleCnt="4"/>
      <dgm:spPr/>
    </dgm:pt>
    <dgm:pt modelId="{4188F32F-3368-4309-99F1-1777C56E69F2}" type="pres">
      <dgm:prSet presAssocID="{6B464348-FB5C-4395-9D2D-B11E9BFAD178}" presName="hierChild4" presStyleCnt="0"/>
      <dgm:spPr/>
    </dgm:pt>
    <dgm:pt modelId="{006C6EEB-D60E-49B8-B436-43569C7C7234}" type="pres">
      <dgm:prSet presAssocID="{99D0DD8E-FCEE-42CC-9401-BB5DD1B0BE38}" presName="Name37" presStyleLbl="parChTrans1D4" presStyleIdx="0" presStyleCnt="2"/>
      <dgm:spPr/>
    </dgm:pt>
    <dgm:pt modelId="{EAFD7FC9-DE2D-437B-8B63-E24CE5AEAE67}" type="pres">
      <dgm:prSet presAssocID="{BDD50A03-E991-4177-BCDC-12C002552976}" presName="hierRoot2" presStyleCnt="0">
        <dgm:presLayoutVars>
          <dgm:hierBranch val="init"/>
        </dgm:presLayoutVars>
      </dgm:prSet>
      <dgm:spPr/>
    </dgm:pt>
    <dgm:pt modelId="{62D9A1DC-1030-4A7D-A3D4-A6B664891A8C}" type="pres">
      <dgm:prSet presAssocID="{BDD50A03-E991-4177-BCDC-12C002552976}" presName="rootComposite" presStyleCnt="0"/>
      <dgm:spPr/>
    </dgm:pt>
    <dgm:pt modelId="{6D8EF594-B147-4D09-932B-B1E26548EA4B}" type="pres">
      <dgm:prSet presAssocID="{BDD50A03-E991-4177-BCDC-12C002552976}" presName="rootText" presStyleLbl="node4" presStyleIdx="0" presStyleCnt="2">
        <dgm:presLayoutVars>
          <dgm:chPref val="3"/>
        </dgm:presLayoutVars>
      </dgm:prSet>
      <dgm:spPr/>
    </dgm:pt>
    <dgm:pt modelId="{BCC03F45-30BC-49E9-A3E3-D65EC8379EE1}" type="pres">
      <dgm:prSet presAssocID="{BDD50A03-E991-4177-BCDC-12C002552976}" presName="rootConnector" presStyleLbl="node4" presStyleIdx="0" presStyleCnt="2"/>
      <dgm:spPr/>
    </dgm:pt>
    <dgm:pt modelId="{4EEBE557-4B20-42E7-8776-9D847E725440}" type="pres">
      <dgm:prSet presAssocID="{BDD50A03-E991-4177-BCDC-12C002552976}" presName="hierChild4" presStyleCnt="0"/>
      <dgm:spPr/>
    </dgm:pt>
    <dgm:pt modelId="{99121652-57B1-4CFB-B50A-5997A2076351}" type="pres">
      <dgm:prSet presAssocID="{BDD50A03-E991-4177-BCDC-12C002552976}" presName="hierChild5" presStyleCnt="0"/>
      <dgm:spPr/>
    </dgm:pt>
    <dgm:pt modelId="{B42E61E2-4D6F-4D3F-B50D-227609A89222}" type="pres">
      <dgm:prSet presAssocID="{6B464348-FB5C-4395-9D2D-B11E9BFAD178}" presName="hierChild5" presStyleCnt="0"/>
      <dgm:spPr/>
    </dgm:pt>
    <dgm:pt modelId="{B3DCD154-33ED-49CE-B0ED-941B7338C1A6}" type="pres">
      <dgm:prSet presAssocID="{A771AE93-4B53-4F64-AE53-A6D8028E39E9}" presName="hierChild5" presStyleCnt="0"/>
      <dgm:spPr/>
    </dgm:pt>
    <dgm:pt modelId="{235D14BB-343A-4775-B7AC-01CD44998D27}" type="pres">
      <dgm:prSet presAssocID="{5CB21AAB-C797-4CBB-9969-33700D638FAF}" presName="Name37" presStyleLbl="parChTrans1D2" presStyleIdx="1" presStyleCnt="2"/>
      <dgm:spPr/>
    </dgm:pt>
    <dgm:pt modelId="{11BBBB0F-DD55-4165-917A-A475342C5E78}" type="pres">
      <dgm:prSet presAssocID="{62BFFEF3-C110-4F8D-835B-82064809373F}" presName="hierRoot2" presStyleCnt="0">
        <dgm:presLayoutVars>
          <dgm:hierBranch val="init"/>
        </dgm:presLayoutVars>
      </dgm:prSet>
      <dgm:spPr/>
    </dgm:pt>
    <dgm:pt modelId="{30EC46D0-7CB2-4C7D-AB9F-C7042CCEF06A}" type="pres">
      <dgm:prSet presAssocID="{62BFFEF3-C110-4F8D-835B-82064809373F}" presName="rootComposite" presStyleCnt="0"/>
      <dgm:spPr/>
    </dgm:pt>
    <dgm:pt modelId="{AD56C28C-57BD-4E05-9061-E0AD4A3F9630}" type="pres">
      <dgm:prSet presAssocID="{62BFFEF3-C110-4F8D-835B-82064809373F}" presName="rootText" presStyleLbl="node2" presStyleIdx="1" presStyleCnt="2">
        <dgm:presLayoutVars>
          <dgm:chPref val="3"/>
        </dgm:presLayoutVars>
      </dgm:prSet>
      <dgm:spPr/>
    </dgm:pt>
    <dgm:pt modelId="{740621B8-CD2D-47AD-A70C-062264A94537}" type="pres">
      <dgm:prSet presAssocID="{62BFFEF3-C110-4F8D-835B-82064809373F}" presName="rootConnector" presStyleLbl="node2" presStyleIdx="1" presStyleCnt="2"/>
      <dgm:spPr/>
    </dgm:pt>
    <dgm:pt modelId="{E4F8AE12-2535-4034-B29A-86BC951E9939}" type="pres">
      <dgm:prSet presAssocID="{62BFFEF3-C110-4F8D-835B-82064809373F}" presName="hierChild4" presStyleCnt="0"/>
      <dgm:spPr/>
    </dgm:pt>
    <dgm:pt modelId="{B581FFBD-C15F-4676-B2FB-4ADDA00C199B}" type="pres">
      <dgm:prSet presAssocID="{E312953F-47BE-4D59-B913-EFA257709FA8}" presName="Name37" presStyleLbl="parChTrans1D3" presStyleIdx="2" presStyleCnt="4"/>
      <dgm:spPr/>
    </dgm:pt>
    <dgm:pt modelId="{21BDF409-63C5-4097-80DC-ADB174EA88D7}" type="pres">
      <dgm:prSet presAssocID="{D2E3A9AE-7F6B-48DD-AA69-4C8D8CF82E2F}" presName="hierRoot2" presStyleCnt="0">
        <dgm:presLayoutVars>
          <dgm:hierBranch val="init"/>
        </dgm:presLayoutVars>
      </dgm:prSet>
      <dgm:spPr/>
    </dgm:pt>
    <dgm:pt modelId="{9ECBC16B-8D69-4236-8F9B-583CD88E806F}" type="pres">
      <dgm:prSet presAssocID="{D2E3A9AE-7F6B-48DD-AA69-4C8D8CF82E2F}" presName="rootComposite" presStyleCnt="0"/>
      <dgm:spPr/>
    </dgm:pt>
    <dgm:pt modelId="{04FDDF98-B89F-425B-86DE-DF2E6DC201B9}" type="pres">
      <dgm:prSet presAssocID="{D2E3A9AE-7F6B-48DD-AA69-4C8D8CF82E2F}" presName="rootText" presStyleLbl="node3" presStyleIdx="2" presStyleCnt="4">
        <dgm:presLayoutVars>
          <dgm:chPref val="3"/>
        </dgm:presLayoutVars>
      </dgm:prSet>
      <dgm:spPr/>
    </dgm:pt>
    <dgm:pt modelId="{BF7D3C9B-BFBE-47B3-864C-C7F22C8A5469}" type="pres">
      <dgm:prSet presAssocID="{D2E3A9AE-7F6B-48DD-AA69-4C8D8CF82E2F}" presName="rootConnector" presStyleLbl="node3" presStyleIdx="2" presStyleCnt="4"/>
      <dgm:spPr/>
    </dgm:pt>
    <dgm:pt modelId="{EBFB040E-9610-475E-AD76-A3DFECFE2981}" type="pres">
      <dgm:prSet presAssocID="{D2E3A9AE-7F6B-48DD-AA69-4C8D8CF82E2F}" presName="hierChild4" presStyleCnt="0"/>
      <dgm:spPr/>
    </dgm:pt>
    <dgm:pt modelId="{6410058E-EF2E-4D94-A2AB-1A422365FBC6}" type="pres">
      <dgm:prSet presAssocID="{B707E36C-FAAF-48E3-B8C2-80A3004CB205}" presName="Name37" presStyleLbl="parChTrans1D4" presStyleIdx="1" presStyleCnt="2"/>
      <dgm:spPr/>
    </dgm:pt>
    <dgm:pt modelId="{1499673F-9F62-48A1-A739-51E0DF10AA1A}" type="pres">
      <dgm:prSet presAssocID="{F78D838F-3079-444D-83D6-BC490300B852}" presName="hierRoot2" presStyleCnt="0">
        <dgm:presLayoutVars>
          <dgm:hierBranch val="init"/>
        </dgm:presLayoutVars>
      </dgm:prSet>
      <dgm:spPr/>
    </dgm:pt>
    <dgm:pt modelId="{0F3B5098-BA6E-4CDA-A4FC-99D098833BF2}" type="pres">
      <dgm:prSet presAssocID="{F78D838F-3079-444D-83D6-BC490300B852}" presName="rootComposite" presStyleCnt="0"/>
      <dgm:spPr/>
    </dgm:pt>
    <dgm:pt modelId="{3248B0B4-A307-454D-A1DA-6D235815FAD0}" type="pres">
      <dgm:prSet presAssocID="{F78D838F-3079-444D-83D6-BC490300B852}" presName="rootText" presStyleLbl="node4" presStyleIdx="1" presStyleCnt="2">
        <dgm:presLayoutVars>
          <dgm:chPref val="3"/>
        </dgm:presLayoutVars>
      </dgm:prSet>
      <dgm:spPr/>
    </dgm:pt>
    <dgm:pt modelId="{0E25D900-D9C8-4ABC-B64C-1FE067EBAA1C}" type="pres">
      <dgm:prSet presAssocID="{F78D838F-3079-444D-83D6-BC490300B852}" presName="rootConnector" presStyleLbl="node4" presStyleIdx="1" presStyleCnt="2"/>
      <dgm:spPr/>
    </dgm:pt>
    <dgm:pt modelId="{47D3B437-B375-4D3F-A8EE-28AC89922638}" type="pres">
      <dgm:prSet presAssocID="{F78D838F-3079-444D-83D6-BC490300B852}" presName="hierChild4" presStyleCnt="0"/>
      <dgm:spPr/>
    </dgm:pt>
    <dgm:pt modelId="{29C21526-2A9D-4EB0-98E7-E6ED2D6B631B}" type="pres">
      <dgm:prSet presAssocID="{F78D838F-3079-444D-83D6-BC490300B852}" presName="hierChild5" presStyleCnt="0"/>
      <dgm:spPr/>
    </dgm:pt>
    <dgm:pt modelId="{1A87DD1F-B115-45B7-8299-86A6C1A3D397}" type="pres">
      <dgm:prSet presAssocID="{D2E3A9AE-7F6B-48DD-AA69-4C8D8CF82E2F}" presName="hierChild5" presStyleCnt="0"/>
      <dgm:spPr/>
    </dgm:pt>
    <dgm:pt modelId="{29479DC2-D928-4D04-9933-6E4DA83D4DE5}" type="pres">
      <dgm:prSet presAssocID="{EB48B421-3E3A-40FD-9D93-707CA66B750D}" presName="Name37" presStyleLbl="parChTrans1D3" presStyleIdx="3" presStyleCnt="4"/>
      <dgm:spPr/>
    </dgm:pt>
    <dgm:pt modelId="{9676A7A3-92F9-489D-880B-AC75588CC265}" type="pres">
      <dgm:prSet presAssocID="{FEA68D64-A0FE-48FC-9D1F-6C922495BF86}" presName="hierRoot2" presStyleCnt="0">
        <dgm:presLayoutVars>
          <dgm:hierBranch val="init"/>
        </dgm:presLayoutVars>
      </dgm:prSet>
      <dgm:spPr/>
    </dgm:pt>
    <dgm:pt modelId="{62BF9BF5-6586-4780-B3F2-25EE702BF72D}" type="pres">
      <dgm:prSet presAssocID="{FEA68D64-A0FE-48FC-9D1F-6C922495BF86}" presName="rootComposite" presStyleCnt="0"/>
      <dgm:spPr/>
    </dgm:pt>
    <dgm:pt modelId="{4E96C27C-E83E-4ABF-BD86-62839B99B012}" type="pres">
      <dgm:prSet presAssocID="{FEA68D64-A0FE-48FC-9D1F-6C922495BF86}" presName="rootText" presStyleLbl="node3" presStyleIdx="3" presStyleCnt="4">
        <dgm:presLayoutVars>
          <dgm:chPref val="3"/>
        </dgm:presLayoutVars>
      </dgm:prSet>
      <dgm:spPr/>
    </dgm:pt>
    <dgm:pt modelId="{66C2A5AD-EA3E-41FE-AE54-29313C744F2B}" type="pres">
      <dgm:prSet presAssocID="{FEA68D64-A0FE-48FC-9D1F-6C922495BF86}" presName="rootConnector" presStyleLbl="node3" presStyleIdx="3" presStyleCnt="4"/>
      <dgm:spPr/>
    </dgm:pt>
    <dgm:pt modelId="{C5852847-849C-4BE9-B867-3723CABB296A}" type="pres">
      <dgm:prSet presAssocID="{FEA68D64-A0FE-48FC-9D1F-6C922495BF86}" presName="hierChild4" presStyleCnt="0"/>
      <dgm:spPr/>
    </dgm:pt>
    <dgm:pt modelId="{85660C85-A2B8-441B-9435-E98DF6126261}" type="pres">
      <dgm:prSet presAssocID="{FEA68D64-A0FE-48FC-9D1F-6C922495BF86}" presName="hierChild5" presStyleCnt="0"/>
      <dgm:spPr/>
    </dgm:pt>
    <dgm:pt modelId="{F61072B0-2DB8-4D28-9065-2B234D347FC8}" type="pres">
      <dgm:prSet presAssocID="{62BFFEF3-C110-4F8D-835B-82064809373F}" presName="hierChild5" presStyleCnt="0"/>
      <dgm:spPr/>
    </dgm:pt>
    <dgm:pt modelId="{E7A567E2-D826-48C4-AAAF-DACEA64506CA}" type="pres">
      <dgm:prSet presAssocID="{2FFD7A8D-0EE3-4638-B63C-9DB052927C27}" presName="hierChild3" presStyleCnt="0"/>
      <dgm:spPr/>
    </dgm:pt>
  </dgm:ptLst>
  <dgm:cxnLst>
    <dgm:cxn modelId="{323B4305-A93B-4E28-82D8-E995FA067513}" type="presOf" srcId="{43DB7E2C-407A-4168-B9C3-212472400FEF}" destId="{87BF1B3B-2801-4DAD-8E27-F3802BB24385}" srcOrd="0" destOrd="0" presId="urn:microsoft.com/office/officeart/2005/8/layout/orgChart1"/>
    <dgm:cxn modelId="{866E510D-AE60-4B08-BF52-3BDDB9917DC3}" type="presOf" srcId="{5703670F-F969-4A32-9688-50FB5036EF86}" destId="{711C5403-7B88-4200-B922-B94251B702E6}" srcOrd="0" destOrd="0" presId="urn:microsoft.com/office/officeart/2005/8/layout/orgChart1"/>
    <dgm:cxn modelId="{F0172C11-58AA-4533-A636-C524E83508AE}" type="presOf" srcId="{A771AE93-4B53-4F64-AE53-A6D8028E39E9}" destId="{A4D3CFCA-A05C-4229-874C-0B56FFB5D82B}" srcOrd="1" destOrd="0" presId="urn:microsoft.com/office/officeart/2005/8/layout/orgChart1"/>
    <dgm:cxn modelId="{BE6FA717-9261-49B5-8B0A-744D2C338E80}" type="presOf" srcId="{BDD50A03-E991-4177-BCDC-12C002552976}" destId="{BCC03F45-30BC-49E9-A3E3-D65EC8379EE1}" srcOrd="1" destOrd="0" presId="urn:microsoft.com/office/officeart/2005/8/layout/orgChart1"/>
    <dgm:cxn modelId="{64450B18-6C50-4B1E-A7E8-A8997E1DFED0}" type="presOf" srcId="{D555F3D7-8D06-4258-BD79-79AE7B2A36D6}" destId="{984CC1D2-6FA6-4EA8-A69F-F32FBB9E112C}" srcOrd="1" destOrd="0" presId="urn:microsoft.com/office/officeart/2005/8/layout/orgChart1"/>
    <dgm:cxn modelId="{49E89F23-503A-44AE-B110-2EDE4A832E45}" type="presOf" srcId="{62BFFEF3-C110-4F8D-835B-82064809373F}" destId="{740621B8-CD2D-47AD-A70C-062264A94537}" srcOrd="1" destOrd="0" presId="urn:microsoft.com/office/officeart/2005/8/layout/orgChart1"/>
    <dgm:cxn modelId="{34F65124-25EF-49C9-91D6-9F250A7A048C}" type="presOf" srcId="{E312953F-47BE-4D59-B913-EFA257709FA8}" destId="{B581FFBD-C15F-4676-B2FB-4ADDA00C199B}" srcOrd="0" destOrd="0" presId="urn:microsoft.com/office/officeart/2005/8/layout/orgChart1"/>
    <dgm:cxn modelId="{1218DA27-8105-4FAB-86B0-C492DA8C6918}" type="presOf" srcId="{D2E3A9AE-7F6B-48DD-AA69-4C8D8CF82E2F}" destId="{04FDDF98-B89F-425B-86DE-DF2E6DC201B9}" srcOrd="0" destOrd="0" presId="urn:microsoft.com/office/officeart/2005/8/layout/orgChart1"/>
    <dgm:cxn modelId="{DD36A532-2EC6-4341-B899-1C5E2C6CAFD3}" type="presOf" srcId="{F78D838F-3079-444D-83D6-BC490300B852}" destId="{0E25D900-D9C8-4ABC-B64C-1FE067EBAA1C}" srcOrd="1" destOrd="0" presId="urn:microsoft.com/office/officeart/2005/8/layout/orgChart1"/>
    <dgm:cxn modelId="{C4B32939-0D0A-44DF-89E4-E29EFEAB16E7}" srcId="{2FFD7A8D-0EE3-4638-B63C-9DB052927C27}" destId="{62BFFEF3-C110-4F8D-835B-82064809373F}" srcOrd="1" destOrd="0" parTransId="{5CB21AAB-C797-4CBB-9969-33700D638FAF}" sibTransId="{4B3E7C46-105F-465D-A65A-C99676BA243F}"/>
    <dgm:cxn modelId="{66AC4E3E-8427-47C8-860C-FD3FB331799C}" type="presOf" srcId="{B707E36C-FAAF-48E3-B8C2-80A3004CB205}" destId="{6410058E-EF2E-4D94-A2AB-1A422365FBC6}" srcOrd="0" destOrd="0" presId="urn:microsoft.com/office/officeart/2005/8/layout/orgChart1"/>
    <dgm:cxn modelId="{F83B5A40-6DF3-407A-B445-A8533272BF02}" type="presOf" srcId="{5B24CDCC-980E-42A1-ADCF-4DAC2F6B0599}" destId="{8A3CF55B-5464-478E-A4C8-E709BE4E4757}" srcOrd="0" destOrd="0" presId="urn:microsoft.com/office/officeart/2005/8/layout/orgChart1"/>
    <dgm:cxn modelId="{3F57B85B-D5CE-4636-A0C6-6488EE6FAC5A}" srcId="{62BFFEF3-C110-4F8D-835B-82064809373F}" destId="{D2E3A9AE-7F6B-48DD-AA69-4C8D8CF82E2F}" srcOrd="0" destOrd="0" parTransId="{E312953F-47BE-4D59-B913-EFA257709FA8}" sibTransId="{C880E605-9620-4A3D-9454-F14A3525D4E9}"/>
    <dgm:cxn modelId="{9C1CB462-1382-4FD2-94BD-0943E3B2A14A}" srcId="{6B464348-FB5C-4395-9D2D-B11E9BFAD178}" destId="{BDD50A03-E991-4177-BCDC-12C002552976}" srcOrd="0" destOrd="0" parTransId="{99D0DD8E-FCEE-42CC-9401-BB5DD1B0BE38}" sibTransId="{790C14EB-70D6-4115-860C-0F51682CFE47}"/>
    <dgm:cxn modelId="{1FE46049-DB8C-4F38-A18D-C7AC7EA1A4E4}" type="presOf" srcId="{62BFFEF3-C110-4F8D-835B-82064809373F}" destId="{AD56C28C-57BD-4E05-9061-E0AD4A3F9630}" srcOrd="0" destOrd="0" presId="urn:microsoft.com/office/officeart/2005/8/layout/orgChart1"/>
    <dgm:cxn modelId="{61A89849-7F2C-46C1-BFFE-037FCE6A1E01}" type="presOf" srcId="{6B464348-FB5C-4395-9D2D-B11E9BFAD178}" destId="{C6F6C7FC-4E29-434A-A080-4CBD3A77C4D5}" srcOrd="0" destOrd="0" presId="urn:microsoft.com/office/officeart/2005/8/layout/orgChart1"/>
    <dgm:cxn modelId="{4DD22D4E-14FD-4A6D-90DB-377A473FAED0}" type="presOf" srcId="{F78D838F-3079-444D-83D6-BC490300B852}" destId="{3248B0B4-A307-454D-A1DA-6D235815FAD0}" srcOrd="0" destOrd="0" presId="urn:microsoft.com/office/officeart/2005/8/layout/orgChart1"/>
    <dgm:cxn modelId="{450A814F-06D0-4628-B8D9-963454FC35AA}" type="presOf" srcId="{D555F3D7-8D06-4258-BD79-79AE7B2A36D6}" destId="{58BD6176-D990-4815-A36F-5BA27775EBFD}" srcOrd="0" destOrd="0" presId="urn:microsoft.com/office/officeart/2005/8/layout/orgChart1"/>
    <dgm:cxn modelId="{2F0FF34F-EB2E-4B04-8309-EEBCA0AB7846}" srcId="{D2E3A9AE-7F6B-48DD-AA69-4C8D8CF82E2F}" destId="{F78D838F-3079-444D-83D6-BC490300B852}" srcOrd="0" destOrd="0" parTransId="{B707E36C-FAAF-48E3-B8C2-80A3004CB205}" sibTransId="{B4B49B25-D307-46CB-815D-33F0D163E466}"/>
    <dgm:cxn modelId="{1C2FCB56-7EB3-4B25-A03A-F9B692B17A8E}" srcId="{5B24CDCC-980E-42A1-ADCF-4DAC2F6B0599}" destId="{2FFD7A8D-0EE3-4638-B63C-9DB052927C27}" srcOrd="0" destOrd="0" parTransId="{D11ED5AF-A3D5-42B4-AF75-218D87CD47B3}" sibTransId="{101CDD9C-0C61-44C4-98AD-74E77E1380A6}"/>
    <dgm:cxn modelId="{5C065659-39CC-4915-9772-C18F63A26285}" srcId="{A771AE93-4B53-4F64-AE53-A6D8028E39E9}" destId="{D555F3D7-8D06-4258-BD79-79AE7B2A36D6}" srcOrd="0" destOrd="0" parTransId="{8E250B6F-84B3-4640-B5D1-85B024B38B15}" sibTransId="{F6E2D4A7-01CE-4F7D-866D-CB5DB83E3D8B}"/>
    <dgm:cxn modelId="{2DB4E087-CAB2-4C53-9058-BBD640BAEB86}" srcId="{2FFD7A8D-0EE3-4638-B63C-9DB052927C27}" destId="{A771AE93-4B53-4F64-AE53-A6D8028E39E9}" srcOrd="0" destOrd="0" parTransId="{5703670F-F969-4A32-9688-50FB5036EF86}" sibTransId="{AF1AFF9F-20FC-4379-BB7D-7B418373D245}"/>
    <dgm:cxn modelId="{9526589A-3086-4B46-A35C-C440028D25CE}" type="presOf" srcId="{5CB21AAB-C797-4CBB-9969-33700D638FAF}" destId="{235D14BB-343A-4775-B7AC-01CD44998D27}" srcOrd="0" destOrd="0" presId="urn:microsoft.com/office/officeart/2005/8/layout/orgChart1"/>
    <dgm:cxn modelId="{AF25CEA5-C656-4A42-B563-D5276F137016}" srcId="{A771AE93-4B53-4F64-AE53-A6D8028E39E9}" destId="{6B464348-FB5C-4395-9D2D-B11E9BFAD178}" srcOrd="1" destOrd="0" parTransId="{43DB7E2C-407A-4168-B9C3-212472400FEF}" sibTransId="{2F254CA1-C12F-4D4B-97D2-0200B1FC2F5C}"/>
    <dgm:cxn modelId="{DED03BA7-07AC-4C30-A760-EB91E9DDF2CF}" srcId="{62BFFEF3-C110-4F8D-835B-82064809373F}" destId="{FEA68D64-A0FE-48FC-9D1F-6C922495BF86}" srcOrd="1" destOrd="0" parTransId="{EB48B421-3E3A-40FD-9D93-707CA66B750D}" sibTransId="{935DD85E-BBB1-4FC0-BA70-6C99B4487851}"/>
    <dgm:cxn modelId="{15629DA7-932E-495F-B99C-269AB8685E49}" type="presOf" srcId="{2FFD7A8D-0EE3-4638-B63C-9DB052927C27}" destId="{A08EE065-F772-46FA-A1C3-250061648020}" srcOrd="0" destOrd="0" presId="urn:microsoft.com/office/officeart/2005/8/layout/orgChart1"/>
    <dgm:cxn modelId="{1122ADA8-D575-4F52-80AD-233560410A6A}" type="presOf" srcId="{FEA68D64-A0FE-48FC-9D1F-6C922495BF86}" destId="{4E96C27C-E83E-4ABF-BD86-62839B99B012}" srcOrd="0" destOrd="0" presId="urn:microsoft.com/office/officeart/2005/8/layout/orgChart1"/>
    <dgm:cxn modelId="{A594E9BC-8C96-4FB9-9FF3-CD176F49D23E}" type="presOf" srcId="{99D0DD8E-FCEE-42CC-9401-BB5DD1B0BE38}" destId="{006C6EEB-D60E-49B8-B436-43569C7C7234}" srcOrd="0" destOrd="0" presId="urn:microsoft.com/office/officeart/2005/8/layout/orgChart1"/>
    <dgm:cxn modelId="{9F54E7C0-0986-4683-9746-044F2553BD5E}" type="presOf" srcId="{8E250B6F-84B3-4640-B5D1-85B024B38B15}" destId="{7D6DFF04-DB7D-4AE8-B75F-EF7A917F05D9}" srcOrd="0" destOrd="0" presId="urn:microsoft.com/office/officeart/2005/8/layout/orgChart1"/>
    <dgm:cxn modelId="{EC19B2C1-A777-493F-8C8C-CB766D6447E4}" type="presOf" srcId="{6B464348-FB5C-4395-9D2D-B11E9BFAD178}" destId="{8931A71D-561A-4605-AA72-74E38CA65C5B}" srcOrd="1" destOrd="0" presId="urn:microsoft.com/office/officeart/2005/8/layout/orgChart1"/>
    <dgm:cxn modelId="{2140D9D8-5F4A-46A8-97A6-0F08D3C5ABD8}" type="presOf" srcId="{BDD50A03-E991-4177-BCDC-12C002552976}" destId="{6D8EF594-B147-4D09-932B-B1E26548EA4B}" srcOrd="0" destOrd="0" presId="urn:microsoft.com/office/officeart/2005/8/layout/orgChart1"/>
    <dgm:cxn modelId="{D59972DC-7123-4C58-B086-A606BE83DADE}" type="presOf" srcId="{FEA68D64-A0FE-48FC-9D1F-6C922495BF86}" destId="{66C2A5AD-EA3E-41FE-AE54-29313C744F2B}" srcOrd="1" destOrd="0" presId="urn:microsoft.com/office/officeart/2005/8/layout/orgChart1"/>
    <dgm:cxn modelId="{6ABDD9E0-692D-4CCC-AB42-4238DF2A378C}" type="presOf" srcId="{A771AE93-4B53-4F64-AE53-A6D8028E39E9}" destId="{9BFA6DBE-F024-4083-9F0C-C58716F62B09}" srcOrd="0" destOrd="0" presId="urn:microsoft.com/office/officeart/2005/8/layout/orgChart1"/>
    <dgm:cxn modelId="{E8E03EED-1059-459D-9DD4-443B03AC617B}" type="presOf" srcId="{2FFD7A8D-0EE3-4638-B63C-9DB052927C27}" destId="{E6C6FDFB-C905-4585-A8CA-782F02B4C78C}" srcOrd="1" destOrd="0" presId="urn:microsoft.com/office/officeart/2005/8/layout/orgChart1"/>
    <dgm:cxn modelId="{D0A745F0-6612-420D-94F2-61C1998363CB}" type="presOf" srcId="{D2E3A9AE-7F6B-48DD-AA69-4C8D8CF82E2F}" destId="{BF7D3C9B-BFBE-47B3-864C-C7F22C8A5469}" srcOrd="1" destOrd="0" presId="urn:microsoft.com/office/officeart/2005/8/layout/orgChart1"/>
    <dgm:cxn modelId="{E6709AF7-1A55-44EA-9267-D4542673C0ED}" type="presOf" srcId="{EB48B421-3E3A-40FD-9D93-707CA66B750D}" destId="{29479DC2-D928-4D04-9933-6E4DA83D4DE5}" srcOrd="0" destOrd="0" presId="urn:microsoft.com/office/officeart/2005/8/layout/orgChart1"/>
    <dgm:cxn modelId="{ABFD9E8E-F98C-4FF3-90AC-AC63DABA9158}" type="presParOf" srcId="{8A3CF55B-5464-478E-A4C8-E709BE4E4757}" destId="{600027A4-F6F3-4AFA-98D1-6BA424D0AF70}" srcOrd="0" destOrd="0" presId="urn:microsoft.com/office/officeart/2005/8/layout/orgChart1"/>
    <dgm:cxn modelId="{0563A6C1-42B8-4DA4-8573-49B24C30B763}" type="presParOf" srcId="{600027A4-F6F3-4AFA-98D1-6BA424D0AF70}" destId="{6D0A8CB1-E181-4516-A613-14F5655D7D33}" srcOrd="0" destOrd="0" presId="urn:microsoft.com/office/officeart/2005/8/layout/orgChart1"/>
    <dgm:cxn modelId="{78842244-F3C9-4CDD-9227-D9542C4BC426}" type="presParOf" srcId="{6D0A8CB1-E181-4516-A613-14F5655D7D33}" destId="{A08EE065-F772-46FA-A1C3-250061648020}" srcOrd="0" destOrd="0" presId="urn:microsoft.com/office/officeart/2005/8/layout/orgChart1"/>
    <dgm:cxn modelId="{FC440592-54D1-4AD7-AD3B-A995BCAD15DB}" type="presParOf" srcId="{6D0A8CB1-E181-4516-A613-14F5655D7D33}" destId="{E6C6FDFB-C905-4585-A8CA-782F02B4C78C}" srcOrd="1" destOrd="0" presId="urn:microsoft.com/office/officeart/2005/8/layout/orgChart1"/>
    <dgm:cxn modelId="{6F3C68F2-5427-4A56-B05D-2C423EB8F17C}" type="presParOf" srcId="{600027A4-F6F3-4AFA-98D1-6BA424D0AF70}" destId="{9BC928A4-9C35-4B4A-9661-AF4453CD1D98}" srcOrd="1" destOrd="0" presId="urn:microsoft.com/office/officeart/2005/8/layout/orgChart1"/>
    <dgm:cxn modelId="{ACD92CB9-A776-4A34-8B38-63C99DD38BCD}" type="presParOf" srcId="{9BC928A4-9C35-4B4A-9661-AF4453CD1D98}" destId="{711C5403-7B88-4200-B922-B94251B702E6}" srcOrd="0" destOrd="0" presId="urn:microsoft.com/office/officeart/2005/8/layout/orgChart1"/>
    <dgm:cxn modelId="{5A7D06CA-2EA6-41A4-BA74-24816C33244F}" type="presParOf" srcId="{9BC928A4-9C35-4B4A-9661-AF4453CD1D98}" destId="{D46E10C5-3A14-409B-8D83-464214D65B1B}" srcOrd="1" destOrd="0" presId="urn:microsoft.com/office/officeart/2005/8/layout/orgChart1"/>
    <dgm:cxn modelId="{5A978934-C3EA-4C6F-9125-CC366BC94EBC}" type="presParOf" srcId="{D46E10C5-3A14-409B-8D83-464214D65B1B}" destId="{8B044E2F-9E8B-4F2A-892C-BABB69FDBD75}" srcOrd="0" destOrd="0" presId="urn:microsoft.com/office/officeart/2005/8/layout/orgChart1"/>
    <dgm:cxn modelId="{B95BBEC9-31B7-4990-99A1-46B3B096CE73}" type="presParOf" srcId="{8B044E2F-9E8B-4F2A-892C-BABB69FDBD75}" destId="{9BFA6DBE-F024-4083-9F0C-C58716F62B09}" srcOrd="0" destOrd="0" presId="urn:microsoft.com/office/officeart/2005/8/layout/orgChart1"/>
    <dgm:cxn modelId="{7B812938-BDE9-42A0-81F4-DE35AC4D1677}" type="presParOf" srcId="{8B044E2F-9E8B-4F2A-892C-BABB69FDBD75}" destId="{A4D3CFCA-A05C-4229-874C-0B56FFB5D82B}" srcOrd="1" destOrd="0" presId="urn:microsoft.com/office/officeart/2005/8/layout/orgChart1"/>
    <dgm:cxn modelId="{A3FEC4D8-C8C3-4633-B83E-DEA90ECA3117}" type="presParOf" srcId="{D46E10C5-3A14-409B-8D83-464214D65B1B}" destId="{CDE30D6A-4E21-4A7A-A641-05BED9901433}" srcOrd="1" destOrd="0" presId="urn:microsoft.com/office/officeart/2005/8/layout/orgChart1"/>
    <dgm:cxn modelId="{072856AD-8511-47F3-B023-BB51247D8CCD}" type="presParOf" srcId="{CDE30D6A-4E21-4A7A-A641-05BED9901433}" destId="{7D6DFF04-DB7D-4AE8-B75F-EF7A917F05D9}" srcOrd="0" destOrd="0" presId="urn:microsoft.com/office/officeart/2005/8/layout/orgChart1"/>
    <dgm:cxn modelId="{2F33F47D-718E-4D78-8BC5-64CBD644C318}" type="presParOf" srcId="{CDE30D6A-4E21-4A7A-A641-05BED9901433}" destId="{69DEBA20-18A4-4BAF-B929-ACAF40D19DE3}" srcOrd="1" destOrd="0" presId="urn:microsoft.com/office/officeart/2005/8/layout/orgChart1"/>
    <dgm:cxn modelId="{0AD585DE-61D5-4584-A694-E4A37B3B70CE}" type="presParOf" srcId="{69DEBA20-18A4-4BAF-B929-ACAF40D19DE3}" destId="{CEDFCEE7-1835-4CF0-959B-A22046148485}" srcOrd="0" destOrd="0" presId="urn:microsoft.com/office/officeart/2005/8/layout/orgChart1"/>
    <dgm:cxn modelId="{B117A5EB-6626-47E6-BA3A-7A005BF367CE}" type="presParOf" srcId="{CEDFCEE7-1835-4CF0-959B-A22046148485}" destId="{58BD6176-D990-4815-A36F-5BA27775EBFD}" srcOrd="0" destOrd="0" presId="urn:microsoft.com/office/officeart/2005/8/layout/orgChart1"/>
    <dgm:cxn modelId="{782C4AA0-9D30-402A-8685-C954BEA52DE2}" type="presParOf" srcId="{CEDFCEE7-1835-4CF0-959B-A22046148485}" destId="{984CC1D2-6FA6-4EA8-A69F-F32FBB9E112C}" srcOrd="1" destOrd="0" presId="urn:microsoft.com/office/officeart/2005/8/layout/orgChart1"/>
    <dgm:cxn modelId="{8024ED5A-B281-4674-BFF4-A9C62AF152FE}" type="presParOf" srcId="{69DEBA20-18A4-4BAF-B929-ACAF40D19DE3}" destId="{B0856C92-EA5D-4C18-A69C-C35425C5950C}" srcOrd="1" destOrd="0" presId="urn:microsoft.com/office/officeart/2005/8/layout/orgChart1"/>
    <dgm:cxn modelId="{49991B09-EB88-4E09-9F85-456286FC7E78}" type="presParOf" srcId="{69DEBA20-18A4-4BAF-B929-ACAF40D19DE3}" destId="{01DA5B82-49FA-4EEB-A68D-817DD4D1AE49}" srcOrd="2" destOrd="0" presId="urn:microsoft.com/office/officeart/2005/8/layout/orgChart1"/>
    <dgm:cxn modelId="{7C188FA8-CCEA-40E4-A948-1B4DDAE052C6}" type="presParOf" srcId="{CDE30D6A-4E21-4A7A-A641-05BED9901433}" destId="{87BF1B3B-2801-4DAD-8E27-F3802BB24385}" srcOrd="2" destOrd="0" presId="urn:microsoft.com/office/officeart/2005/8/layout/orgChart1"/>
    <dgm:cxn modelId="{370EFBED-6D65-4B6A-A9B5-F222E3DC4B79}" type="presParOf" srcId="{CDE30D6A-4E21-4A7A-A641-05BED9901433}" destId="{DD0A3C98-AF52-4ACB-81BC-524EC2A096F0}" srcOrd="3" destOrd="0" presId="urn:microsoft.com/office/officeart/2005/8/layout/orgChart1"/>
    <dgm:cxn modelId="{F0834DAE-EF76-4AE2-82D0-4F8E59BC1380}" type="presParOf" srcId="{DD0A3C98-AF52-4ACB-81BC-524EC2A096F0}" destId="{7672548A-196A-47E1-AAE5-29F4F0BE8BD5}" srcOrd="0" destOrd="0" presId="urn:microsoft.com/office/officeart/2005/8/layout/orgChart1"/>
    <dgm:cxn modelId="{3946FF5B-6435-41DC-8413-AADCC43346DB}" type="presParOf" srcId="{7672548A-196A-47E1-AAE5-29F4F0BE8BD5}" destId="{C6F6C7FC-4E29-434A-A080-4CBD3A77C4D5}" srcOrd="0" destOrd="0" presId="urn:microsoft.com/office/officeart/2005/8/layout/orgChart1"/>
    <dgm:cxn modelId="{0127C3E0-6E43-4E7C-B5A6-8C809790CC1D}" type="presParOf" srcId="{7672548A-196A-47E1-AAE5-29F4F0BE8BD5}" destId="{8931A71D-561A-4605-AA72-74E38CA65C5B}" srcOrd="1" destOrd="0" presId="urn:microsoft.com/office/officeart/2005/8/layout/orgChart1"/>
    <dgm:cxn modelId="{61F25692-BA41-4490-875A-0D8927EF89CC}" type="presParOf" srcId="{DD0A3C98-AF52-4ACB-81BC-524EC2A096F0}" destId="{4188F32F-3368-4309-99F1-1777C56E69F2}" srcOrd="1" destOrd="0" presId="urn:microsoft.com/office/officeart/2005/8/layout/orgChart1"/>
    <dgm:cxn modelId="{9731E969-D91D-4238-A180-74295C670F36}" type="presParOf" srcId="{4188F32F-3368-4309-99F1-1777C56E69F2}" destId="{006C6EEB-D60E-49B8-B436-43569C7C7234}" srcOrd="0" destOrd="0" presId="urn:microsoft.com/office/officeart/2005/8/layout/orgChart1"/>
    <dgm:cxn modelId="{56AD3551-4F22-406B-9B20-524B21FE8A1F}" type="presParOf" srcId="{4188F32F-3368-4309-99F1-1777C56E69F2}" destId="{EAFD7FC9-DE2D-437B-8B63-E24CE5AEAE67}" srcOrd="1" destOrd="0" presId="urn:microsoft.com/office/officeart/2005/8/layout/orgChart1"/>
    <dgm:cxn modelId="{01C42CB4-BF87-4651-A040-05B630AE33DB}" type="presParOf" srcId="{EAFD7FC9-DE2D-437B-8B63-E24CE5AEAE67}" destId="{62D9A1DC-1030-4A7D-A3D4-A6B664891A8C}" srcOrd="0" destOrd="0" presId="urn:microsoft.com/office/officeart/2005/8/layout/orgChart1"/>
    <dgm:cxn modelId="{4D97F24A-62F1-4132-AD36-8FD7960A0D98}" type="presParOf" srcId="{62D9A1DC-1030-4A7D-A3D4-A6B664891A8C}" destId="{6D8EF594-B147-4D09-932B-B1E26548EA4B}" srcOrd="0" destOrd="0" presId="urn:microsoft.com/office/officeart/2005/8/layout/orgChart1"/>
    <dgm:cxn modelId="{07466BE8-7D76-41DB-8269-C2E0223F8919}" type="presParOf" srcId="{62D9A1DC-1030-4A7D-A3D4-A6B664891A8C}" destId="{BCC03F45-30BC-49E9-A3E3-D65EC8379EE1}" srcOrd="1" destOrd="0" presId="urn:microsoft.com/office/officeart/2005/8/layout/orgChart1"/>
    <dgm:cxn modelId="{4362A8D8-DE54-4943-8DA0-9A2AC2DFA2DD}" type="presParOf" srcId="{EAFD7FC9-DE2D-437B-8B63-E24CE5AEAE67}" destId="{4EEBE557-4B20-42E7-8776-9D847E725440}" srcOrd="1" destOrd="0" presId="urn:microsoft.com/office/officeart/2005/8/layout/orgChart1"/>
    <dgm:cxn modelId="{F9D44915-44F9-4B2F-8019-42D7821F9C34}" type="presParOf" srcId="{EAFD7FC9-DE2D-437B-8B63-E24CE5AEAE67}" destId="{99121652-57B1-4CFB-B50A-5997A2076351}" srcOrd="2" destOrd="0" presId="urn:microsoft.com/office/officeart/2005/8/layout/orgChart1"/>
    <dgm:cxn modelId="{597EDFC4-E708-488F-B474-4C43DAE46D90}" type="presParOf" srcId="{DD0A3C98-AF52-4ACB-81BC-524EC2A096F0}" destId="{B42E61E2-4D6F-4D3F-B50D-227609A89222}" srcOrd="2" destOrd="0" presId="urn:microsoft.com/office/officeart/2005/8/layout/orgChart1"/>
    <dgm:cxn modelId="{CECF3797-5C3D-4F38-BCC0-361D000F64C2}" type="presParOf" srcId="{D46E10C5-3A14-409B-8D83-464214D65B1B}" destId="{B3DCD154-33ED-49CE-B0ED-941B7338C1A6}" srcOrd="2" destOrd="0" presId="urn:microsoft.com/office/officeart/2005/8/layout/orgChart1"/>
    <dgm:cxn modelId="{89113A16-3EF5-4A79-A790-FA78B3BC6742}" type="presParOf" srcId="{9BC928A4-9C35-4B4A-9661-AF4453CD1D98}" destId="{235D14BB-343A-4775-B7AC-01CD44998D27}" srcOrd="2" destOrd="0" presId="urn:microsoft.com/office/officeart/2005/8/layout/orgChart1"/>
    <dgm:cxn modelId="{36F0110C-DA96-4119-AE27-DE83562D3151}" type="presParOf" srcId="{9BC928A4-9C35-4B4A-9661-AF4453CD1D98}" destId="{11BBBB0F-DD55-4165-917A-A475342C5E78}" srcOrd="3" destOrd="0" presId="urn:microsoft.com/office/officeart/2005/8/layout/orgChart1"/>
    <dgm:cxn modelId="{C834FFF9-B5BD-4D4C-B6E3-3993C692096A}" type="presParOf" srcId="{11BBBB0F-DD55-4165-917A-A475342C5E78}" destId="{30EC46D0-7CB2-4C7D-AB9F-C7042CCEF06A}" srcOrd="0" destOrd="0" presId="urn:microsoft.com/office/officeart/2005/8/layout/orgChart1"/>
    <dgm:cxn modelId="{6E130EBD-C3B6-4F27-9DAE-32958D84ED9B}" type="presParOf" srcId="{30EC46D0-7CB2-4C7D-AB9F-C7042CCEF06A}" destId="{AD56C28C-57BD-4E05-9061-E0AD4A3F9630}" srcOrd="0" destOrd="0" presId="urn:microsoft.com/office/officeart/2005/8/layout/orgChart1"/>
    <dgm:cxn modelId="{A60AFB57-838C-4411-82B1-86F8870D06E4}" type="presParOf" srcId="{30EC46D0-7CB2-4C7D-AB9F-C7042CCEF06A}" destId="{740621B8-CD2D-47AD-A70C-062264A94537}" srcOrd="1" destOrd="0" presId="urn:microsoft.com/office/officeart/2005/8/layout/orgChart1"/>
    <dgm:cxn modelId="{ADC6128A-E018-493F-832C-DB5AEC8C2F16}" type="presParOf" srcId="{11BBBB0F-DD55-4165-917A-A475342C5E78}" destId="{E4F8AE12-2535-4034-B29A-86BC951E9939}" srcOrd="1" destOrd="0" presId="urn:microsoft.com/office/officeart/2005/8/layout/orgChart1"/>
    <dgm:cxn modelId="{C6DC37F4-5710-427D-B896-504D323D8A5F}" type="presParOf" srcId="{E4F8AE12-2535-4034-B29A-86BC951E9939}" destId="{B581FFBD-C15F-4676-B2FB-4ADDA00C199B}" srcOrd="0" destOrd="0" presId="urn:microsoft.com/office/officeart/2005/8/layout/orgChart1"/>
    <dgm:cxn modelId="{F6E9C637-F342-494D-93F5-71AE3FDEA6AF}" type="presParOf" srcId="{E4F8AE12-2535-4034-B29A-86BC951E9939}" destId="{21BDF409-63C5-4097-80DC-ADB174EA88D7}" srcOrd="1" destOrd="0" presId="urn:microsoft.com/office/officeart/2005/8/layout/orgChart1"/>
    <dgm:cxn modelId="{7E77C2DC-7322-47E0-B4BB-0B794D570AFC}" type="presParOf" srcId="{21BDF409-63C5-4097-80DC-ADB174EA88D7}" destId="{9ECBC16B-8D69-4236-8F9B-583CD88E806F}" srcOrd="0" destOrd="0" presId="urn:microsoft.com/office/officeart/2005/8/layout/orgChart1"/>
    <dgm:cxn modelId="{DA9D3682-4F95-49CA-A591-795E8B0E8274}" type="presParOf" srcId="{9ECBC16B-8D69-4236-8F9B-583CD88E806F}" destId="{04FDDF98-B89F-425B-86DE-DF2E6DC201B9}" srcOrd="0" destOrd="0" presId="urn:microsoft.com/office/officeart/2005/8/layout/orgChart1"/>
    <dgm:cxn modelId="{3FD454F1-F24F-436B-BDA2-9394A5A27C9C}" type="presParOf" srcId="{9ECBC16B-8D69-4236-8F9B-583CD88E806F}" destId="{BF7D3C9B-BFBE-47B3-864C-C7F22C8A5469}" srcOrd="1" destOrd="0" presId="urn:microsoft.com/office/officeart/2005/8/layout/orgChart1"/>
    <dgm:cxn modelId="{729F1720-4AA0-40D8-BB01-7724D4DF1DEC}" type="presParOf" srcId="{21BDF409-63C5-4097-80DC-ADB174EA88D7}" destId="{EBFB040E-9610-475E-AD76-A3DFECFE2981}" srcOrd="1" destOrd="0" presId="urn:microsoft.com/office/officeart/2005/8/layout/orgChart1"/>
    <dgm:cxn modelId="{E948B251-5752-414E-A79D-0DF667A0A191}" type="presParOf" srcId="{EBFB040E-9610-475E-AD76-A3DFECFE2981}" destId="{6410058E-EF2E-4D94-A2AB-1A422365FBC6}" srcOrd="0" destOrd="0" presId="urn:microsoft.com/office/officeart/2005/8/layout/orgChart1"/>
    <dgm:cxn modelId="{455462EF-65DD-4D41-B74F-11D790B8B5F9}" type="presParOf" srcId="{EBFB040E-9610-475E-AD76-A3DFECFE2981}" destId="{1499673F-9F62-48A1-A739-51E0DF10AA1A}" srcOrd="1" destOrd="0" presId="urn:microsoft.com/office/officeart/2005/8/layout/orgChart1"/>
    <dgm:cxn modelId="{5B03053C-2AB1-4232-8692-D9827AF709D9}" type="presParOf" srcId="{1499673F-9F62-48A1-A739-51E0DF10AA1A}" destId="{0F3B5098-BA6E-4CDA-A4FC-99D098833BF2}" srcOrd="0" destOrd="0" presId="urn:microsoft.com/office/officeart/2005/8/layout/orgChart1"/>
    <dgm:cxn modelId="{D1825A0F-7FA2-4CAD-AEDE-007A2FE3B1BF}" type="presParOf" srcId="{0F3B5098-BA6E-4CDA-A4FC-99D098833BF2}" destId="{3248B0B4-A307-454D-A1DA-6D235815FAD0}" srcOrd="0" destOrd="0" presId="urn:microsoft.com/office/officeart/2005/8/layout/orgChart1"/>
    <dgm:cxn modelId="{8657118A-A183-41EB-B87B-9C87CB56E12F}" type="presParOf" srcId="{0F3B5098-BA6E-4CDA-A4FC-99D098833BF2}" destId="{0E25D900-D9C8-4ABC-B64C-1FE067EBAA1C}" srcOrd="1" destOrd="0" presId="urn:microsoft.com/office/officeart/2005/8/layout/orgChart1"/>
    <dgm:cxn modelId="{F0DB4A2D-05B6-434D-B7BB-7A4DFFA23DB3}" type="presParOf" srcId="{1499673F-9F62-48A1-A739-51E0DF10AA1A}" destId="{47D3B437-B375-4D3F-A8EE-28AC89922638}" srcOrd="1" destOrd="0" presId="urn:microsoft.com/office/officeart/2005/8/layout/orgChart1"/>
    <dgm:cxn modelId="{EB18413D-08C2-4CE4-BC2A-5BD2BF0865A8}" type="presParOf" srcId="{1499673F-9F62-48A1-A739-51E0DF10AA1A}" destId="{29C21526-2A9D-4EB0-98E7-E6ED2D6B631B}" srcOrd="2" destOrd="0" presId="urn:microsoft.com/office/officeart/2005/8/layout/orgChart1"/>
    <dgm:cxn modelId="{D89424CA-7A8D-4FD8-A560-E4D17A505068}" type="presParOf" srcId="{21BDF409-63C5-4097-80DC-ADB174EA88D7}" destId="{1A87DD1F-B115-45B7-8299-86A6C1A3D397}" srcOrd="2" destOrd="0" presId="urn:microsoft.com/office/officeart/2005/8/layout/orgChart1"/>
    <dgm:cxn modelId="{CCB8512D-D9FE-41A1-8993-C6935CB05612}" type="presParOf" srcId="{E4F8AE12-2535-4034-B29A-86BC951E9939}" destId="{29479DC2-D928-4D04-9933-6E4DA83D4DE5}" srcOrd="2" destOrd="0" presId="urn:microsoft.com/office/officeart/2005/8/layout/orgChart1"/>
    <dgm:cxn modelId="{613CB71B-C09F-4B49-83A2-82121EF9B03C}" type="presParOf" srcId="{E4F8AE12-2535-4034-B29A-86BC951E9939}" destId="{9676A7A3-92F9-489D-880B-AC75588CC265}" srcOrd="3" destOrd="0" presId="urn:microsoft.com/office/officeart/2005/8/layout/orgChart1"/>
    <dgm:cxn modelId="{0D0C635A-53F3-424D-828C-3390D1A30A30}" type="presParOf" srcId="{9676A7A3-92F9-489D-880B-AC75588CC265}" destId="{62BF9BF5-6586-4780-B3F2-25EE702BF72D}" srcOrd="0" destOrd="0" presId="urn:microsoft.com/office/officeart/2005/8/layout/orgChart1"/>
    <dgm:cxn modelId="{264F4BFD-2BBD-4375-A4D8-59017229F800}" type="presParOf" srcId="{62BF9BF5-6586-4780-B3F2-25EE702BF72D}" destId="{4E96C27C-E83E-4ABF-BD86-62839B99B012}" srcOrd="0" destOrd="0" presId="urn:microsoft.com/office/officeart/2005/8/layout/orgChart1"/>
    <dgm:cxn modelId="{2B3A6563-7615-434E-A33D-A5BAF0EA7544}" type="presParOf" srcId="{62BF9BF5-6586-4780-B3F2-25EE702BF72D}" destId="{66C2A5AD-EA3E-41FE-AE54-29313C744F2B}" srcOrd="1" destOrd="0" presId="urn:microsoft.com/office/officeart/2005/8/layout/orgChart1"/>
    <dgm:cxn modelId="{F6C7AE6A-BB62-47EE-90D3-709078223DFC}" type="presParOf" srcId="{9676A7A3-92F9-489D-880B-AC75588CC265}" destId="{C5852847-849C-4BE9-B867-3723CABB296A}" srcOrd="1" destOrd="0" presId="urn:microsoft.com/office/officeart/2005/8/layout/orgChart1"/>
    <dgm:cxn modelId="{7DD76754-5A32-452B-A39C-0E82659B228B}" type="presParOf" srcId="{9676A7A3-92F9-489D-880B-AC75588CC265}" destId="{85660C85-A2B8-441B-9435-E98DF6126261}" srcOrd="2" destOrd="0" presId="urn:microsoft.com/office/officeart/2005/8/layout/orgChart1"/>
    <dgm:cxn modelId="{C663227A-14A5-4B68-8A04-A20740AA7D41}" type="presParOf" srcId="{11BBBB0F-DD55-4165-917A-A475342C5E78}" destId="{F61072B0-2DB8-4D28-9065-2B234D347FC8}" srcOrd="2" destOrd="0" presId="urn:microsoft.com/office/officeart/2005/8/layout/orgChart1"/>
    <dgm:cxn modelId="{04EE017A-DFB6-4E0D-842C-7DFD1231F7C7}" type="presParOf" srcId="{600027A4-F6F3-4AFA-98D1-6BA424D0AF70}" destId="{E7A567E2-D826-48C4-AAAF-DACEA64506CA}"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B24CDCC-980E-42A1-ADCF-4DAC2F6B0599}" type="doc">
      <dgm:prSet loTypeId="urn:microsoft.com/office/officeart/2005/8/layout/orgChart1" loCatId="hierarchy" qsTypeId="urn:microsoft.com/office/officeart/2005/8/quickstyle/simple1" qsCatId="simple" csTypeId="urn:microsoft.com/office/officeart/2005/8/colors/accent0_2" csCatId="mainScheme" phldr="1"/>
      <dgm:spPr/>
      <dgm:t>
        <a:bodyPr/>
        <a:lstStyle/>
        <a:p>
          <a:endParaRPr lang="en-IN"/>
        </a:p>
      </dgm:t>
    </dgm:pt>
    <dgm:pt modelId="{2FFD7A8D-0EE3-4638-B63C-9DB052927C27}">
      <dgm:prSet phldrT="[Text]"/>
      <dgm:spPr>
        <a:solidFill>
          <a:schemeClr val="accent6"/>
        </a:solidFill>
      </dgm:spPr>
      <dgm:t>
        <a:bodyPr/>
        <a:lstStyle/>
        <a:p>
          <a:r>
            <a:rPr lang="en-IN" dirty="0">
              <a:solidFill>
                <a:schemeClr val="bg1"/>
              </a:solidFill>
            </a:rPr>
            <a:t>Root Component</a:t>
          </a:r>
        </a:p>
      </dgm:t>
    </dgm:pt>
    <dgm:pt modelId="{D11ED5AF-A3D5-42B4-AF75-218D87CD47B3}" type="parTrans" cxnId="{1C2FCB56-7EB3-4B25-A03A-F9B692B17A8E}">
      <dgm:prSet/>
      <dgm:spPr/>
      <dgm:t>
        <a:bodyPr/>
        <a:lstStyle/>
        <a:p>
          <a:endParaRPr lang="en-IN"/>
        </a:p>
      </dgm:t>
    </dgm:pt>
    <dgm:pt modelId="{101CDD9C-0C61-44C4-98AD-74E77E1380A6}" type="sibTrans" cxnId="{1C2FCB56-7EB3-4B25-A03A-F9B692B17A8E}">
      <dgm:prSet/>
      <dgm:spPr/>
      <dgm:t>
        <a:bodyPr/>
        <a:lstStyle/>
        <a:p>
          <a:endParaRPr lang="en-IN"/>
        </a:p>
      </dgm:t>
    </dgm:pt>
    <dgm:pt modelId="{A771AE93-4B53-4F64-AE53-A6D8028E39E9}">
      <dgm:prSet phldrT="[Text]"/>
      <dgm:spPr/>
      <dgm:t>
        <a:bodyPr/>
        <a:lstStyle/>
        <a:p>
          <a:r>
            <a:rPr lang="en-IN" dirty="0"/>
            <a:t>Child Component -1</a:t>
          </a:r>
        </a:p>
      </dgm:t>
    </dgm:pt>
    <dgm:pt modelId="{5703670F-F969-4A32-9688-50FB5036EF86}" type="parTrans" cxnId="{2DB4E087-CAB2-4C53-9058-BBD640BAEB86}">
      <dgm:prSet/>
      <dgm:spPr/>
      <dgm:t>
        <a:bodyPr/>
        <a:lstStyle/>
        <a:p>
          <a:endParaRPr lang="en-IN"/>
        </a:p>
      </dgm:t>
    </dgm:pt>
    <dgm:pt modelId="{AF1AFF9F-20FC-4379-BB7D-7B418373D245}" type="sibTrans" cxnId="{2DB4E087-CAB2-4C53-9058-BBD640BAEB86}">
      <dgm:prSet/>
      <dgm:spPr/>
      <dgm:t>
        <a:bodyPr/>
        <a:lstStyle/>
        <a:p>
          <a:endParaRPr lang="en-IN"/>
        </a:p>
      </dgm:t>
    </dgm:pt>
    <dgm:pt modelId="{62BFFEF3-C110-4F8D-835B-82064809373F}">
      <dgm:prSet phldrT="[Text]"/>
      <dgm:spPr/>
      <dgm:t>
        <a:bodyPr/>
        <a:lstStyle/>
        <a:p>
          <a:r>
            <a:rPr lang="en-IN"/>
            <a:t>Child Component- 2</a:t>
          </a:r>
        </a:p>
      </dgm:t>
    </dgm:pt>
    <dgm:pt modelId="{5CB21AAB-C797-4CBB-9969-33700D638FAF}" type="parTrans" cxnId="{C4B32939-0D0A-44DF-89E4-E29EFEAB16E7}">
      <dgm:prSet/>
      <dgm:spPr/>
      <dgm:t>
        <a:bodyPr/>
        <a:lstStyle/>
        <a:p>
          <a:endParaRPr lang="en-IN"/>
        </a:p>
      </dgm:t>
    </dgm:pt>
    <dgm:pt modelId="{4B3E7C46-105F-465D-A65A-C99676BA243F}" type="sibTrans" cxnId="{C4B32939-0D0A-44DF-89E4-E29EFEAB16E7}">
      <dgm:prSet/>
      <dgm:spPr/>
      <dgm:t>
        <a:bodyPr/>
        <a:lstStyle/>
        <a:p>
          <a:endParaRPr lang="en-IN"/>
        </a:p>
      </dgm:t>
    </dgm:pt>
    <dgm:pt modelId="{D555F3D7-8D06-4258-BD79-79AE7B2A36D6}">
      <dgm:prSet phldrT="[Text]"/>
      <dgm:spPr/>
      <dgm:t>
        <a:bodyPr/>
        <a:lstStyle/>
        <a:p>
          <a:r>
            <a:rPr lang="en-IN"/>
            <a:t>CC-11 </a:t>
          </a:r>
        </a:p>
      </dgm:t>
    </dgm:pt>
    <dgm:pt modelId="{8E250B6F-84B3-4640-B5D1-85B024B38B15}" type="parTrans" cxnId="{5C065659-39CC-4915-9772-C18F63A26285}">
      <dgm:prSet/>
      <dgm:spPr/>
      <dgm:t>
        <a:bodyPr/>
        <a:lstStyle/>
        <a:p>
          <a:endParaRPr lang="en-IN"/>
        </a:p>
      </dgm:t>
    </dgm:pt>
    <dgm:pt modelId="{F6E2D4A7-01CE-4F7D-866D-CB5DB83E3D8B}" type="sibTrans" cxnId="{5C065659-39CC-4915-9772-C18F63A26285}">
      <dgm:prSet/>
      <dgm:spPr/>
      <dgm:t>
        <a:bodyPr/>
        <a:lstStyle/>
        <a:p>
          <a:endParaRPr lang="en-IN"/>
        </a:p>
      </dgm:t>
    </dgm:pt>
    <dgm:pt modelId="{6B464348-FB5C-4395-9D2D-B11E9BFAD178}">
      <dgm:prSet phldrT="[Text]"/>
      <dgm:spPr/>
      <dgm:t>
        <a:bodyPr/>
        <a:lstStyle/>
        <a:p>
          <a:r>
            <a:rPr lang="en-IN" dirty="0"/>
            <a:t>CC -12 </a:t>
          </a:r>
        </a:p>
      </dgm:t>
    </dgm:pt>
    <dgm:pt modelId="{43DB7E2C-407A-4168-B9C3-212472400FEF}" type="parTrans" cxnId="{AF25CEA5-C656-4A42-B563-D5276F137016}">
      <dgm:prSet/>
      <dgm:spPr/>
      <dgm:t>
        <a:bodyPr/>
        <a:lstStyle/>
        <a:p>
          <a:endParaRPr lang="en-IN"/>
        </a:p>
      </dgm:t>
    </dgm:pt>
    <dgm:pt modelId="{2F254CA1-C12F-4D4B-97D2-0200B1FC2F5C}" type="sibTrans" cxnId="{AF25CEA5-C656-4A42-B563-D5276F137016}">
      <dgm:prSet/>
      <dgm:spPr/>
      <dgm:t>
        <a:bodyPr/>
        <a:lstStyle/>
        <a:p>
          <a:endParaRPr lang="en-IN"/>
        </a:p>
      </dgm:t>
    </dgm:pt>
    <dgm:pt modelId="{BDD50A03-E991-4177-BCDC-12C002552976}">
      <dgm:prSet phldrT="[Text]"/>
      <dgm:spPr/>
      <dgm:t>
        <a:bodyPr/>
        <a:lstStyle/>
        <a:p>
          <a:r>
            <a:rPr lang="en-IN"/>
            <a:t>CC-121</a:t>
          </a:r>
        </a:p>
      </dgm:t>
    </dgm:pt>
    <dgm:pt modelId="{99D0DD8E-FCEE-42CC-9401-BB5DD1B0BE38}" type="parTrans" cxnId="{9C1CB462-1382-4FD2-94BD-0943E3B2A14A}">
      <dgm:prSet/>
      <dgm:spPr/>
      <dgm:t>
        <a:bodyPr/>
        <a:lstStyle/>
        <a:p>
          <a:endParaRPr lang="en-IN"/>
        </a:p>
      </dgm:t>
    </dgm:pt>
    <dgm:pt modelId="{790C14EB-70D6-4115-860C-0F51682CFE47}" type="sibTrans" cxnId="{9C1CB462-1382-4FD2-94BD-0943E3B2A14A}">
      <dgm:prSet/>
      <dgm:spPr/>
      <dgm:t>
        <a:bodyPr/>
        <a:lstStyle/>
        <a:p>
          <a:endParaRPr lang="en-IN"/>
        </a:p>
      </dgm:t>
    </dgm:pt>
    <dgm:pt modelId="{D2E3A9AE-7F6B-48DD-AA69-4C8D8CF82E2F}">
      <dgm:prSet phldrT="[Text]"/>
      <dgm:spPr/>
      <dgm:t>
        <a:bodyPr/>
        <a:lstStyle/>
        <a:p>
          <a:r>
            <a:rPr lang="en-IN"/>
            <a:t>CC -21</a:t>
          </a:r>
        </a:p>
      </dgm:t>
    </dgm:pt>
    <dgm:pt modelId="{E312953F-47BE-4D59-B913-EFA257709FA8}" type="parTrans" cxnId="{3F57B85B-D5CE-4636-A0C6-6488EE6FAC5A}">
      <dgm:prSet/>
      <dgm:spPr/>
      <dgm:t>
        <a:bodyPr/>
        <a:lstStyle/>
        <a:p>
          <a:endParaRPr lang="en-IN"/>
        </a:p>
      </dgm:t>
    </dgm:pt>
    <dgm:pt modelId="{C880E605-9620-4A3D-9454-F14A3525D4E9}" type="sibTrans" cxnId="{3F57B85B-D5CE-4636-A0C6-6488EE6FAC5A}">
      <dgm:prSet/>
      <dgm:spPr/>
      <dgm:t>
        <a:bodyPr/>
        <a:lstStyle/>
        <a:p>
          <a:endParaRPr lang="en-IN"/>
        </a:p>
      </dgm:t>
    </dgm:pt>
    <dgm:pt modelId="{FEA68D64-A0FE-48FC-9D1F-6C922495BF86}">
      <dgm:prSet phldrT="[Text]"/>
      <dgm:spPr/>
      <dgm:t>
        <a:bodyPr/>
        <a:lstStyle/>
        <a:p>
          <a:r>
            <a:rPr lang="en-IN"/>
            <a:t>CC-22</a:t>
          </a:r>
        </a:p>
      </dgm:t>
    </dgm:pt>
    <dgm:pt modelId="{EB48B421-3E3A-40FD-9D93-707CA66B750D}" type="parTrans" cxnId="{DED03BA7-07AC-4C30-A760-EB91E9DDF2CF}">
      <dgm:prSet/>
      <dgm:spPr/>
      <dgm:t>
        <a:bodyPr/>
        <a:lstStyle/>
        <a:p>
          <a:endParaRPr lang="en-IN"/>
        </a:p>
      </dgm:t>
    </dgm:pt>
    <dgm:pt modelId="{935DD85E-BBB1-4FC0-BA70-6C99B4487851}" type="sibTrans" cxnId="{DED03BA7-07AC-4C30-A760-EB91E9DDF2CF}">
      <dgm:prSet/>
      <dgm:spPr/>
      <dgm:t>
        <a:bodyPr/>
        <a:lstStyle/>
        <a:p>
          <a:endParaRPr lang="en-IN"/>
        </a:p>
      </dgm:t>
    </dgm:pt>
    <dgm:pt modelId="{F78D838F-3079-444D-83D6-BC490300B852}">
      <dgm:prSet phldrT="[Text]"/>
      <dgm:spPr/>
      <dgm:t>
        <a:bodyPr/>
        <a:lstStyle/>
        <a:p>
          <a:r>
            <a:rPr lang="en-IN"/>
            <a:t>CC- 211</a:t>
          </a:r>
        </a:p>
      </dgm:t>
    </dgm:pt>
    <dgm:pt modelId="{B707E36C-FAAF-48E3-B8C2-80A3004CB205}" type="parTrans" cxnId="{2F0FF34F-EB2E-4B04-8309-EEBCA0AB7846}">
      <dgm:prSet/>
      <dgm:spPr/>
      <dgm:t>
        <a:bodyPr/>
        <a:lstStyle/>
        <a:p>
          <a:endParaRPr lang="en-IN"/>
        </a:p>
      </dgm:t>
    </dgm:pt>
    <dgm:pt modelId="{B4B49B25-D307-46CB-815D-33F0D163E466}" type="sibTrans" cxnId="{2F0FF34F-EB2E-4B04-8309-EEBCA0AB7846}">
      <dgm:prSet/>
      <dgm:spPr/>
      <dgm:t>
        <a:bodyPr/>
        <a:lstStyle/>
        <a:p>
          <a:endParaRPr lang="en-IN"/>
        </a:p>
      </dgm:t>
    </dgm:pt>
    <dgm:pt modelId="{8A3CF55B-5464-478E-A4C8-E709BE4E4757}" type="pres">
      <dgm:prSet presAssocID="{5B24CDCC-980E-42A1-ADCF-4DAC2F6B0599}" presName="hierChild1" presStyleCnt="0">
        <dgm:presLayoutVars>
          <dgm:orgChart val="1"/>
          <dgm:chPref val="1"/>
          <dgm:dir/>
          <dgm:animOne val="branch"/>
          <dgm:animLvl val="lvl"/>
          <dgm:resizeHandles/>
        </dgm:presLayoutVars>
      </dgm:prSet>
      <dgm:spPr/>
    </dgm:pt>
    <dgm:pt modelId="{600027A4-F6F3-4AFA-98D1-6BA424D0AF70}" type="pres">
      <dgm:prSet presAssocID="{2FFD7A8D-0EE3-4638-B63C-9DB052927C27}" presName="hierRoot1" presStyleCnt="0">
        <dgm:presLayoutVars>
          <dgm:hierBranch val="init"/>
        </dgm:presLayoutVars>
      </dgm:prSet>
      <dgm:spPr/>
    </dgm:pt>
    <dgm:pt modelId="{6D0A8CB1-E181-4516-A613-14F5655D7D33}" type="pres">
      <dgm:prSet presAssocID="{2FFD7A8D-0EE3-4638-B63C-9DB052927C27}" presName="rootComposite1" presStyleCnt="0"/>
      <dgm:spPr/>
    </dgm:pt>
    <dgm:pt modelId="{A08EE065-F772-46FA-A1C3-250061648020}" type="pres">
      <dgm:prSet presAssocID="{2FFD7A8D-0EE3-4638-B63C-9DB052927C27}" presName="rootText1" presStyleLbl="node0" presStyleIdx="0" presStyleCnt="1">
        <dgm:presLayoutVars>
          <dgm:chPref val="3"/>
        </dgm:presLayoutVars>
      </dgm:prSet>
      <dgm:spPr/>
    </dgm:pt>
    <dgm:pt modelId="{E6C6FDFB-C905-4585-A8CA-782F02B4C78C}" type="pres">
      <dgm:prSet presAssocID="{2FFD7A8D-0EE3-4638-B63C-9DB052927C27}" presName="rootConnector1" presStyleLbl="node1" presStyleIdx="0" presStyleCnt="0"/>
      <dgm:spPr/>
    </dgm:pt>
    <dgm:pt modelId="{9BC928A4-9C35-4B4A-9661-AF4453CD1D98}" type="pres">
      <dgm:prSet presAssocID="{2FFD7A8D-0EE3-4638-B63C-9DB052927C27}" presName="hierChild2" presStyleCnt="0"/>
      <dgm:spPr/>
    </dgm:pt>
    <dgm:pt modelId="{711C5403-7B88-4200-B922-B94251B702E6}" type="pres">
      <dgm:prSet presAssocID="{5703670F-F969-4A32-9688-50FB5036EF86}" presName="Name37" presStyleLbl="parChTrans1D2" presStyleIdx="0" presStyleCnt="2"/>
      <dgm:spPr/>
    </dgm:pt>
    <dgm:pt modelId="{D46E10C5-3A14-409B-8D83-464214D65B1B}" type="pres">
      <dgm:prSet presAssocID="{A771AE93-4B53-4F64-AE53-A6D8028E39E9}" presName="hierRoot2" presStyleCnt="0">
        <dgm:presLayoutVars>
          <dgm:hierBranch val="init"/>
        </dgm:presLayoutVars>
      </dgm:prSet>
      <dgm:spPr/>
    </dgm:pt>
    <dgm:pt modelId="{8B044E2F-9E8B-4F2A-892C-BABB69FDBD75}" type="pres">
      <dgm:prSet presAssocID="{A771AE93-4B53-4F64-AE53-A6D8028E39E9}" presName="rootComposite" presStyleCnt="0"/>
      <dgm:spPr/>
    </dgm:pt>
    <dgm:pt modelId="{9BFA6DBE-F024-4083-9F0C-C58716F62B09}" type="pres">
      <dgm:prSet presAssocID="{A771AE93-4B53-4F64-AE53-A6D8028E39E9}" presName="rootText" presStyleLbl="node2" presStyleIdx="0" presStyleCnt="2">
        <dgm:presLayoutVars>
          <dgm:chPref val="3"/>
        </dgm:presLayoutVars>
      </dgm:prSet>
      <dgm:spPr/>
    </dgm:pt>
    <dgm:pt modelId="{A4D3CFCA-A05C-4229-874C-0B56FFB5D82B}" type="pres">
      <dgm:prSet presAssocID="{A771AE93-4B53-4F64-AE53-A6D8028E39E9}" presName="rootConnector" presStyleLbl="node2" presStyleIdx="0" presStyleCnt="2"/>
      <dgm:spPr/>
    </dgm:pt>
    <dgm:pt modelId="{CDE30D6A-4E21-4A7A-A641-05BED9901433}" type="pres">
      <dgm:prSet presAssocID="{A771AE93-4B53-4F64-AE53-A6D8028E39E9}" presName="hierChild4" presStyleCnt="0"/>
      <dgm:spPr/>
    </dgm:pt>
    <dgm:pt modelId="{7D6DFF04-DB7D-4AE8-B75F-EF7A917F05D9}" type="pres">
      <dgm:prSet presAssocID="{8E250B6F-84B3-4640-B5D1-85B024B38B15}" presName="Name37" presStyleLbl="parChTrans1D3" presStyleIdx="0" presStyleCnt="4"/>
      <dgm:spPr/>
    </dgm:pt>
    <dgm:pt modelId="{69DEBA20-18A4-4BAF-B929-ACAF40D19DE3}" type="pres">
      <dgm:prSet presAssocID="{D555F3D7-8D06-4258-BD79-79AE7B2A36D6}" presName="hierRoot2" presStyleCnt="0">
        <dgm:presLayoutVars>
          <dgm:hierBranch val="init"/>
        </dgm:presLayoutVars>
      </dgm:prSet>
      <dgm:spPr/>
    </dgm:pt>
    <dgm:pt modelId="{CEDFCEE7-1835-4CF0-959B-A22046148485}" type="pres">
      <dgm:prSet presAssocID="{D555F3D7-8D06-4258-BD79-79AE7B2A36D6}" presName="rootComposite" presStyleCnt="0"/>
      <dgm:spPr/>
    </dgm:pt>
    <dgm:pt modelId="{58BD6176-D990-4815-A36F-5BA27775EBFD}" type="pres">
      <dgm:prSet presAssocID="{D555F3D7-8D06-4258-BD79-79AE7B2A36D6}" presName="rootText" presStyleLbl="node3" presStyleIdx="0" presStyleCnt="4">
        <dgm:presLayoutVars>
          <dgm:chPref val="3"/>
        </dgm:presLayoutVars>
      </dgm:prSet>
      <dgm:spPr/>
    </dgm:pt>
    <dgm:pt modelId="{984CC1D2-6FA6-4EA8-A69F-F32FBB9E112C}" type="pres">
      <dgm:prSet presAssocID="{D555F3D7-8D06-4258-BD79-79AE7B2A36D6}" presName="rootConnector" presStyleLbl="node3" presStyleIdx="0" presStyleCnt="4"/>
      <dgm:spPr/>
    </dgm:pt>
    <dgm:pt modelId="{B0856C92-EA5D-4C18-A69C-C35425C5950C}" type="pres">
      <dgm:prSet presAssocID="{D555F3D7-8D06-4258-BD79-79AE7B2A36D6}" presName="hierChild4" presStyleCnt="0"/>
      <dgm:spPr/>
    </dgm:pt>
    <dgm:pt modelId="{01DA5B82-49FA-4EEB-A68D-817DD4D1AE49}" type="pres">
      <dgm:prSet presAssocID="{D555F3D7-8D06-4258-BD79-79AE7B2A36D6}" presName="hierChild5" presStyleCnt="0"/>
      <dgm:spPr/>
    </dgm:pt>
    <dgm:pt modelId="{87BF1B3B-2801-4DAD-8E27-F3802BB24385}" type="pres">
      <dgm:prSet presAssocID="{43DB7E2C-407A-4168-B9C3-212472400FEF}" presName="Name37" presStyleLbl="parChTrans1D3" presStyleIdx="1" presStyleCnt="4"/>
      <dgm:spPr/>
    </dgm:pt>
    <dgm:pt modelId="{DD0A3C98-AF52-4ACB-81BC-524EC2A096F0}" type="pres">
      <dgm:prSet presAssocID="{6B464348-FB5C-4395-9D2D-B11E9BFAD178}" presName="hierRoot2" presStyleCnt="0">
        <dgm:presLayoutVars>
          <dgm:hierBranch val="init"/>
        </dgm:presLayoutVars>
      </dgm:prSet>
      <dgm:spPr/>
    </dgm:pt>
    <dgm:pt modelId="{7672548A-196A-47E1-AAE5-29F4F0BE8BD5}" type="pres">
      <dgm:prSet presAssocID="{6B464348-FB5C-4395-9D2D-B11E9BFAD178}" presName="rootComposite" presStyleCnt="0"/>
      <dgm:spPr/>
    </dgm:pt>
    <dgm:pt modelId="{C6F6C7FC-4E29-434A-A080-4CBD3A77C4D5}" type="pres">
      <dgm:prSet presAssocID="{6B464348-FB5C-4395-9D2D-B11E9BFAD178}" presName="rootText" presStyleLbl="node3" presStyleIdx="1" presStyleCnt="4">
        <dgm:presLayoutVars>
          <dgm:chPref val="3"/>
        </dgm:presLayoutVars>
      </dgm:prSet>
      <dgm:spPr/>
    </dgm:pt>
    <dgm:pt modelId="{8931A71D-561A-4605-AA72-74E38CA65C5B}" type="pres">
      <dgm:prSet presAssocID="{6B464348-FB5C-4395-9D2D-B11E9BFAD178}" presName="rootConnector" presStyleLbl="node3" presStyleIdx="1" presStyleCnt="4"/>
      <dgm:spPr/>
    </dgm:pt>
    <dgm:pt modelId="{4188F32F-3368-4309-99F1-1777C56E69F2}" type="pres">
      <dgm:prSet presAssocID="{6B464348-FB5C-4395-9D2D-B11E9BFAD178}" presName="hierChild4" presStyleCnt="0"/>
      <dgm:spPr/>
    </dgm:pt>
    <dgm:pt modelId="{006C6EEB-D60E-49B8-B436-43569C7C7234}" type="pres">
      <dgm:prSet presAssocID="{99D0DD8E-FCEE-42CC-9401-BB5DD1B0BE38}" presName="Name37" presStyleLbl="parChTrans1D4" presStyleIdx="0" presStyleCnt="2"/>
      <dgm:spPr/>
    </dgm:pt>
    <dgm:pt modelId="{EAFD7FC9-DE2D-437B-8B63-E24CE5AEAE67}" type="pres">
      <dgm:prSet presAssocID="{BDD50A03-E991-4177-BCDC-12C002552976}" presName="hierRoot2" presStyleCnt="0">
        <dgm:presLayoutVars>
          <dgm:hierBranch val="init"/>
        </dgm:presLayoutVars>
      </dgm:prSet>
      <dgm:spPr/>
    </dgm:pt>
    <dgm:pt modelId="{62D9A1DC-1030-4A7D-A3D4-A6B664891A8C}" type="pres">
      <dgm:prSet presAssocID="{BDD50A03-E991-4177-BCDC-12C002552976}" presName="rootComposite" presStyleCnt="0"/>
      <dgm:spPr/>
    </dgm:pt>
    <dgm:pt modelId="{6D8EF594-B147-4D09-932B-B1E26548EA4B}" type="pres">
      <dgm:prSet presAssocID="{BDD50A03-E991-4177-BCDC-12C002552976}" presName="rootText" presStyleLbl="node4" presStyleIdx="0" presStyleCnt="2">
        <dgm:presLayoutVars>
          <dgm:chPref val="3"/>
        </dgm:presLayoutVars>
      </dgm:prSet>
      <dgm:spPr/>
    </dgm:pt>
    <dgm:pt modelId="{BCC03F45-30BC-49E9-A3E3-D65EC8379EE1}" type="pres">
      <dgm:prSet presAssocID="{BDD50A03-E991-4177-BCDC-12C002552976}" presName="rootConnector" presStyleLbl="node4" presStyleIdx="0" presStyleCnt="2"/>
      <dgm:spPr/>
    </dgm:pt>
    <dgm:pt modelId="{4EEBE557-4B20-42E7-8776-9D847E725440}" type="pres">
      <dgm:prSet presAssocID="{BDD50A03-E991-4177-BCDC-12C002552976}" presName="hierChild4" presStyleCnt="0"/>
      <dgm:spPr/>
    </dgm:pt>
    <dgm:pt modelId="{99121652-57B1-4CFB-B50A-5997A2076351}" type="pres">
      <dgm:prSet presAssocID="{BDD50A03-E991-4177-BCDC-12C002552976}" presName="hierChild5" presStyleCnt="0"/>
      <dgm:spPr/>
    </dgm:pt>
    <dgm:pt modelId="{B42E61E2-4D6F-4D3F-B50D-227609A89222}" type="pres">
      <dgm:prSet presAssocID="{6B464348-FB5C-4395-9D2D-B11E9BFAD178}" presName="hierChild5" presStyleCnt="0"/>
      <dgm:spPr/>
    </dgm:pt>
    <dgm:pt modelId="{B3DCD154-33ED-49CE-B0ED-941B7338C1A6}" type="pres">
      <dgm:prSet presAssocID="{A771AE93-4B53-4F64-AE53-A6D8028E39E9}" presName="hierChild5" presStyleCnt="0"/>
      <dgm:spPr/>
    </dgm:pt>
    <dgm:pt modelId="{235D14BB-343A-4775-B7AC-01CD44998D27}" type="pres">
      <dgm:prSet presAssocID="{5CB21AAB-C797-4CBB-9969-33700D638FAF}" presName="Name37" presStyleLbl="parChTrans1D2" presStyleIdx="1" presStyleCnt="2"/>
      <dgm:spPr/>
    </dgm:pt>
    <dgm:pt modelId="{11BBBB0F-DD55-4165-917A-A475342C5E78}" type="pres">
      <dgm:prSet presAssocID="{62BFFEF3-C110-4F8D-835B-82064809373F}" presName="hierRoot2" presStyleCnt="0">
        <dgm:presLayoutVars>
          <dgm:hierBranch val="init"/>
        </dgm:presLayoutVars>
      </dgm:prSet>
      <dgm:spPr/>
    </dgm:pt>
    <dgm:pt modelId="{30EC46D0-7CB2-4C7D-AB9F-C7042CCEF06A}" type="pres">
      <dgm:prSet presAssocID="{62BFFEF3-C110-4F8D-835B-82064809373F}" presName="rootComposite" presStyleCnt="0"/>
      <dgm:spPr/>
    </dgm:pt>
    <dgm:pt modelId="{AD56C28C-57BD-4E05-9061-E0AD4A3F9630}" type="pres">
      <dgm:prSet presAssocID="{62BFFEF3-C110-4F8D-835B-82064809373F}" presName="rootText" presStyleLbl="node2" presStyleIdx="1" presStyleCnt="2">
        <dgm:presLayoutVars>
          <dgm:chPref val="3"/>
        </dgm:presLayoutVars>
      </dgm:prSet>
      <dgm:spPr/>
    </dgm:pt>
    <dgm:pt modelId="{740621B8-CD2D-47AD-A70C-062264A94537}" type="pres">
      <dgm:prSet presAssocID="{62BFFEF3-C110-4F8D-835B-82064809373F}" presName="rootConnector" presStyleLbl="node2" presStyleIdx="1" presStyleCnt="2"/>
      <dgm:spPr/>
    </dgm:pt>
    <dgm:pt modelId="{E4F8AE12-2535-4034-B29A-86BC951E9939}" type="pres">
      <dgm:prSet presAssocID="{62BFFEF3-C110-4F8D-835B-82064809373F}" presName="hierChild4" presStyleCnt="0"/>
      <dgm:spPr/>
    </dgm:pt>
    <dgm:pt modelId="{B581FFBD-C15F-4676-B2FB-4ADDA00C199B}" type="pres">
      <dgm:prSet presAssocID="{E312953F-47BE-4D59-B913-EFA257709FA8}" presName="Name37" presStyleLbl="parChTrans1D3" presStyleIdx="2" presStyleCnt="4"/>
      <dgm:spPr/>
    </dgm:pt>
    <dgm:pt modelId="{21BDF409-63C5-4097-80DC-ADB174EA88D7}" type="pres">
      <dgm:prSet presAssocID="{D2E3A9AE-7F6B-48DD-AA69-4C8D8CF82E2F}" presName="hierRoot2" presStyleCnt="0">
        <dgm:presLayoutVars>
          <dgm:hierBranch val="init"/>
        </dgm:presLayoutVars>
      </dgm:prSet>
      <dgm:spPr/>
    </dgm:pt>
    <dgm:pt modelId="{9ECBC16B-8D69-4236-8F9B-583CD88E806F}" type="pres">
      <dgm:prSet presAssocID="{D2E3A9AE-7F6B-48DD-AA69-4C8D8CF82E2F}" presName="rootComposite" presStyleCnt="0"/>
      <dgm:spPr/>
    </dgm:pt>
    <dgm:pt modelId="{04FDDF98-B89F-425B-86DE-DF2E6DC201B9}" type="pres">
      <dgm:prSet presAssocID="{D2E3A9AE-7F6B-48DD-AA69-4C8D8CF82E2F}" presName="rootText" presStyleLbl="node3" presStyleIdx="2" presStyleCnt="4">
        <dgm:presLayoutVars>
          <dgm:chPref val="3"/>
        </dgm:presLayoutVars>
      </dgm:prSet>
      <dgm:spPr/>
    </dgm:pt>
    <dgm:pt modelId="{BF7D3C9B-BFBE-47B3-864C-C7F22C8A5469}" type="pres">
      <dgm:prSet presAssocID="{D2E3A9AE-7F6B-48DD-AA69-4C8D8CF82E2F}" presName="rootConnector" presStyleLbl="node3" presStyleIdx="2" presStyleCnt="4"/>
      <dgm:spPr/>
    </dgm:pt>
    <dgm:pt modelId="{EBFB040E-9610-475E-AD76-A3DFECFE2981}" type="pres">
      <dgm:prSet presAssocID="{D2E3A9AE-7F6B-48DD-AA69-4C8D8CF82E2F}" presName="hierChild4" presStyleCnt="0"/>
      <dgm:spPr/>
    </dgm:pt>
    <dgm:pt modelId="{6410058E-EF2E-4D94-A2AB-1A422365FBC6}" type="pres">
      <dgm:prSet presAssocID="{B707E36C-FAAF-48E3-B8C2-80A3004CB205}" presName="Name37" presStyleLbl="parChTrans1D4" presStyleIdx="1" presStyleCnt="2"/>
      <dgm:spPr/>
    </dgm:pt>
    <dgm:pt modelId="{1499673F-9F62-48A1-A739-51E0DF10AA1A}" type="pres">
      <dgm:prSet presAssocID="{F78D838F-3079-444D-83D6-BC490300B852}" presName="hierRoot2" presStyleCnt="0">
        <dgm:presLayoutVars>
          <dgm:hierBranch val="init"/>
        </dgm:presLayoutVars>
      </dgm:prSet>
      <dgm:spPr/>
    </dgm:pt>
    <dgm:pt modelId="{0F3B5098-BA6E-4CDA-A4FC-99D098833BF2}" type="pres">
      <dgm:prSet presAssocID="{F78D838F-3079-444D-83D6-BC490300B852}" presName="rootComposite" presStyleCnt="0"/>
      <dgm:spPr/>
    </dgm:pt>
    <dgm:pt modelId="{3248B0B4-A307-454D-A1DA-6D235815FAD0}" type="pres">
      <dgm:prSet presAssocID="{F78D838F-3079-444D-83D6-BC490300B852}" presName="rootText" presStyleLbl="node4" presStyleIdx="1" presStyleCnt="2">
        <dgm:presLayoutVars>
          <dgm:chPref val="3"/>
        </dgm:presLayoutVars>
      </dgm:prSet>
      <dgm:spPr/>
    </dgm:pt>
    <dgm:pt modelId="{0E25D900-D9C8-4ABC-B64C-1FE067EBAA1C}" type="pres">
      <dgm:prSet presAssocID="{F78D838F-3079-444D-83D6-BC490300B852}" presName="rootConnector" presStyleLbl="node4" presStyleIdx="1" presStyleCnt="2"/>
      <dgm:spPr/>
    </dgm:pt>
    <dgm:pt modelId="{47D3B437-B375-4D3F-A8EE-28AC89922638}" type="pres">
      <dgm:prSet presAssocID="{F78D838F-3079-444D-83D6-BC490300B852}" presName="hierChild4" presStyleCnt="0"/>
      <dgm:spPr/>
    </dgm:pt>
    <dgm:pt modelId="{29C21526-2A9D-4EB0-98E7-E6ED2D6B631B}" type="pres">
      <dgm:prSet presAssocID="{F78D838F-3079-444D-83D6-BC490300B852}" presName="hierChild5" presStyleCnt="0"/>
      <dgm:spPr/>
    </dgm:pt>
    <dgm:pt modelId="{1A87DD1F-B115-45B7-8299-86A6C1A3D397}" type="pres">
      <dgm:prSet presAssocID="{D2E3A9AE-7F6B-48DD-AA69-4C8D8CF82E2F}" presName="hierChild5" presStyleCnt="0"/>
      <dgm:spPr/>
    </dgm:pt>
    <dgm:pt modelId="{29479DC2-D928-4D04-9933-6E4DA83D4DE5}" type="pres">
      <dgm:prSet presAssocID="{EB48B421-3E3A-40FD-9D93-707CA66B750D}" presName="Name37" presStyleLbl="parChTrans1D3" presStyleIdx="3" presStyleCnt="4"/>
      <dgm:spPr/>
    </dgm:pt>
    <dgm:pt modelId="{9676A7A3-92F9-489D-880B-AC75588CC265}" type="pres">
      <dgm:prSet presAssocID="{FEA68D64-A0FE-48FC-9D1F-6C922495BF86}" presName="hierRoot2" presStyleCnt="0">
        <dgm:presLayoutVars>
          <dgm:hierBranch val="init"/>
        </dgm:presLayoutVars>
      </dgm:prSet>
      <dgm:spPr/>
    </dgm:pt>
    <dgm:pt modelId="{62BF9BF5-6586-4780-B3F2-25EE702BF72D}" type="pres">
      <dgm:prSet presAssocID="{FEA68D64-A0FE-48FC-9D1F-6C922495BF86}" presName="rootComposite" presStyleCnt="0"/>
      <dgm:spPr/>
    </dgm:pt>
    <dgm:pt modelId="{4E96C27C-E83E-4ABF-BD86-62839B99B012}" type="pres">
      <dgm:prSet presAssocID="{FEA68D64-A0FE-48FC-9D1F-6C922495BF86}" presName="rootText" presStyleLbl="node3" presStyleIdx="3" presStyleCnt="4">
        <dgm:presLayoutVars>
          <dgm:chPref val="3"/>
        </dgm:presLayoutVars>
      </dgm:prSet>
      <dgm:spPr/>
    </dgm:pt>
    <dgm:pt modelId="{66C2A5AD-EA3E-41FE-AE54-29313C744F2B}" type="pres">
      <dgm:prSet presAssocID="{FEA68D64-A0FE-48FC-9D1F-6C922495BF86}" presName="rootConnector" presStyleLbl="node3" presStyleIdx="3" presStyleCnt="4"/>
      <dgm:spPr/>
    </dgm:pt>
    <dgm:pt modelId="{C5852847-849C-4BE9-B867-3723CABB296A}" type="pres">
      <dgm:prSet presAssocID="{FEA68D64-A0FE-48FC-9D1F-6C922495BF86}" presName="hierChild4" presStyleCnt="0"/>
      <dgm:spPr/>
    </dgm:pt>
    <dgm:pt modelId="{85660C85-A2B8-441B-9435-E98DF6126261}" type="pres">
      <dgm:prSet presAssocID="{FEA68D64-A0FE-48FC-9D1F-6C922495BF86}" presName="hierChild5" presStyleCnt="0"/>
      <dgm:spPr/>
    </dgm:pt>
    <dgm:pt modelId="{F61072B0-2DB8-4D28-9065-2B234D347FC8}" type="pres">
      <dgm:prSet presAssocID="{62BFFEF3-C110-4F8D-835B-82064809373F}" presName="hierChild5" presStyleCnt="0"/>
      <dgm:spPr/>
    </dgm:pt>
    <dgm:pt modelId="{E7A567E2-D826-48C4-AAAF-DACEA64506CA}" type="pres">
      <dgm:prSet presAssocID="{2FFD7A8D-0EE3-4638-B63C-9DB052927C27}" presName="hierChild3" presStyleCnt="0"/>
      <dgm:spPr/>
    </dgm:pt>
  </dgm:ptLst>
  <dgm:cxnLst>
    <dgm:cxn modelId="{323B4305-A93B-4E28-82D8-E995FA067513}" type="presOf" srcId="{43DB7E2C-407A-4168-B9C3-212472400FEF}" destId="{87BF1B3B-2801-4DAD-8E27-F3802BB24385}" srcOrd="0" destOrd="0" presId="urn:microsoft.com/office/officeart/2005/8/layout/orgChart1"/>
    <dgm:cxn modelId="{866E510D-AE60-4B08-BF52-3BDDB9917DC3}" type="presOf" srcId="{5703670F-F969-4A32-9688-50FB5036EF86}" destId="{711C5403-7B88-4200-B922-B94251B702E6}" srcOrd="0" destOrd="0" presId="urn:microsoft.com/office/officeart/2005/8/layout/orgChart1"/>
    <dgm:cxn modelId="{F0172C11-58AA-4533-A636-C524E83508AE}" type="presOf" srcId="{A771AE93-4B53-4F64-AE53-A6D8028E39E9}" destId="{A4D3CFCA-A05C-4229-874C-0B56FFB5D82B}" srcOrd="1" destOrd="0" presId="urn:microsoft.com/office/officeart/2005/8/layout/orgChart1"/>
    <dgm:cxn modelId="{BE6FA717-9261-49B5-8B0A-744D2C338E80}" type="presOf" srcId="{BDD50A03-E991-4177-BCDC-12C002552976}" destId="{BCC03F45-30BC-49E9-A3E3-D65EC8379EE1}" srcOrd="1" destOrd="0" presId="urn:microsoft.com/office/officeart/2005/8/layout/orgChart1"/>
    <dgm:cxn modelId="{64450B18-6C50-4B1E-A7E8-A8997E1DFED0}" type="presOf" srcId="{D555F3D7-8D06-4258-BD79-79AE7B2A36D6}" destId="{984CC1D2-6FA6-4EA8-A69F-F32FBB9E112C}" srcOrd="1" destOrd="0" presId="urn:microsoft.com/office/officeart/2005/8/layout/orgChart1"/>
    <dgm:cxn modelId="{49E89F23-503A-44AE-B110-2EDE4A832E45}" type="presOf" srcId="{62BFFEF3-C110-4F8D-835B-82064809373F}" destId="{740621B8-CD2D-47AD-A70C-062264A94537}" srcOrd="1" destOrd="0" presId="urn:microsoft.com/office/officeart/2005/8/layout/orgChart1"/>
    <dgm:cxn modelId="{34F65124-25EF-49C9-91D6-9F250A7A048C}" type="presOf" srcId="{E312953F-47BE-4D59-B913-EFA257709FA8}" destId="{B581FFBD-C15F-4676-B2FB-4ADDA00C199B}" srcOrd="0" destOrd="0" presId="urn:microsoft.com/office/officeart/2005/8/layout/orgChart1"/>
    <dgm:cxn modelId="{1218DA27-8105-4FAB-86B0-C492DA8C6918}" type="presOf" srcId="{D2E3A9AE-7F6B-48DD-AA69-4C8D8CF82E2F}" destId="{04FDDF98-B89F-425B-86DE-DF2E6DC201B9}" srcOrd="0" destOrd="0" presId="urn:microsoft.com/office/officeart/2005/8/layout/orgChart1"/>
    <dgm:cxn modelId="{DD36A532-2EC6-4341-B899-1C5E2C6CAFD3}" type="presOf" srcId="{F78D838F-3079-444D-83D6-BC490300B852}" destId="{0E25D900-D9C8-4ABC-B64C-1FE067EBAA1C}" srcOrd="1" destOrd="0" presId="urn:microsoft.com/office/officeart/2005/8/layout/orgChart1"/>
    <dgm:cxn modelId="{C4B32939-0D0A-44DF-89E4-E29EFEAB16E7}" srcId="{2FFD7A8D-0EE3-4638-B63C-9DB052927C27}" destId="{62BFFEF3-C110-4F8D-835B-82064809373F}" srcOrd="1" destOrd="0" parTransId="{5CB21AAB-C797-4CBB-9969-33700D638FAF}" sibTransId="{4B3E7C46-105F-465D-A65A-C99676BA243F}"/>
    <dgm:cxn modelId="{66AC4E3E-8427-47C8-860C-FD3FB331799C}" type="presOf" srcId="{B707E36C-FAAF-48E3-B8C2-80A3004CB205}" destId="{6410058E-EF2E-4D94-A2AB-1A422365FBC6}" srcOrd="0" destOrd="0" presId="urn:microsoft.com/office/officeart/2005/8/layout/orgChart1"/>
    <dgm:cxn modelId="{F83B5A40-6DF3-407A-B445-A8533272BF02}" type="presOf" srcId="{5B24CDCC-980E-42A1-ADCF-4DAC2F6B0599}" destId="{8A3CF55B-5464-478E-A4C8-E709BE4E4757}" srcOrd="0" destOrd="0" presId="urn:microsoft.com/office/officeart/2005/8/layout/orgChart1"/>
    <dgm:cxn modelId="{3F57B85B-D5CE-4636-A0C6-6488EE6FAC5A}" srcId="{62BFFEF3-C110-4F8D-835B-82064809373F}" destId="{D2E3A9AE-7F6B-48DD-AA69-4C8D8CF82E2F}" srcOrd="0" destOrd="0" parTransId="{E312953F-47BE-4D59-B913-EFA257709FA8}" sibTransId="{C880E605-9620-4A3D-9454-F14A3525D4E9}"/>
    <dgm:cxn modelId="{9C1CB462-1382-4FD2-94BD-0943E3B2A14A}" srcId="{6B464348-FB5C-4395-9D2D-B11E9BFAD178}" destId="{BDD50A03-E991-4177-BCDC-12C002552976}" srcOrd="0" destOrd="0" parTransId="{99D0DD8E-FCEE-42CC-9401-BB5DD1B0BE38}" sibTransId="{790C14EB-70D6-4115-860C-0F51682CFE47}"/>
    <dgm:cxn modelId="{1FE46049-DB8C-4F38-A18D-C7AC7EA1A4E4}" type="presOf" srcId="{62BFFEF3-C110-4F8D-835B-82064809373F}" destId="{AD56C28C-57BD-4E05-9061-E0AD4A3F9630}" srcOrd="0" destOrd="0" presId="urn:microsoft.com/office/officeart/2005/8/layout/orgChart1"/>
    <dgm:cxn modelId="{61A89849-7F2C-46C1-BFFE-037FCE6A1E01}" type="presOf" srcId="{6B464348-FB5C-4395-9D2D-B11E9BFAD178}" destId="{C6F6C7FC-4E29-434A-A080-4CBD3A77C4D5}" srcOrd="0" destOrd="0" presId="urn:microsoft.com/office/officeart/2005/8/layout/orgChart1"/>
    <dgm:cxn modelId="{4DD22D4E-14FD-4A6D-90DB-377A473FAED0}" type="presOf" srcId="{F78D838F-3079-444D-83D6-BC490300B852}" destId="{3248B0B4-A307-454D-A1DA-6D235815FAD0}" srcOrd="0" destOrd="0" presId="urn:microsoft.com/office/officeart/2005/8/layout/orgChart1"/>
    <dgm:cxn modelId="{450A814F-06D0-4628-B8D9-963454FC35AA}" type="presOf" srcId="{D555F3D7-8D06-4258-BD79-79AE7B2A36D6}" destId="{58BD6176-D990-4815-A36F-5BA27775EBFD}" srcOrd="0" destOrd="0" presId="urn:microsoft.com/office/officeart/2005/8/layout/orgChart1"/>
    <dgm:cxn modelId="{2F0FF34F-EB2E-4B04-8309-EEBCA0AB7846}" srcId="{D2E3A9AE-7F6B-48DD-AA69-4C8D8CF82E2F}" destId="{F78D838F-3079-444D-83D6-BC490300B852}" srcOrd="0" destOrd="0" parTransId="{B707E36C-FAAF-48E3-B8C2-80A3004CB205}" sibTransId="{B4B49B25-D307-46CB-815D-33F0D163E466}"/>
    <dgm:cxn modelId="{1C2FCB56-7EB3-4B25-A03A-F9B692B17A8E}" srcId="{5B24CDCC-980E-42A1-ADCF-4DAC2F6B0599}" destId="{2FFD7A8D-0EE3-4638-B63C-9DB052927C27}" srcOrd="0" destOrd="0" parTransId="{D11ED5AF-A3D5-42B4-AF75-218D87CD47B3}" sibTransId="{101CDD9C-0C61-44C4-98AD-74E77E1380A6}"/>
    <dgm:cxn modelId="{5C065659-39CC-4915-9772-C18F63A26285}" srcId="{A771AE93-4B53-4F64-AE53-A6D8028E39E9}" destId="{D555F3D7-8D06-4258-BD79-79AE7B2A36D6}" srcOrd="0" destOrd="0" parTransId="{8E250B6F-84B3-4640-B5D1-85B024B38B15}" sibTransId="{F6E2D4A7-01CE-4F7D-866D-CB5DB83E3D8B}"/>
    <dgm:cxn modelId="{2DB4E087-CAB2-4C53-9058-BBD640BAEB86}" srcId="{2FFD7A8D-0EE3-4638-B63C-9DB052927C27}" destId="{A771AE93-4B53-4F64-AE53-A6D8028E39E9}" srcOrd="0" destOrd="0" parTransId="{5703670F-F969-4A32-9688-50FB5036EF86}" sibTransId="{AF1AFF9F-20FC-4379-BB7D-7B418373D245}"/>
    <dgm:cxn modelId="{9526589A-3086-4B46-A35C-C440028D25CE}" type="presOf" srcId="{5CB21AAB-C797-4CBB-9969-33700D638FAF}" destId="{235D14BB-343A-4775-B7AC-01CD44998D27}" srcOrd="0" destOrd="0" presId="urn:microsoft.com/office/officeart/2005/8/layout/orgChart1"/>
    <dgm:cxn modelId="{AF25CEA5-C656-4A42-B563-D5276F137016}" srcId="{A771AE93-4B53-4F64-AE53-A6D8028E39E9}" destId="{6B464348-FB5C-4395-9D2D-B11E9BFAD178}" srcOrd="1" destOrd="0" parTransId="{43DB7E2C-407A-4168-B9C3-212472400FEF}" sibTransId="{2F254CA1-C12F-4D4B-97D2-0200B1FC2F5C}"/>
    <dgm:cxn modelId="{DED03BA7-07AC-4C30-A760-EB91E9DDF2CF}" srcId="{62BFFEF3-C110-4F8D-835B-82064809373F}" destId="{FEA68D64-A0FE-48FC-9D1F-6C922495BF86}" srcOrd="1" destOrd="0" parTransId="{EB48B421-3E3A-40FD-9D93-707CA66B750D}" sibTransId="{935DD85E-BBB1-4FC0-BA70-6C99B4487851}"/>
    <dgm:cxn modelId="{15629DA7-932E-495F-B99C-269AB8685E49}" type="presOf" srcId="{2FFD7A8D-0EE3-4638-B63C-9DB052927C27}" destId="{A08EE065-F772-46FA-A1C3-250061648020}" srcOrd="0" destOrd="0" presId="urn:microsoft.com/office/officeart/2005/8/layout/orgChart1"/>
    <dgm:cxn modelId="{1122ADA8-D575-4F52-80AD-233560410A6A}" type="presOf" srcId="{FEA68D64-A0FE-48FC-9D1F-6C922495BF86}" destId="{4E96C27C-E83E-4ABF-BD86-62839B99B012}" srcOrd="0" destOrd="0" presId="urn:microsoft.com/office/officeart/2005/8/layout/orgChart1"/>
    <dgm:cxn modelId="{A594E9BC-8C96-4FB9-9FF3-CD176F49D23E}" type="presOf" srcId="{99D0DD8E-FCEE-42CC-9401-BB5DD1B0BE38}" destId="{006C6EEB-D60E-49B8-B436-43569C7C7234}" srcOrd="0" destOrd="0" presId="urn:microsoft.com/office/officeart/2005/8/layout/orgChart1"/>
    <dgm:cxn modelId="{9F54E7C0-0986-4683-9746-044F2553BD5E}" type="presOf" srcId="{8E250B6F-84B3-4640-B5D1-85B024B38B15}" destId="{7D6DFF04-DB7D-4AE8-B75F-EF7A917F05D9}" srcOrd="0" destOrd="0" presId="urn:microsoft.com/office/officeart/2005/8/layout/orgChart1"/>
    <dgm:cxn modelId="{EC19B2C1-A777-493F-8C8C-CB766D6447E4}" type="presOf" srcId="{6B464348-FB5C-4395-9D2D-B11E9BFAD178}" destId="{8931A71D-561A-4605-AA72-74E38CA65C5B}" srcOrd="1" destOrd="0" presId="urn:microsoft.com/office/officeart/2005/8/layout/orgChart1"/>
    <dgm:cxn modelId="{2140D9D8-5F4A-46A8-97A6-0F08D3C5ABD8}" type="presOf" srcId="{BDD50A03-E991-4177-BCDC-12C002552976}" destId="{6D8EF594-B147-4D09-932B-B1E26548EA4B}" srcOrd="0" destOrd="0" presId="urn:microsoft.com/office/officeart/2005/8/layout/orgChart1"/>
    <dgm:cxn modelId="{D59972DC-7123-4C58-B086-A606BE83DADE}" type="presOf" srcId="{FEA68D64-A0FE-48FC-9D1F-6C922495BF86}" destId="{66C2A5AD-EA3E-41FE-AE54-29313C744F2B}" srcOrd="1" destOrd="0" presId="urn:microsoft.com/office/officeart/2005/8/layout/orgChart1"/>
    <dgm:cxn modelId="{6ABDD9E0-692D-4CCC-AB42-4238DF2A378C}" type="presOf" srcId="{A771AE93-4B53-4F64-AE53-A6D8028E39E9}" destId="{9BFA6DBE-F024-4083-9F0C-C58716F62B09}" srcOrd="0" destOrd="0" presId="urn:microsoft.com/office/officeart/2005/8/layout/orgChart1"/>
    <dgm:cxn modelId="{E8E03EED-1059-459D-9DD4-443B03AC617B}" type="presOf" srcId="{2FFD7A8D-0EE3-4638-B63C-9DB052927C27}" destId="{E6C6FDFB-C905-4585-A8CA-782F02B4C78C}" srcOrd="1" destOrd="0" presId="urn:microsoft.com/office/officeart/2005/8/layout/orgChart1"/>
    <dgm:cxn modelId="{D0A745F0-6612-420D-94F2-61C1998363CB}" type="presOf" srcId="{D2E3A9AE-7F6B-48DD-AA69-4C8D8CF82E2F}" destId="{BF7D3C9B-BFBE-47B3-864C-C7F22C8A5469}" srcOrd="1" destOrd="0" presId="urn:microsoft.com/office/officeart/2005/8/layout/orgChart1"/>
    <dgm:cxn modelId="{E6709AF7-1A55-44EA-9267-D4542673C0ED}" type="presOf" srcId="{EB48B421-3E3A-40FD-9D93-707CA66B750D}" destId="{29479DC2-D928-4D04-9933-6E4DA83D4DE5}" srcOrd="0" destOrd="0" presId="urn:microsoft.com/office/officeart/2005/8/layout/orgChart1"/>
    <dgm:cxn modelId="{ABFD9E8E-F98C-4FF3-90AC-AC63DABA9158}" type="presParOf" srcId="{8A3CF55B-5464-478E-A4C8-E709BE4E4757}" destId="{600027A4-F6F3-4AFA-98D1-6BA424D0AF70}" srcOrd="0" destOrd="0" presId="urn:microsoft.com/office/officeart/2005/8/layout/orgChart1"/>
    <dgm:cxn modelId="{0563A6C1-42B8-4DA4-8573-49B24C30B763}" type="presParOf" srcId="{600027A4-F6F3-4AFA-98D1-6BA424D0AF70}" destId="{6D0A8CB1-E181-4516-A613-14F5655D7D33}" srcOrd="0" destOrd="0" presId="urn:microsoft.com/office/officeart/2005/8/layout/orgChart1"/>
    <dgm:cxn modelId="{78842244-F3C9-4CDD-9227-D9542C4BC426}" type="presParOf" srcId="{6D0A8CB1-E181-4516-A613-14F5655D7D33}" destId="{A08EE065-F772-46FA-A1C3-250061648020}" srcOrd="0" destOrd="0" presId="urn:microsoft.com/office/officeart/2005/8/layout/orgChart1"/>
    <dgm:cxn modelId="{FC440592-54D1-4AD7-AD3B-A995BCAD15DB}" type="presParOf" srcId="{6D0A8CB1-E181-4516-A613-14F5655D7D33}" destId="{E6C6FDFB-C905-4585-A8CA-782F02B4C78C}" srcOrd="1" destOrd="0" presId="urn:microsoft.com/office/officeart/2005/8/layout/orgChart1"/>
    <dgm:cxn modelId="{6F3C68F2-5427-4A56-B05D-2C423EB8F17C}" type="presParOf" srcId="{600027A4-F6F3-4AFA-98D1-6BA424D0AF70}" destId="{9BC928A4-9C35-4B4A-9661-AF4453CD1D98}" srcOrd="1" destOrd="0" presId="urn:microsoft.com/office/officeart/2005/8/layout/orgChart1"/>
    <dgm:cxn modelId="{ACD92CB9-A776-4A34-8B38-63C99DD38BCD}" type="presParOf" srcId="{9BC928A4-9C35-4B4A-9661-AF4453CD1D98}" destId="{711C5403-7B88-4200-B922-B94251B702E6}" srcOrd="0" destOrd="0" presId="urn:microsoft.com/office/officeart/2005/8/layout/orgChart1"/>
    <dgm:cxn modelId="{5A7D06CA-2EA6-41A4-BA74-24816C33244F}" type="presParOf" srcId="{9BC928A4-9C35-4B4A-9661-AF4453CD1D98}" destId="{D46E10C5-3A14-409B-8D83-464214D65B1B}" srcOrd="1" destOrd="0" presId="urn:microsoft.com/office/officeart/2005/8/layout/orgChart1"/>
    <dgm:cxn modelId="{5A978934-C3EA-4C6F-9125-CC366BC94EBC}" type="presParOf" srcId="{D46E10C5-3A14-409B-8D83-464214D65B1B}" destId="{8B044E2F-9E8B-4F2A-892C-BABB69FDBD75}" srcOrd="0" destOrd="0" presId="urn:microsoft.com/office/officeart/2005/8/layout/orgChart1"/>
    <dgm:cxn modelId="{B95BBEC9-31B7-4990-99A1-46B3B096CE73}" type="presParOf" srcId="{8B044E2F-9E8B-4F2A-892C-BABB69FDBD75}" destId="{9BFA6DBE-F024-4083-9F0C-C58716F62B09}" srcOrd="0" destOrd="0" presId="urn:microsoft.com/office/officeart/2005/8/layout/orgChart1"/>
    <dgm:cxn modelId="{7B812938-BDE9-42A0-81F4-DE35AC4D1677}" type="presParOf" srcId="{8B044E2F-9E8B-4F2A-892C-BABB69FDBD75}" destId="{A4D3CFCA-A05C-4229-874C-0B56FFB5D82B}" srcOrd="1" destOrd="0" presId="urn:microsoft.com/office/officeart/2005/8/layout/orgChart1"/>
    <dgm:cxn modelId="{A3FEC4D8-C8C3-4633-B83E-DEA90ECA3117}" type="presParOf" srcId="{D46E10C5-3A14-409B-8D83-464214D65B1B}" destId="{CDE30D6A-4E21-4A7A-A641-05BED9901433}" srcOrd="1" destOrd="0" presId="urn:microsoft.com/office/officeart/2005/8/layout/orgChart1"/>
    <dgm:cxn modelId="{072856AD-8511-47F3-B023-BB51247D8CCD}" type="presParOf" srcId="{CDE30D6A-4E21-4A7A-A641-05BED9901433}" destId="{7D6DFF04-DB7D-4AE8-B75F-EF7A917F05D9}" srcOrd="0" destOrd="0" presId="urn:microsoft.com/office/officeart/2005/8/layout/orgChart1"/>
    <dgm:cxn modelId="{2F33F47D-718E-4D78-8BC5-64CBD644C318}" type="presParOf" srcId="{CDE30D6A-4E21-4A7A-A641-05BED9901433}" destId="{69DEBA20-18A4-4BAF-B929-ACAF40D19DE3}" srcOrd="1" destOrd="0" presId="urn:microsoft.com/office/officeart/2005/8/layout/orgChart1"/>
    <dgm:cxn modelId="{0AD585DE-61D5-4584-A694-E4A37B3B70CE}" type="presParOf" srcId="{69DEBA20-18A4-4BAF-B929-ACAF40D19DE3}" destId="{CEDFCEE7-1835-4CF0-959B-A22046148485}" srcOrd="0" destOrd="0" presId="urn:microsoft.com/office/officeart/2005/8/layout/orgChart1"/>
    <dgm:cxn modelId="{B117A5EB-6626-47E6-BA3A-7A005BF367CE}" type="presParOf" srcId="{CEDFCEE7-1835-4CF0-959B-A22046148485}" destId="{58BD6176-D990-4815-A36F-5BA27775EBFD}" srcOrd="0" destOrd="0" presId="urn:microsoft.com/office/officeart/2005/8/layout/orgChart1"/>
    <dgm:cxn modelId="{782C4AA0-9D30-402A-8685-C954BEA52DE2}" type="presParOf" srcId="{CEDFCEE7-1835-4CF0-959B-A22046148485}" destId="{984CC1D2-6FA6-4EA8-A69F-F32FBB9E112C}" srcOrd="1" destOrd="0" presId="urn:microsoft.com/office/officeart/2005/8/layout/orgChart1"/>
    <dgm:cxn modelId="{8024ED5A-B281-4674-BFF4-A9C62AF152FE}" type="presParOf" srcId="{69DEBA20-18A4-4BAF-B929-ACAF40D19DE3}" destId="{B0856C92-EA5D-4C18-A69C-C35425C5950C}" srcOrd="1" destOrd="0" presId="urn:microsoft.com/office/officeart/2005/8/layout/orgChart1"/>
    <dgm:cxn modelId="{49991B09-EB88-4E09-9F85-456286FC7E78}" type="presParOf" srcId="{69DEBA20-18A4-4BAF-B929-ACAF40D19DE3}" destId="{01DA5B82-49FA-4EEB-A68D-817DD4D1AE49}" srcOrd="2" destOrd="0" presId="urn:microsoft.com/office/officeart/2005/8/layout/orgChart1"/>
    <dgm:cxn modelId="{7C188FA8-CCEA-40E4-A948-1B4DDAE052C6}" type="presParOf" srcId="{CDE30D6A-4E21-4A7A-A641-05BED9901433}" destId="{87BF1B3B-2801-4DAD-8E27-F3802BB24385}" srcOrd="2" destOrd="0" presId="urn:microsoft.com/office/officeart/2005/8/layout/orgChart1"/>
    <dgm:cxn modelId="{370EFBED-6D65-4B6A-A9B5-F222E3DC4B79}" type="presParOf" srcId="{CDE30D6A-4E21-4A7A-A641-05BED9901433}" destId="{DD0A3C98-AF52-4ACB-81BC-524EC2A096F0}" srcOrd="3" destOrd="0" presId="urn:microsoft.com/office/officeart/2005/8/layout/orgChart1"/>
    <dgm:cxn modelId="{F0834DAE-EF76-4AE2-82D0-4F8E59BC1380}" type="presParOf" srcId="{DD0A3C98-AF52-4ACB-81BC-524EC2A096F0}" destId="{7672548A-196A-47E1-AAE5-29F4F0BE8BD5}" srcOrd="0" destOrd="0" presId="urn:microsoft.com/office/officeart/2005/8/layout/orgChart1"/>
    <dgm:cxn modelId="{3946FF5B-6435-41DC-8413-AADCC43346DB}" type="presParOf" srcId="{7672548A-196A-47E1-AAE5-29F4F0BE8BD5}" destId="{C6F6C7FC-4E29-434A-A080-4CBD3A77C4D5}" srcOrd="0" destOrd="0" presId="urn:microsoft.com/office/officeart/2005/8/layout/orgChart1"/>
    <dgm:cxn modelId="{0127C3E0-6E43-4E7C-B5A6-8C809790CC1D}" type="presParOf" srcId="{7672548A-196A-47E1-AAE5-29F4F0BE8BD5}" destId="{8931A71D-561A-4605-AA72-74E38CA65C5B}" srcOrd="1" destOrd="0" presId="urn:microsoft.com/office/officeart/2005/8/layout/orgChart1"/>
    <dgm:cxn modelId="{61F25692-BA41-4490-875A-0D8927EF89CC}" type="presParOf" srcId="{DD0A3C98-AF52-4ACB-81BC-524EC2A096F0}" destId="{4188F32F-3368-4309-99F1-1777C56E69F2}" srcOrd="1" destOrd="0" presId="urn:microsoft.com/office/officeart/2005/8/layout/orgChart1"/>
    <dgm:cxn modelId="{9731E969-D91D-4238-A180-74295C670F36}" type="presParOf" srcId="{4188F32F-3368-4309-99F1-1777C56E69F2}" destId="{006C6EEB-D60E-49B8-B436-43569C7C7234}" srcOrd="0" destOrd="0" presId="urn:microsoft.com/office/officeart/2005/8/layout/orgChart1"/>
    <dgm:cxn modelId="{56AD3551-4F22-406B-9B20-524B21FE8A1F}" type="presParOf" srcId="{4188F32F-3368-4309-99F1-1777C56E69F2}" destId="{EAFD7FC9-DE2D-437B-8B63-E24CE5AEAE67}" srcOrd="1" destOrd="0" presId="urn:microsoft.com/office/officeart/2005/8/layout/orgChart1"/>
    <dgm:cxn modelId="{01C42CB4-BF87-4651-A040-05B630AE33DB}" type="presParOf" srcId="{EAFD7FC9-DE2D-437B-8B63-E24CE5AEAE67}" destId="{62D9A1DC-1030-4A7D-A3D4-A6B664891A8C}" srcOrd="0" destOrd="0" presId="urn:microsoft.com/office/officeart/2005/8/layout/orgChart1"/>
    <dgm:cxn modelId="{4D97F24A-62F1-4132-AD36-8FD7960A0D98}" type="presParOf" srcId="{62D9A1DC-1030-4A7D-A3D4-A6B664891A8C}" destId="{6D8EF594-B147-4D09-932B-B1E26548EA4B}" srcOrd="0" destOrd="0" presId="urn:microsoft.com/office/officeart/2005/8/layout/orgChart1"/>
    <dgm:cxn modelId="{07466BE8-7D76-41DB-8269-C2E0223F8919}" type="presParOf" srcId="{62D9A1DC-1030-4A7D-A3D4-A6B664891A8C}" destId="{BCC03F45-30BC-49E9-A3E3-D65EC8379EE1}" srcOrd="1" destOrd="0" presId="urn:microsoft.com/office/officeart/2005/8/layout/orgChart1"/>
    <dgm:cxn modelId="{4362A8D8-DE54-4943-8DA0-9A2AC2DFA2DD}" type="presParOf" srcId="{EAFD7FC9-DE2D-437B-8B63-E24CE5AEAE67}" destId="{4EEBE557-4B20-42E7-8776-9D847E725440}" srcOrd="1" destOrd="0" presId="urn:microsoft.com/office/officeart/2005/8/layout/orgChart1"/>
    <dgm:cxn modelId="{F9D44915-44F9-4B2F-8019-42D7821F9C34}" type="presParOf" srcId="{EAFD7FC9-DE2D-437B-8B63-E24CE5AEAE67}" destId="{99121652-57B1-4CFB-B50A-5997A2076351}" srcOrd="2" destOrd="0" presId="urn:microsoft.com/office/officeart/2005/8/layout/orgChart1"/>
    <dgm:cxn modelId="{597EDFC4-E708-488F-B474-4C43DAE46D90}" type="presParOf" srcId="{DD0A3C98-AF52-4ACB-81BC-524EC2A096F0}" destId="{B42E61E2-4D6F-4D3F-B50D-227609A89222}" srcOrd="2" destOrd="0" presId="urn:microsoft.com/office/officeart/2005/8/layout/orgChart1"/>
    <dgm:cxn modelId="{CECF3797-5C3D-4F38-BCC0-361D000F64C2}" type="presParOf" srcId="{D46E10C5-3A14-409B-8D83-464214D65B1B}" destId="{B3DCD154-33ED-49CE-B0ED-941B7338C1A6}" srcOrd="2" destOrd="0" presId="urn:microsoft.com/office/officeart/2005/8/layout/orgChart1"/>
    <dgm:cxn modelId="{89113A16-3EF5-4A79-A790-FA78B3BC6742}" type="presParOf" srcId="{9BC928A4-9C35-4B4A-9661-AF4453CD1D98}" destId="{235D14BB-343A-4775-B7AC-01CD44998D27}" srcOrd="2" destOrd="0" presId="urn:microsoft.com/office/officeart/2005/8/layout/orgChart1"/>
    <dgm:cxn modelId="{36F0110C-DA96-4119-AE27-DE83562D3151}" type="presParOf" srcId="{9BC928A4-9C35-4B4A-9661-AF4453CD1D98}" destId="{11BBBB0F-DD55-4165-917A-A475342C5E78}" srcOrd="3" destOrd="0" presId="urn:microsoft.com/office/officeart/2005/8/layout/orgChart1"/>
    <dgm:cxn modelId="{C834FFF9-B5BD-4D4C-B6E3-3993C692096A}" type="presParOf" srcId="{11BBBB0F-DD55-4165-917A-A475342C5E78}" destId="{30EC46D0-7CB2-4C7D-AB9F-C7042CCEF06A}" srcOrd="0" destOrd="0" presId="urn:microsoft.com/office/officeart/2005/8/layout/orgChart1"/>
    <dgm:cxn modelId="{6E130EBD-C3B6-4F27-9DAE-32958D84ED9B}" type="presParOf" srcId="{30EC46D0-7CB2-4C7D-AB9F-C7042CCEF06A}" destId="{AD56C28C-57BD-4E05-9061-E0AD4A3F9630}" srcOrd="0" destOrd="0" presId="urn:microsoft.com/office/officeart/2005/8/layout/orgChart1"/>
    <dgm:cxn modelId="{A60AFB57-838C-4411-82B1-86F8870D06E4}" type="presParOf" srcId="{30EC46D0-7CB2-4C7D-AB9F-C7042CCEF06A}" destId="{740621B8-CD2D-47AD-A70C-062264A94537}" srcOrd="1" destOrd="0" presId="urn:microsoft.com/office/officeart/2005/8/layout/orgChart1"/>
    <dgm:cxn modelId="{ADC6128A-E018-493F-832C-DB5AEC8C2F16}" type="presParOf" srcId="{11BBBB0F-DD55-4165-917A-A475342C5E78}" destId="{E4F8AE12-2535-4034-B29A-86BC951E9939}" srcOrd="1" destOrd="0" presId="urn:microsoft.com/office/officeart/2005/8/layout/orgChart1"/>
    <dgm:cxn modelId="{C6DC37F4-5710-427D-B896-504D323D8A5F}" type="presParOf" srcId="{E4F8AE12-2535-4034-B29A-86BC951E9939}" destId="{B581FFBD-C15F-4676-B2FB-4ADDA00C199B}" srcOrd="0" destOrd="0" presId="urn:microsoft.com/office/officeart/2005/8/layout/orgChart1"/>
    <dgm:cxn modelId="{F6E9C637-F342-494D-93F5-71AE3FDEA6AF}" type="presParOf" srcId="{E4F8AE12-2535-4034-B29A-86BC951E9939}" destId="{21BDF409-63C5-4097-80DC-ADB174EA88D7}" srcOrd="1" destOrd="0" presId="urn:microsoft.com/office/officeart/2005/8/layout/orgChart1"/>
    <dgm:cxn modelId="{7E77C2DC-7322-47E0-B4BB-0B794D570AFC}" type="presParOf" srcId="{21BDF409-63C5-4097-80DC-ADB174EA88D7}" destId="{9ECBC16B-8D69-4236-8F9B-583CD88E806F}" srcOrd="0" destOrd="0" presId="urn:microsoft.com/office/officeart/2005/8/layout/orgChart1"/>
    <dgm:cxn modelId="{DA9D3682-4F95-49CA-A591-795E8B0E8274}" type="presParOf" srcId="{9ECBC16B-8D69-4236-8F9B-583CD88E806F}" destId="{04FDDF98-B89F-425B-86DE-DF2E6DC201B9}" srcOrd="0" destOrd="0" presId="urn:microsoft.com/office/officeart/2005/8/layout/orgChart1"/>
    <dgm:cxn modelId="{3FD454F1-F24F-436B-BDA2-9394A5A27C9C}" type="presParOf" srcId="{9ECBC16B-8D69-4236-8F9B-583CD88E806F}" destId="{BF7D3C9B-BFBE-47B3-864C-C7F22C8A5469}" srcOrd="1" destOrd="0" presId="urn:microsoft.com/office/officeart/2005/8/layout/orgChart1"/>
    <dgm:cxn modelId="{729F1720-4AA0-40D8-BB01-7724D4DF1DEC}" type="presParOf" srcId="{21BDF409-63C5-4097-80DC-ADB174EA88D7}" destId="{EBFB040E-9610-475E-AD76-A3DFECFE2981}" srcOrd="1" destOrd="0" presId="urn:microsoft.com/office/officeart/2005/8/layout/orgChart1"/>
    <dgm:cxn modelId="{E948B251-5752-414E-A79D-0DF667A0A191}" type="presParOf" srcId="{EBFB040E-9610-475E-AD76-A3DFECFE2981}" destId="{6410058E-EF2E-4D94-A2AB-1A422365FBC6}" srcOrd="0" destOrd="0" presId="urn:microsoft.com/office/officeart/2005/8/layout/orgChart1"/>
    <dgm:cxn modelId="{455462EF-65DD-4D41-B74F-11D790B8B5F9}" type="presParOf" srcId="{EBFB040E-9610-475E-AD76-A3DFECFE2981}" destId="{1499673F-9F62-48A1-A739-51E0DF10AA1A}" srcOrd="1" destOrd="0" presId="urn:microsoft.com/office/officeart/2005/8/layout/orgChart1"/>
    <dgm:cxn modelId="{5B03053C-2AB1-4232-8692-D9827AF709D9}" type="presParOf" srcId="{1499673F-9F62-48A1-A739-51E0DF10AA1A}" destId="{0F3B5098-BA6E-4CDA-A4FC-99D098833BF2}" srcOrd="0" destOrd="0" presId="urn:microsoft.com/office/officeart/2005/8/layout/orgChart1"/>
    <dgm:cxn modelId="{D1825A0F-7FA2-4CAD-AEDE-007A2FE3B1BF}" type="presParOf" srcId="{0F3B5098-BA6E-4CDA-A4FC-99D098833BF2}" destId="{3248B0B4-A307-454D-A1DA-6D235815FAD0}" srcOrd="0" destOrd="0" presId="urn:microsoft.com/office/officeart/2005/8/layout/orgChart1"/>
    <dgm:cxn modelId="{8657118A-A183-41EB-B87B-9C87CB56E12F}" type="presParOf" srcId="{0F3B5098-BA6E-4CDA-A4FC-99D098833BF2}" destId="{0E25D900-D9C8-4ABC-B64C-1FE067EBAA1C}" srcOrd="1" destOrd="0" presId="urn:microsoft.com/office/officeart/2005/8/layout/orgChart1"/>
    <dgm:cxn modelId="{F0DB4A2D-05B6-434D-B7BB-7A4DFFA23DB3}" type="presParOf" srcId="{1499673F-9F62-48A1-A739-51E0DF10AA1A}" destId="{47D3B437-B375-4D3F-A8EE-28AC89922638}" srcOrd="1" destOrd="0" presId="urn:microsoft.com/office/officeart/2005/8/layout/orgChart1"/>
    <dgm:cxn modelId="{EB18413D-08C2-4CE4-BC2A-5BD2BF0865A8}" type="presParOf" srcId="{1499673F-9F62-48A1-A739-51E0DF10AA1A}" destId="{29C21526-2A9D-4EB0-98E7-E6ED2D6B631B}" srcOrd="2" destOrd="0" presId="urn:microsoft.com/office/officeart/2005/8/layout/orgChart1"/>
    <dgm:cxn modelId="{D89424CA-7A8D-4FD8-A560-E4D17A505068}" type="presParOf" srcId="{21BDF409-63C5-4097-80DC-ADB174EA88D7}" destId="{1A87DD1F-B115-45B7-8299-86A6C1A3D397}" srcOrd="2" destOrd="0" presId="urn:microsoft.com/office/officeart/2005/8/layout/orgChart1"/>
    <dgm:cxn modelId="{CCB8512D-D9FE-41A1-8993-C6935CB05612}" type="presParOf" srcId="{E4F8AE12-2535-4034-B29A-86BC951E9939}" destId="{29479DC2-D928-4D04-9933-6E4DA83D4DE5}" srcOrd="2" destOrd="0" presId="urn:microsoft.com/office/officeart/2005/8/layout/orgChart1"/>
    <dgm:cxn modelId="{613CB71B-C09F-4B49-83A2-82121EF9B03C}" type="presParOf" srcId="{E4F8AE12-2535-4034-B29A-86BC951E9939}" destId="{9676A7A3-92F9-489D-880B-AC75588CC265}" srcOrd="3" destOrd="0" presId="urn:microsoft.com/office/officeart/2005/8/layout/orgChart1"/>
    <dgm:cxn modelId="{0D0C635A-53F3-424D-828C-3390D1A30A30}" type="presParOf" srcId="{9676A7A3-92F9-489D-880B-AC75588CC265}" destId="{62BF9BF5-6586-4780-B3F2-25EE702BF72D}" srcOrd="0" destOrd="0" presId="urn:microsoft.com/office/officeart/2005/8/layout/orgChart1"/>
    <dgm:cxn modelId="{264F4BFD-2BBD-4375-A4D8-59017229F800}" type="presParOf" srcId="{62BF9BF5-6586-4780-B3F2-25EE702BF72D}" destId="{4E96C27C-E83E-4ABF-BD86-62839B99B012}" srcOrd="0" destOrd="0" presId="urn:microsoft.com/office/officeart/2005/8/layout/orgChart1"/>
    <dgm:cxn modelId="{2B3A6563-7615-434E-A33D-A5BAF0EA7544}" type="presParOf" srcId="{62BF9BF5-6586-4780-B3F2-25EE702BF72D}" destId="{66C2A5AD-EA3E-41FE-AE54-29313C744F2B}" srcOrd="1" destOrd="0" presId="urn:microsoft.com/office/officeart/2005/8/layout/orgChart1"/>
    <dgm:cxn modelId="{F6C7AE6A-BB62-47EE-90D3-709078223DFC}" type="presParOf" srcId="{9676A7A3-92F9-489D-880B-AC75588CC265}" destId="{C5852847-849C-4BE9-B867-3723CABB296A}" srcOrd="1" destOrd="0" presId="urn:microsoft.com/office/officeart/2005/8/layout/orgChart1"/>
    <dgm:cxn modelId="{7DD76754-5A32-452B-A39C-0E82659B228B}" type="presParOf" srcId="{9676A7A3-92F9-489D-880B-AC75588CC265}" destId="{85660C85-A2B8-441B-9435-E98DF6126261}" srcOrd="2" destOrd="0" presId="urn:microsoft.com/office/officeart/2005/8/layout/orgChart1"/>
    <dgm:cxn modelId="{C663227A-14A5-4B68-8A04-A20740AA7D41}" type="presParOf" srcId="{11BBBB0F-DD55-4165-917A-A475342C5E78}" destId="{F61072B0-2DB8-4D28-9065-2B234D347FC8}" srcOrd="2" destOrd="0" presId="urn:microsoft.com/office/officeart/2005/8/layout/orgChart1"/>
    <dgm:cxn modelId="{04EE017A-DFB6-4E0D-842C-7DFD1231F7C7}" type="presParOf" srcId="{600027A4-F6F3-4AFA-98D1-6BA424D0AF70}" destId="{E7A567E2-D826-48C4-AAAF-DACEA64506CA}"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B24CDCC-980E-42A1-ADCF-4DAC2F6B0599}" type="doc">
      <dgm:prSet loTypeId="urn:microsoft.com/office/officeart/2005/8/layout/orgChart1" loCatId="hierarchy" qsTypeId="urn:microsoft.com/office/officeart/2005/8/quickstyle/simple1" qsCatId="simple" csTypeId="urn:microsoft.com/office/officeart/2005/8/colors/accent0_2" csCatId="mainScheme" phldr="1"/>
      <dgm:spPr/>
      <dgm:t>
        <a:bodyPr/>
        <a:lstStyle/>
        <a:p>
          <a:endParaRPr lang="en-IN"/>
        </a:p>
      </dgm:t>
    </dgm:pt>
    <dgm:pt modelId="{2FFD7A8D-0EE3-4638-B63C-9DB052927C27}">
      <dgm:prSet phldrT="[Text]"/>
      <dgm:spPr>
        <a:solidFill>
          <a:schemeClr val="accent6"/>
        </a:solidFill>
      </dgm:spPr>
      <dgm:t>
        <a:bodyPr/>
        <a:lstStyle/>
        <a:p>
          <a:r>
            <a:rPr lang="en-IN" dirty="0">
              <a:solidFill>
                <a:schemeClr val="bg1"/>
              </a:solidFill>
            </a:rPr>
            <a:t>Root Component</a:t>
          </a:r>
        </a:p>
      </dgm:t>
    </dgm:pt>
    <dgm:pt modelId="{D11ED5AF-A3D5-42B4-AF75-218D87CD47B3}" type="parTrans" cxnId="{1C2FCB56-7EB3-4B25-A03A-F9B692B17A8E}">
      <dgm:prSet/>
      <dgm:spPr/>
      <dgm:t>
        <a:bodyPr/>
        <a:lstStyle/>
        <a:p>
          <a:endParaRPr lang="en-IN"/>
        </a:p>
      </dgm:t>
    </dgm:pt>
    <dgm:pt modelId="{101CDD9C-0C61-44C4-98AD-74E77E1380A6}" type="sibTrans" cxnId="{1C2FCB56-7EB3-4B25-A03A-F9B692B17A8E}">
      <dgm:prSet/>
      <dgm:spPr/>
      <dgm:t>
        <a:bodyPr/>
        <a:lstStyle/>
        <a:p>
          <a:endParaRPr lang="en-IN"/>
        </a:p>
      </dgm:t>
    </dgm:pt>
    <dgm:pt modelId="{A771AE93-4B53-4F64-AE53-A6D8028E39E9}">
      <dgm:prSet phldrT="[Text]"/>
      <dgm:spPr>
        <a:solidFill>
          <a:schemeClr val="accent6"/>
        </a:solidFill>
      </dgm:spPr>
      <dgm:t>
        <a:bodyPr/>
        <a:lstStyle/>
        <a:p>
          <a:r>
            <a:rPr lang="en-IN" dirty="0">
              <a:solidFill>
                <a:schemeClr val="bg1"/>
              </a:solidFill>
            </a:rPr>
            <a:t>Child Component -1</a:t>
          </a:r>
        </a:p>
      </dgm:t>
    </dgm:pt>
    <dgm:pt modelId="{5703670F-F969-4A32-9688-50FB5036EF86}" type="parTrans" cxnId="{2DB4E087-CAB2-4C53-9058-BBD640BAEB86}">
      <dgm:prSet/>
      <dgm:spPr/>
      <dgm:t>
        <a:bodyPr/>
        <a:lstStyle/>
        <a:p>
          <a:endParaRPr lang="en-IN"/>
        </a:p>
      </dgm:t>
    </dgm:pt>
    <dgm:pt modelId="{AF1AFF9F-20FC-4379-BB7D-7B418373D245}" type="sibTrans" cxnId="{2DB4E087-CAB2-4C53-9058-BBD640BAEB86}">
      <dgm:prSet/>
      <dgm:spPr/>
      <dgm:t>
        <a:bodyPr/>
        <a:lstStyle/>
        <a:p>
          <a:endParaRPr lang="en-IN"/>
        </a:p>
      </dgm:t>
    </dgm:pt>
    <dgm:pt modelId="{62BFFEF3-C110-4F8D-835B-82064809373F}">
      <dgm:prSet phldrT="[Text]"/>
      <dgm:spPr>
        <a:solidFill>
          <a:schemeClr val="accent6"/>
        </a:solidFill>
      </dgm:spPr>
      <dgm:t>
        <a:bodyPr/>
        <a:lstStyle/>
        <a:p>
          <a:r>
            <a:rPr lang="en-IN" dirty="0">
              <a:solidFill>
                <a:schemeClr val="bg1"/>
              </a:solidFill>
            </a:rPr>
            <a:t>Child Component- 2</a:t>
          </a:r>
        </a:p>
      </dgm:t>
    </dgm:pt>
    <dgm:pt modelId="{5CB21AAB-C797-4CBB-9969-33700D638FAF}" type="parTrans" cxnId="{C4B32939-0D0A-44DF-89E4-E29EFEAB16E7}">
      <dgm:prSet/>
      <dgm:spPr/>
      <dgm:t>
        <a:bodyPr/>
        <a:lstStyle/>
        <a:p>
          <a:endParaRPr lang="en-IN"/>
        </a:p>
      </dgm:t>
    </dgm:pt>
    <dgm:pt modelId="{4B3E7C46-105F-465D-A65A-C99676BA243F}" type="sibTrans" cxnId="{C4B32939-0D0A-44DF-89E4-E29EFEAB16E7}">
      <dgm:prSet/>
      <dgm:spPr/>
      <dgm:t>
        <a:bodyPr/>
        <a:lstStyle/>
        <a:p>
          <a:endParaRPr lang="en-IN"/>
        </a:p>
      </dgm:t>
    </dgm:pt>
    <dgm:pt modelId="{D555F3D7-8D06-4258-BD79-79AE7B2A36D6}">
      <dgm:prSet phldrT="[Text]"/>
      <dgm:spPr/>
      <dgm:t>
        <a:bodyPr/>
        <a:lstStyle/>
        <a:p>
          <a:r>
            <a:rPr lang="en-IN"/>
            <a:t>CC-11 </a:t>
          </a:r>
        </a:p>
      </dgm:t>
    </dgm:pt>
    <dgm:pt modelId="{8E250B6F-84B3-4640-B5D1-85B024B38B15}" type="parTrans" cxnId="{5C065659-39CC-4915-9772-C18F63A26285}">
      <dgm:prSet/>
      <dgm:spPr/>
      <dgm:t>
        <a:bodyPr/>
        <a:lstStyle/>
        <a:p>
          <a:endParaRPr lang="en-IN"/>
        </a:p>
      </dgm:t>
    </dgm:pt>
    <dgm:pt modelId="{F6E2D4A7-01CE-4F7D-866D-CB5DB83E3D8B}" type="sibTrans" cxnId="{5C065659-39CC-4915-9772-C18F63A26285}">
      <dgm:prSet/>
      <dgm:spPr/>
      <dgm:t>
        <a:bodyPr/>
        <a:lstStyle/>
        <a:p>
          <a:endParaRPr lang="en-IN"/>
        </a:p>
      </dgm:t>
    </dgm:pt>
    <dgm:pt modelId="{6B464348-FB5C-4395-9D2D-B11E9BFAD178}">
      <dgm:prSet phldrT="[Text]"/>
      <dgm:spPr/>
      <dgm:t>
        <a:bodyPr/>
        <a:lstStyle/>
        <a:p>
          <a:r>
            <a:rPr lang="en-IN" dirty="0"/>
            <a:t>CC -12 </a:t>
          </a:r>
        </a:p>
      </dgm:t>
    </dgm:pt>
    <dgm:pt modelId="{43DB7E2C-407A-4168-B9C3-212472400FEF}" type="parTrans" cxnId="{AF25CEA5-C656-4A42-B563-D5276F137016}">
      <dgm:prSet/>
      <dgm:spPr/>
      <dgm:t>
        <a:bodyPr/>
        <a:lstStyle/>
        <a:p>
          <a:endParaRPr lang="en-IN"/>
        </a:p>
      </dgm:t>
    </dgm:pt>
    <dgm:pt modelId="{2F254CA1-C12F-4D4B-97D2-0200B1FC2F5C}" type="sibTrans" cxnId="{AF25CEA5-C656-4A42-B563-D5276F137016}">
      <dgm:prSet/>
      <dgm:spPr/>
      <dgm:t>
        <a:bodyPr/>
        <a:lstStyle/>
        <a:p>
          <a:endParaRPr lang="en-IN"/>
        </a:p>
      </dgm:t>
    </dgm:pt>
    <dgm:pt modelId="{BDD50A03-E991-4177-BCDC-12C002552976}">
      <dgm:prSet phldrT="[Text]"/>
      <dgm:spPr/>
      <dgm:t>
        <a:bodyPr/>
        <a:lstStyle/>
        <a:p>
          <a:r>
            <a:rPr lang="en-IN"/>
            <a:t>CC-121</a:t>
          </a:r>
        </a:p>
      </dgm:t>
    </dgm:pt>
    <dgm:pt modelId="{99D0DD8E-FCEE-42CC-9401-BB5DD1B0BE38}" type="parTrans" cxnId="{9C1CB462-1382-4FD2-94BD-0943E3B2A14A}">
      <dgm:prSet/>
      <dgm:spPr/>
      <dgm:t>
        <a:bodyPr/>
        <a:lstStyle/>
        <a:p>
          <a:endParaRPr lang="en-IN"/>
        </a:p>
      </dgm:t>
    </dgm:pt>
    <dgm:pt modelId="{790C14EB-70D6-4115-860C-0F51682CFE47}" type="sibTrans" cxnId="{9C1CB462-1382-4FD2-94BD-0943E3B2A14A}">
      <dgm:prSet/>
      <dgm:spPr/>
      <dgm:t>
        <a:bodyPr/>
        <a:lstStyle/>
        <a:p>
          <a:endParaRPr lang="en-IN"/>
        </a:p>
      </dgm:t>
    </dgm:pt>
    <dgm:pt modelId="{D2E3A9AE-7F6B-48DD-AA69-4C8D8CF82E2F}">
      <dgm:prSet phldrT="[Text]"/>
      <dgm:spPr/>
      <dgm:t>
        <a:bodyPr/>
        <a:lstStyle/>
        <a:p>
          <a:r>
            <a:rPr lang="en-IN"/>
            <a:t>CC -21</a:t>
          </a:r>
        </a:p>
      </dgm:t>
    </dgm:pt>
    <dgm:pt modelId="{E312953F-47BE-4D59-B913-EFA257709FA8}" type="parTrans" cxnId="{3F57B85B-D5CE-4636-A0C6-6488EE6FAC5A}">
      <dgm:prSet/>
      <dgm:spPr/>
      <dgm:t>
        <a:bodyPr/>
        <a:lstStyle/>
        <a:p>
          <a:endParaRPr lang="en-IN"/>
        </a:p>
      </dgm:t>
    </dgm:pt>
    <dgm:pt modelId="{C880E605-9620-4A3D-9454-F14A3525D4E9}" type="sibTrans" cxnId="{3F57B85B-D5CE-4636-A0C6-6488EE6FAC5A}">
      <dgm:prSet/>
      <dgm:spPr/>
      <dgm:t>
        <a:bodyPr/>
        <a:lstStyle/>
        <a:p>
          <a:endParaRPr lang="en-IN"/>
        </a:p>
      </dgm:t>
    </dgm:pt>
    <dgm:pt modelId="{FEA68D64-A0FE-48FC-9D1F-6C922495BF86}">
      <dgm:prSet phldrT="[Text]"/>
      <dgm:spPr/>
      <dgm:t>
        <a:bodyPr/>
        <a:lstStyle/>
        <a:p>
          <a:r>
            <a:rPr lang="en-IN"/>
            <a:t>CC-22</a:t>
          </a:r>
        </a:p>
      </dgm:t>
    </dgm:pt>
    <dgm:pt modelId="{EB48B421-3E3A-40FD-9D93-707CA66B750D}" type="parTrans" cxnId="{DED03BA7-07AC-4C30-A760-EB91E9DDF2CF}">
      <dgm:prSet/>
      <dgm:spPr/>
      <dgm:t>
        <a:bodyPr/>
        <a:lstStyle/>
        <a:p>
          <a:endParaRPr lang="en-IN"/>
        </a:p>
      </dgm:t>
    </dgm:pt>
    <dgm:pt modelId="{935DD85E-BBB1-4FC0-BA70-6C99B4487851}" type="sibTrans" cxnId="{DED03BA7-07AC-4C30-A760-EB91E9DDF2CF}">
      <dgm:prSet/>
      <dgm:spPr/>
      <dgm:t>
        <a:bodyPr/>
        <a:lstStyle/>
        <a:p>
          <a:endParaRPr lang="en-IN"/>
        </a:p>
      </dgm:t>
    </dgm:pt>
    <dgm:pt modelId="{F78D838F-3079-444D-83D6-BC490300B852}">
      <dgm:prSet phldrT="[Text]"/>
      <dgm:spPr/>
      <dgm:t>
        <a:bodyPr/>
        <a:lstStyle/>
        <a:p>
          <a:r>
            <a:rPr lang="en-IN"/>
            <a:t>CC- 211</a:t>
          </a:r>
        </a:p>
      </dgm:t>
    </dgm:pt>
    <dgm:pt modelId="{B707E36C-FAAF-48E3-B8C2-80A3004CB205}" type="parTrans" cxnId="{2F0FF34F-EB2E-4B04-8309-EEBCA0AB7846}">
      <dgm:prSet/>
      <dgm:spPr/>
      <dgm:t>
        <a:bodyPr/>
        <a:lstStyle/>
        <a:p>
          <a:endParaRPr lang="en-IN"/>
        </a:p>
      </dgm:t>
    </dgm:pt>
    <dgm:pt modelId="{B4B49B25-D307-46CB-815D-33F0D163E466}" type="sibTrans" cxnId="{2F0FF34F-EB2E-4B04-8309-EEBCA0AB7846}">
      <dgm:prSet/>
      <dgm:spPr/>
      <dgm:t>
        <a:bodyPr/>
        <a:lstStyle/>
        <a:p>
          <a:endParaRPr lang="en-IN"/>
        </a:p>
      </dgm:t>
    </dgm:pt>
    <dgm:pt modelId="{8A3CF55B-5464-478E-A4C8-E709BE4E4757}" type="pres">
      <dgm:prSet presAssocID="{5B24CDCC-980E-42A1-ADCF-4DAC2F6B0599}" presName="hierChild1" presStyleCnt="0">
        <dgm:presLayoutVars>
          <dgm:orgChart val="1"/>
          <dgm:chPref val="1"/>
          <dgm:dir/>
          <dgm:animOne val="branch"/>
          <dgm:animLvl val="lvl"/>
          <dgm:resizeHandles/>
        </dgm:presLayoutVars>
      </dgm:prSet>
      <dgm:spPr/>
    </dgm:pt>
    <dgm:pt modelId="{600027A4-F6F3-4AFA-98D1-6BA424D0AF70}" type="pres">
      <dgm:prSet presAssocID="{2FFD7A8D-0EE3-4638-B63C-9DB052927C27}" presName="hierRoot1" presStyleCnt="0">
        <dgm:presLayoutVars>
          <dgm:hierBranch val="init"/>
        </dgm:presLayoutVars>
      </dgm:prSet>
      <dgm:spPr/>
    </dgm:pt>
    <dgm:pt modelId="{6D0A8CB1-E181-4516-A613-14F5655D7D33}" type="pres">
      <dgm:prSet presAssocID="{2FFD7A8D-0EE3-4638-B63C-9DB052927C27}" presName="rootComposite1" presStyleCnt="0"/>
      <dgm:spPr/>
    </dgm:pt>
    <dgm:pt modelId="{A08EE065-F772-46FA-A1C3-250061648020}" type="pres">
      <dgm:prSet presAssocID="{2FFD7A8D-0EE3-4638-B63C-9DB052927C27}" presName="rootText1" presStyleLbl="node0" presStyleIdx="0" presStyleCnt="1">
        <dgm:presLayoutVars>
          <dgm:chPref val="3"/>
        </dgm:presLayoutVars>
      </dgm:prSet>
      <dgm:spPr/>
    </dgm:pt>
    <dgm:pt modelId="{E6C6FDFB-C905-4585-A8CA-782F02B4C78C}" type="pres">
      <dgm:prSet presAssocID="{2FFD7A8D-0EE3-4638-B63C-9DB052927C27}" presName="rootConnector1" presStyleLbl="node1" presStyleIdx="0" presStyleCnt="0"/>
      <dgm:spPr/>
    </dgm:pt>
    <dgm:pt modelId="{9BC928A4-9C35-4B4A-9661-AF4453CD1D98}" type="pres">
      <dgm:prSet presAssocID="{2FFD7A8D-0EE3-4638-B63C-9DB052927C27}" presName="hierChild2" presStyleCnt="0"/>
      <dgm:spPr/>
    </dgm:pt>
    <dgm:pt modelId="{711C5403-7B88-4200-B922-B94251B702E6}" type="pres">
      <dgm:prSet presAssocID="{5703670F-F969-4A32-9688-50FB5036EF86}" presName="Name37" presStyleLbl="parChTrans1D2" presStyleIdx="0" presStyleCnt="2"/>
      <dgm:spPr/>
    </dgm:pt>
    <dgm:pt modelId="{D46E10C5-3A14-409B-8D83-464214D65B1B}" type="pres">
      <dgm:prSet presAssocID="{A771AE93-4B53-4F64-AE53-A6D8028E39E9}" presName="hierRoot2" presStyleCnt="0">
        <dgm:presLayoutVars>
          <dgm:hierBranch val="init"/>
        </dgm:presLayoutVars>
      </dgm:prSet>
      <dgm:spPr/>
    </dgm:pt>
    <dgm:pt modelId="{8B044E2F-9E8B-4F2A-892C-BABB69FDBD75}" type="pres">
      <dgm:prSet presAssocID="{A771AE93-4B53-4F64-AE53-A6D8028E39E9}" presName="rootComposite" presStyleCnt="0"/>
      <dgm:spPr/>
    </dgm:pt>
    <dgm:pt modelId="{9BFA6DBE-F024-4083-9F0C-C58716F62B09}" type="pres">
      <dgm:prSet presAssocID="{A771AE93-4B53-4F64-AE53-A6D8028E39E9}" presName="rootText" presStyleLbl="node2" presStyleIdx="0" presStyleCnt="2">
        <dgm:presLayoutVars>
          <dgm:chPref val="3"/>
        </dgm:presLayoutVars>
      </dgm:prSet>
      <dgm:spPr/>
    </dgm:pt>
    <dgm:pt modelId="{A4D3CFCA-A05C-4229-874C-0B56FFB5D82B}" type="pres">
      <dgm:prSet presAssocID="{A771AE93-4B53-4F64-AE53-A6D8028E39E9}" presName="rootConnector" presStyleLbl="node2" presStyleIdx="0" presStyleCnt="2"/>
      <dgm:spPr/>
    </dgm:pt>
    <dgm:pt modelId="{CDE30D6A-4E21-4A7A-A641-05BED9901433}" type="pres">
      <dgm:prSet presAssocID="{A771AE93-4B53-4F64-AE53-A6D8028E39E9}" presName="hierChild4" presStyleCnt="0"/>
      <dgm:spPr/>
    </dgm:pt>
    <dgm:pt modelId="{7D6DFF04-DB7D-4AE8-B75F-EF7A917F05D9}" type="pres">
      <dgm:prSet presAssocID="{8E250B6F-84B3-4640-B5D1-85B024B38B15}" presName="Name37" presStyleLbl="parChTrans1D3" presStyleIdx="0" presStyleCnt="4"/>
      <dgm:spPr/>
    </dgm:pt>
    <dgm:pt modelId="{69DEBA20-18A4-4BAF-B929-ACAF40D19DE3}" type="pres">
      <dgm:prSet presAssocID="{D555F3D7-8D06-4258-BD79-79AE7B2A36D6}" presName="hierRoot2" presStyleCnt="0">
        <dgm:presLayoutVars>
          <dgm:hierBranch val="init"/>
        </dgm:presLayoutVars>
      </dgm:prSet>
      <dgm:spPr/>
    </dgm:pt>
    <dgm:pt modelId="{CEDFCEE7-1835-4CF0-959B-A22046148485}" type="pres">
      <dgm:prSet presAssocID="{D555F3D7-8D06-4258-BD79-79AE7B2A36D6}" presName="rootComposite" presStyleCnt="0"/>
      <dgm:spPr/>
    </dgm:pt>
    <dgm:pt modelId="{58BD6176-D990-4815-A36F-5BA27775EBFD}" type="pres">
      <dgm:prSet presAssocID="{D555F3D7-8D06-4258-BD79-79AE7B2A36D6}" presName="rootText" presStyleLbl="node3" presStyleIdx="0" presStyleCnt="4">
        <dgm:presLayoutVars>
          <dgm:chPref val="3"/>
        </dgm:presLayoutVars>
      </dgm:prSet>
      <dgm:spPr/>
    </dgm:pt>
    <dgm:pt modelId="{984CC1D2-6FA6-4EA8-A69F-F32FBB9E112C}" type="pres">
      <dgm:prSet presAssocID="{D555F3D7-8D06-4258-BD79-79AE7B2A36D6}" presName="rootConnector" presStyleLbl="node3" presStyleIdx="0" presStyleCnt="4"/>
      <dgm:spPr/>
    </dgm:pt>
    <dgm:pt modelId="{B0856C92-EA5D-4C18-A69C-C35425C5950C}" type="pres">
      <dgm:prSet presAssocID="{D555F3D7-8D06-4258-BD79-79AE7B2A36D6}" presName="hierChild4" presStyleCnt="0"/>
      <dgm:spPr/>
    </dgm:pt>
    <dgm:pt modelId="{01DA5B82-49FA-4EEB-A68D-817DD4D1AE49}" type="pres">
      <dgm:prSet presAssocID="{D555F3D7-8D06-4258-BD79-79AE7B2A36D6}" presName="hierChild5" presStyleCnt="0"/>
      <dgm:spPr/>
    </dgm:pt>
    <dgm:pt modelId="{87BF1B3B-2801-4DAD-8E27-F3802BB24385}" type="pres">
      <dgm:prSet presAssocID="{43DB7E2C-407A-4168-B9C3-212472400FEF}" presName="Name37" presStyleLbl="parChTrans1D3" presStyleIdx="1" presStyleCnt="4"/>
      <dgm:spPr/>
    </dgm:pt>
    <dgm:pt modelId="{DD0A3C98-AF52-4ACB-81BC-524EC2A096F0}" type="pres">
      <dgm:prSet presAssocID="{6B464348-FB5C-4395-9D2D-B11E9BFAD178}" presName="hierRoot2" presStyleCnt="0">
        <dgm:presLayoutVars>
          <dgm:hierBranch val="init"/>
        </dgm:presLayoutVars>
      </dgm:prSet>
      <dgm:spPr/>
    </dgm:pt>
    <dgm:pt modelId="{7672548A-196A-47E1-AAE5-29F4F0BE8BD5}" type="pres">
      <dgm:prSet presAssocID="{6B464348-FB5C-4395-9D2D-B11E9BFAD178}" presName="rootComposite" presStyleCnt="0"/>
      <dgm:spPr/>
    </dgm:pt>
    <dgm:pt modelId="{C6F6C7FC-4E29-434A-A080-4CBD3A77C4D5}" type="pres">
      <dgm:prSet presAssocID="{6B464348-FB5C-4395-9D2D-B11E9BFAD178}" presName="rootText" presStyleLbl="node3" presStyleIdx="1" presStyleCnt="4">
        <dgm:presLayoutVars>
          <dgm:chPref val="3"/>
        </dgm:presLayoutVars>
      </dgm:prSet>
      <dgm:spPr/>
    </dgm:pt>
    <dgm:pt modelId="{8931A71D-561A-4605-AA72-74E38CA65C5B}" type="pres">
      <dgm:prSet presAssocID="{6B464348-FB5C-4395-9D2D-B11E9BFAD178}" presName="rootConnector" presStyleLbl="node3" presStyleIdx="1" presStyleCnt="4"/>
      <dgm:spPr/>
    </dgm:pt>
    <dgm:pt modelId="{4188F32F-3368-4309-99F1-1777C56E69F2}" type="pres">
      <dgm:prSet presAssocID="{6B464348-FB5C-4395-9D2D-B11E9BFAD178}" presName="hierChild4" presStyleCnt="0"/>
      <dgm:spPr/>
    </dgm:pt>
    <dgm:pt modelId="{006C6EEB-D60E-49B8-B436-43569C7C7234}" type="pres">
      <dgm:prSet presAssocID="{99D0DD8E-FCEE-42CC-9401-BB5DD1B0BE38}" presName="Name37" presStyleLbl="parChTrans1D4" presStyleIdx="0" presStyleCnt="2"/>
      <dgm:spPr/>
    </dgm:pt>
    <dgm:pt modelId="{EAFD7FC9-DE2D-437B-8B63-E24CE5AEAE67}" type="pres">
      <dgm:prSet presAssocID="{BDD50A03-E991-4177-BCDC-12C002552976}" presName="hierRoot2" presStyleCnt="0">
        <dgm:presLayoutVars>
          <dgm:hierBranch val="init"/>
        </dgm:presLayoutVars>
      </dgm:prSet>
      <dgm:spPr/>
    </dgm:pt>
    <dgm:pt modelId="{62D9A1DC-1030-4A7D-A3D4-A6B664891A8C}" type="pres">
      <dgm:prSet presAssocID="{BDD50A03-E991-4177-BCDC-12C002552976}" presName="rootComposite" presStyleCnt="0"/>
      <dgm:spPr/>
    </dgm:pt>
    <dgm:pt modelId="{6D8EF594-B147-4D09-932B-B1E26548EA4B}" type="pres">
      <dgm:prSet presAssocID="{BDD50A03-E991-4177-BCDC-12C002552976}" presName="rootText" presStyleLbl="node4" presStyleIdx="0" presStyleCnt="2">
        <dgm:presLayoutVars>
          <dgm:chPref val="3"/>
        </dgm:presLayoutVars>
      </dgm:prSet>
      <dgm:spPr/>
    </dgm:pt>
    <dgm:pt modelId="{BCC03F45-30BC-49E9-A3E3-D65EC8379EE1}" type="pres">
      <dgm:prSet presAssocID="{BDD50A03-E991-4177-BCDC-12C002552976}" presName="rootConnector" presStyleLbl="node4" presStyleIdx="0" presStyleCnt="2"/>
      <dgm:spPr/>
    </dgm:pt>
    <dgm:pt modelId="{4EEBE557-4B20-42E7-8776-9D847E725440}" type="pres">
      <dgm:prSet presAssocID="{BDD50A03-E991-4177-BCDC-12C002552976}" presName="hierChild4" presStyleCnt="0"/>
      <dgm:spPr/>
    </dgm:pt>
    <dgm:pt modelId="{99121652-57B1-4CFB-B50A-5997A2076351}" type="pres">
      <dgm:prSet presAssocID="{BDD50A03-E991-4177-BCDC-12C002552976}" presName="hierChild5" presStyleCnt="0"/>
      <dgm:spPr/>
    </dgm:pt>
    <dgm:pt modelId="{B42E61E2-4D6F-4D3F-B50D-227609A89222}" type="pres">
      <dgm:prSet presAssocID="{6B464348-FB5C-4395-9D2D-B11E9BFAD178}" presName="hierChild5" presStyleCnt="0"/>
      <dgm:spPr/>
    </dgm:pt>
    <dgm:pt modelId="{B3DCD154-33ED-49CE-B0ED-941B7338C1A6}" type="pres">
      <dgm:prSet presAssocID="{A771AE93-4B53-4F64-AE53-A6D8028E39E9}" presName="hierChild5" presStyleCnt="0"/>
      <dgm:spPr/>
    </dgm:pt>
    <dgm:pt modelId="{235D14BB-343A-4775-B7AC-01CD44998D27}" type="pres">
      <dgm:prSet presAssocID="{5CB21AAB-C797-4CBB-9969-33700D638FAF}" presName="Name37" presStyleLbl="parChTrans1D2" presStyleIdx="1" presStyleCnt="2"/>
      <dgm:spPr/>
    </dgm:pt>
    <dgm:pt modelId="{11BBBB0F-DD55-4165-917A-A475342C5E78}" type="pres">
      <dgm:prSet presAssocID="{62BFFEF3-C110-4F8D-835B-82064809373F}" presName="hierRoot2" presStyleCnt="0">
        <dgm:presLayoutVars>
          <dgm:hierBranch val="init"/>
        </dgm:presLayoutVars>
      </dgm:prSet>
      <dgm:spPr/>
    </dgm:pt>
    <dgm:pt modelId="{30EC46D0-7CB2-4C7D-AB9F-C7042CCEF06A}" type="pres">
      <dgm:prSet presAssocID="{62BFFEF3-C110-4F8D-835B-82064809373F}" presName="rootComposite" presStyleCnt="0"/>
      <dgm:spPr/>
    </dgm:pt>
    <dgm:pt modelId="{AD56C28C-57BD-4E05-9061-E0AD4A3F9630}" type="pres">
      <dgm:prSet presAssocID="{62BFFEF3-C110-4F8D-835B-82064809373F}" presName="rootText" presStyleLbl="node2" presStyleIdx="1" presStyleCnt="2">
        <dgm:presLayoutVars>
          <dgm:chPref val="3"/>
        </dgm:presLayoutVars>
      </dgm:prSet>
      <dgm:spPr/>
    </dgm:pt>
    <dgm:pt modelId="{740621B8-CD2D-47AD-A70C-062264A94537}" type="pres">
      <dgm:prSet presAssocID="{62BFFEF3-C110-4F8D-835B-82064809373F}" presName="rootConnector" presStyleLbl="node2" presStyleIdx="1" presStyleCnt="2"/>
      <dgm:spPr/>
    </dgm:pt>
    <dgm:pt modelId="{E4F8AE12-2535-4034-B29A-86BC951E9939}" type="pres">
      <dgm:prSet presAssocID="{62BFFEF3-C110-4F8D-835B-82064809373F}" presName="hierChild4" presStyleCnt="0"/>
      <dgm:spPr/>
    </dgm:pt>
    <dgm:pt modelId="{B581FFBD-C15F-4676-B2FB-4ADDA00C199B}" type="pres">
      <dgm:prSet presAssocID="{E312953F-47BE-4D59-B913-EFA257709FA8}" presName="Name37" presStyleLbl="parChTrans1D3" presStyleIdx="2" presStyleCnt="4"/>
      <dgm:spPr/>
    </dgm:pt>
    <dgm:pt modelId="{21BDF409-63C5-4097-80DC-ADB174EA88D7}" type="pres">
      <dgm:prSet presAssocID="{D2E3A9AE-7F6B-48DD-AA69-4C8D8CF82E2F}" presName="hierRoot2" presStyleCnt="0">
        <dgm:presLayoutVars>
          <dgm:hierBranch val="init"/>
        </dgm:presLayoutVars>
      </dgm:prSet>
      <dgm:spPr/>
    </dgm:pt>
    <dgm:pt modelId="{9ECBC16B-8D69-4236-8F9B-583CD88E806F}" type="pres">
      <dgm:prSet presAssocID="{D2E3A9AE-7F6B-48DD-AA69-4C8D8CF82E2F}" presName="rootComposite" presStyleCnt="0"/>
      <dgm:spPr/>
    </dgm:pt>
    <dgm:pt modelId="{04FDDF98-B89F-425B-86DE-DF2E6DC201B9}" type="pres">
      <dgm:prSet presAssocID="{D2E3A9AE-7F6B-48DD-AA69-4C8D8CF82E2F}" presName="rootText" presStyleLbl="node3" presStyleIdx="2" presStyleCnt="4">
        <dgm:presLayoutVars>
          <dgm:chPref val="3"/>
        </dgm:presLayoutVars>
      </dgm:prSet>
      <dgm:spPr/>
    </dgm:pt>
    <dgm:pt modelId="{BF7D3C9B-BFBE-47B3-864C-C7F22C8A5469}" type="pres">
      <dgm:prSet presAssocID="{D2E3A9AE-7F6B-48DD-AA69-4C8D8CF82E2F}" presName="rootConnector" presStyleLbl="node3" presStyleIdx="2" presStyleCnt="4"/>
      <dgm:spPr/>
    </dgm:pt>
    <dgm:pt modelId="{EBFB040E-9610-475E-AD76-A3DFECFE2981}" type="pres">
      <dgm:prSet presAssocID="{D2E3A9AE-7F6B-48DD-AA69-4C8D8CF82E2F}" presName="hierChild4" presStyleCnt="0"/>
      <dgm:spPr/>
    </dgm:pt>
    <dgm:pt modelId="{6410058E-EF2E-4D94-A2AB-1A422365FBC6}" type="pres">
      <dgm:prSet presAssocID="{B707E36C-FAAF-48E3-B8C2-80A3004CB205}" presName="Name37" presStyleLbl="parChTrans1D4" presStyleIdx="1" presStyleCnt="2"/>
      <dgm:spPr/>
    </dgm:pt>
    <dgm:pt modelId="{1499673F-9F62-48A1-A739-51E0DF10AA1A}" type="pres">
      <dgm:prSet presAssocID="{F78D838F-3079-444D-83D6-BC490300B852}" presName="hierRoot2" presStyleCnt="0">
        <dgm:presLayoutVars>
          <dgm:hierBranch val="init"/>
        </dgm:presLayoutVars>
      </dgm:prSet>
      <dgm:spPr/>
    </dgm:pt>
    <dgm:pt modelId="{0F3B5098-BA6E-4CDA-A4FC-99D098833BF2}" type="pres">
      <dgm:prSet presAssocID="{F78D838F-3079-444D-83D6-BC490300B852}" presName="rootComposite" presStyleCnt="0"/>
      <dgm:spPr/>
    </dgm:pt>
    <dgm:pt modelId="{3248B0B4-A307-454D-A1DA-6D235815FAD0}" type="pres">
      <dgm:prSet presAssocID="{F78D838F-3079-444D-83D6-BC490300B852}" presName="rootText" presStyleLbl="node4" presStyleIdx="1" presStyleCnt="2">
        <dgm:presLayoutVars>
          <dgm:chPref val="3"/>
        </dgm:presLayoutVars>
      </dgm:prSet>
      <dgm:spPr/>
    </dgm:pt>
    <dgm:pt modelId="{0E25D900-D9C8-4ABC-B64C-1FE067EBAA1C}" type="pres">
      <dgm:prSet presAssocID="{F78D838F-3079-444D-83D6-BC490300B852}" presName="rootConnector" presStyleLbl="node4" presStyleIdx="1" presStyleCnt="2"/>
      <dgm:spPr/>
    </dgm:pt>
    <dgm:pt modelId="{47D3B437-B375-4D3F-A8EE-28AC89922638}" type="pres">
      <dgm:prSet presAssocID="{F78D838F-3079-444D-83D6-BC490300B852}" presName="hierChild4" presStyleCnt="0"/>
      <dgm:spPr/>
    </dgm:pt>
    <dgm:pt modelId="{29C21526-2A9D-4EB0-98E7-E6ED2D6B631B}" type="pres">
      <dgm:prSet presAssocID="{F78D838F-3079-444D-83D6-BC490300B852}" presName="hierChild5" presStyleCnt="0"/>
      <dgm:spPr/>
    </dgm:pt>
    <dgm:pt modelId="{1A87DD1F-B115-45B7-8299-86A6C1A3D397}" type="pres">
      <dgm:prSet presAssocID="{D2E3A9AE-7F6B-48DD-AA69-4C8D8CF82E2F}" presName="hierChild5" presStyleCnt="0"/>
      <dgm:spPr/>
    </dgm:pt>
    <dgm:pt modelId="{29479DC2-D928-4D04-9933-6E4DA83D4DE5}" type="pres">
      <dgm:prSet presAssocID="{EB48B421-3E3A-40FD-9D93-707CA66B750D}" presName="Name37" presStyleLbl="parChTrans1D3" presStyleIdx="3" presStyleCnt="4"/>
      <dgm:spPr/>
    </dgm:pt>
    <dgm:pt modelId="{9676A7A3-92F9-489D-880B-AC75588CC265}" type="pres">
      <dgm:prSet presAssocID="{FEA68D64-A0FE-48FC-9D1F-6C922495BF86}" presName="hierRoot2" presStyleCnt="0">
        <dgm:presLayoutVars>
          <dgm:hierBranch val="init"/>
        </dgm:presLayoutVars>
      </dgm:prSet>
      <dgm:spPr/>
    </dgm:pt>
    <dgm:pt modelId="{62BF9BF5-6586-4780-B3F2-25EE702BF72D}" type="pres">
      <dgm:prSet presAssocID="{FEA68D64-A0FE-48FC-9D1F-6C922495BF86}" presName="rootComposite" presStyleCnt="0"/>
      <dgm:spPr/>
    </dgm:pt>
    <dgm:pt modelId="{4E96C27C-E83E-4ABF-BD86-62839B99B012}" type="pres">
      <dgm:prSet presAssocID="{FEA68D64-A0FE-48FC-9D1F-6C922495BF86}" presName="rootText" presStyleLbl="node3" presStyleIdx="3" presStyleCnt="4">
        <dgm:presLayoutVars>
          <dgm:chPref val="3"/>
        </dgm:presLayoutVars>
      </dgm:prSet>
      <dgm:spPr/>
    </dgm:pt>
    <dgm:pt modelId="{66C2A5AD-EA3E-41FE-AE54-29313C744F2B}" type="pres">
      <dgm:prSet presAssocID="{FEA68D64-A0FE-48FC-9D1F-6C922495BF86}" presName="rootConnector" presStyleLbl="node3" presStyleIdx="3" presStyleCnt="4"/>
      <dgm:spPr/>
    </dgm:pt>
    <dgm:pt modelId="{C5852847-849C-4BE9-B867-3723CABB296A}" type="pres">
      <dgm:prSet presAssocID="{FEA68D64-A0FE-48FC-9D1F-6C922495BF86}" presName="hierChild4" presStyleCnt="0"/>
      <dgm:spPr/>
    </dgm:pt>
    <dgm:pt modelId="{85660C85-A2B8-441B-9435-E98DF6126261}" type="pres">
      <dgm:prSet presAssocID="{FEA68D64-A0FE-48FC-9D1F-6C922495BF86}" presName="hierChild5" presStyleCnt="0"/>
      <dgm:spPr/>
    </dgm:pt>
    <dgm:pt modelId="{F61072B0-2DB8-4D28-9065-2B234D347FC8}" type="pres">
      <dgm:prSet presAssocID="{62BFFEF3-C110-4F8D-835B-82064809373F}" presName="hierChild5" presStyleCnt="0"/>
      <dgm:spPr/>
    </dgm:pt>
    <dgm:pt modelId="{E7A567E2-D826-48C4-AAAF-DACEA64506CA}" type="pres">
      <dgm:prSet presAssocID="{2FFD7A8D-0EE3-4638-B63C-9DB052927C27}" presName="hierChild3" presStyleCnt="0"/>
      <dgm:spPr/>
    </dgm:pt>
  </dgm:ptLst>
  <dgm:cxnLst>
    <dgm:cxn modelId="{323B4305-A93B-4E28-82D8-E995FA067513}" type="presOf" srcId="{43DB7E2C-407A-4168-B9C3-212472400FEF}" destId="{87BF1B3B-2801-4DAD-8E27-F3802BB24385}" srcOrd="0" destOrd="0" presId="urn:microsoft.com/office/officeart/2005/8/layout/orgChart1"/>
    <dgm:cxn modelId="{866E510D-AE60-4B08-BF52-3BDDB9917DC3}" type="presOf" srcId="{5703670F-F969-4A32-9688-50FB5036EF86}" destId="{711C5403-7B88-4200-B922-B94251B702E6}" srcOrd="0" destOrd="0" presId="urn:microsoft.com/office/officeart/2005/8/layout/orgChart1"/>
    <dgm:cxn modelId="{F0172C11-58AA-4533-A636-C524E83508AE}" type="presOf" srcId="{A771AE93-4B53-4F64-AE53-A6D8028E39E9}" destId="{A4D3CFCA-A05C-4229-874C-0B56FFB5D82B}" srcOrd="1" destOrd="0" presId="urn:microsoft.com/office/officeart/2005/8/layout/orgChart1"/>
    <dgm:cxn modelId="{BE6FA717-9261-49B5-8B0A-744D2C338E80}" type="presOf" srcId="{BDD50A03-E991-4177-BCDC-12C002552976}" destId="{BCC03F45-30BC-49E9-A3E3-D65EC8379EE1}" srcOrd="1" destOrd="0" presId="urn:microsoft.com/office/officeart/2005/8/layout/orgChart1"/>
    <dgm:cxn modelId="{64450B18-6C50-4B1E-A7E8-A8997E1DFED0}" type="presOf" srcId="{D555F3D7-8D06-4258-BD79-79AE7B2A36D6}" destId="{984CC1D2-6FA6-4EA8-A69F-F32FBB9E112C}" srcOrd="1" destOrd="0" presId="urn:microsoft.com/office/officeart/2005/8/layout/orgChart1"/>
    <dgm:cxn modelId="{49E89F23-503A-44AE-B110-2EDE4A832E45}" type="presOf" srcId="{62BFFEF3-C110-4F8D-835B-82064809373F}" destId="{740621B8-CD2D-47AD-A70C-062264A94537}" srcOrd="1" destOrd="0" presId="urn:microsoft.com/office/officeart/2005/8/layout/orgChart1"/>
    <dgm:cxn modelId="{34F65124-25EF-49C9-91D6-9F250A7A048C}" type="presOf" srcId="{E312953F-47BE-4D59-B913-EFA257709FA8}" destId="{B581FFBD-C15F-4676-B2FB-4ADDA00C199B}" srcOrd="0" destOrd="0" presId="urn:microsoft.com/office/officeart/2005/8/layout/orgChart1"/>
    <dgm:cxn modelId="{1218DA27-8105-4FAB-86B0-C492DA8C6918}" type="presOf" srcId="{D2E3A9AE-7F6B-48DD-AA69-4C8D8CF82E2F}" destId="{04FDDF98-B89F-425B-86DE-DF2E6DC201B9}" srcOrd="0" destOrd="0" presId="urn:microsoft.com/office/officeart/2005/8/layout/orgChart1"/>
    <dgm:cxn modelId="{DD36A532-2EC6-4341-B899-1C5E2C6CAFD3}" type="presOf" srcId="{F78D838F-3079-444D-83D6-BC490300B852}" destId="{0E25D900-D9C8-4ABC-B64C-1FE067EBAA1C}" srcOrd="1" destOrd="0" presId="urn:microsoft.com/office/officeart/2005/8/layout/orgChart1"/>
    <dgm:cxn modelId="{C4B32939-0D0A-44DF-89E4-E29EFEAB16E7}" srcId="{2FFD7A8D-0EE3-4638-B63C-9DB052927C27}" destId="{62BFFEF3-C110-4F8D-835B-82064809373F}" srcOrd="1" destOrd="0" parTransId="{5CB21AAB-C797-4CBB-9969-33700D638FAF}" sibTransId="{4B3E7C46-105F-465D-A65A-C99676BA243F}"/>
    <dgm:cxn modelId="{66AC4E3E-8427-47C8-860C-FD3FB331799C}" type="presOf" srcId="{B707E36C-FAAF-48E3-B8C2-80A3004CB205}" destId="{6410058E-EF2E-4D94-A2AB-1A422365FBC6}" srcOrd="0" destOrd="0" presId="urn:microsoft.com/office/officeart/2005/8/layout/orgChart1"/>
    <dgm:cxn modelId="{F83B5A40-6DF3-407A-B445-A8533272BF02}" type="presOf" srcId="{5B24CDCC-980E-42A1-ADCF-4DAC2F6B0599}" destId="{8A3CF55B-5464-478E-A4C8-E709BE4E4757}" srcOrd="0" destOrd="0" presId="urn:microsoft.com/office/officeart/2005/8/layout/orgChart1"/>
    <dgm:cxn modelId="{3F57B85B-D5CE-4636-A0C6-6488EE6FAC5A}" srcId="{62BFFEF3-C110-4F8D-835B-82064809373F}" destId="{D2E3A9AE-7F6B-48DD-AA69-4C8D8CF82E2F}" srcOrd="0" destOrd="0" parTransId="{E312953F-47BE-4D59-B913-EFA257709FA8}" sibTransId="{C880E605-9620-4A3D-9454-F14A3525D4E9}"/>
    <dgm:cxn modelId="{9C1CB462-1382-4FD2-94BD-0943E3B2A14A}" srcId="{6B464348-FB5C-4395-9D2D-B11E9BFAD178}" destId="{BDD50A03-E991-4177-BCDC-12C002552976}" srcOrd="0" destOrd="0" parTransId="{99D0DD8E-FCEE-42CC-9401-BB5DD1B0BE38}" sibTransId="{790C14EB-70D6-4115-860C-0F51682CFE47}"/>
    <dgm:cxn modelId="{1FE46049-DB8C-4F38-A18D-C7AC7EA1A4E4}" type="presOf" srcId="{62BFFEF3-C110-4F8D-835B-82064809373F}" destId="{AD56C28C-57BD-4E05-9061-E0AD4A3F9630}" srcOrd="0" destOrd="0" presId="urn:microsoft.com/office/officeart/2005/8/layout/orgChart1"/>
    <dgm:cxn modelId="{61A89849-7F2C-46C1-BFFE-037FCE6A1E01}" type="presOf" srcId="{6B464348-FB5C-4395-9D2D-B11E9BFAD178}" destId="{C6F6C7FC-4E29-434A-A080-4CBD3A77C4D5}" srcOrd="0" destOrd="0" presId="urn:microsoft.com/office/officeart/2005/8/layout/orgChart1"/>
    <dgm:cxn modelId="{4DD22D4E-14FD-4A6D-90DB-377A473FAED0}" type="presOf" srcId="{F78D838F-3079-444D-83D6-BC490300B852}" destId="{3248B0B4-A307-454D-A1DA-6D235815FAD0}" srcOrd="0" destOrd="0" presId="urn:microsoft.com/office/officeart/2005/8/layout/orgChart1"/>
    <dgm:cxn modelId="{450A814F-06D0-4628-B8D9-963454FC35AA}" type="presOf" srcId="{D555F3D7-8D06-4258-BD79-79AE7B2A36D6}" destId="{58BD6176-D990-4815-A36F-5BA27775EBFD}" srcOrd="0" destOrd="0" presId="urn:microsoft.com/office/officeart/2005/8/layout/orgChart1"/>
    <dgm:cxn modelId="{2F0FF34F-EB2E-4B04-8309-EEBCA0AB7846}" srcId="{D2E3A9AE-7F6B-48DD-AA69-4C8D8CF82E2F}" destId="{F78D838F-3079-444D-83D6-BC490300B852}" srcOrd="0" destOrd="0" parTransId="{B707E36C-FAAF-48E3-B8C2-80A3004CB205}" sibTransId="{B4B49B25-D307-46CB-815D-33F0D163E466}"/>
    <dgm:cxn modelId="{1C2FCB56-7EB3-4B25-A03A-F9B692B17A8E}" srcId="{5B24CDCC-980E-42A1-ADCF-4DAC2F6B0599}" destId="{2FFD7A8D-0EE3-4638-B63C-9DB052927C27}" srcOrd="0" destOrd="0" parTransId="{D11ED5AF-A3D5-42B4-AF75-218D87CD47B3}" sibTransId="{101CDD9C-0C61-44C4-98AD-74E77E1380A6}"/>
    <dgm:cxn modelId="{5C065659-39CC-4915-9772-C18F63A26285}" srcId="{A771AE93-4B53-4F64-AE53-A6D8028E39E9}" destId="{D555F3D7-8D06-4258-BD79-79AE7B2A36D6}" srcOrd="0" destOrd="0" parTransId="{8E250B6F-84B3-4640-B5D1-85B024B38B15}" sibTransId="{F6E2D4A7-01CE-4F7D-866D-CB5DB83E3D8B}"/>
    <dgm:cxn modelId="{2DB4E087-CAB2-4C53-9058-BBD640BAEB86}" srcId="{2FFD7A8D-0EE3-4638-B63C-9DB052927C27}" destId="{A771AE93-4B53-4F64-AE53-A6D8028E39E9}" srcOrd="0" destOrd="0" parTransId="{5703670F-F969-4A32-9688-50FB5036EF86}" sibTransId="{AF1AFF9F-20FC-4379-BB7D-7B418373D245}"/>
    <dgm:cxn modelId="{9526589A-3086-4B46-A35C-C440028D25CE}" type="presOf" srcId="{5CB21AAB-C797-4CBB-9969-33700D638FAF}" destId="{235D14BB-343A-4775-B7AC-01CD44998D27}" srcOrd="0" destOrd="0" presId="urn:microsoft.com/office/officeart/2005/8/layout/orgChart1"/>
    <dgm:cxn modelId="{AF25CEA5-C656-4A42-B563-D5276F137016}" srcId="{A771AE93-4B53-4F64-AE53-A6D8028E39E9}" destId="{6B464348-FB5C-4395-9D2D-B11E9BFAD178}" srcOrd="1" destOrd="0" parTransId="{43DB7E2C-407A-4168-B9C3-212472400FEF}" sibTransId="{2F254CA1-C12F-4D4B-97D2-0200B1FC2F5C}"/>
    <dgm:cxn modelId="{DED03BA7-07AC-4C30-A760-EB91E9DDF2CF}" srcId="{62BFFEF3-C110-4F8D-835B-82064809373F}" destId="{FEA68D64-A0FE-48FC-9D1F-6C922495BF86}" srcOrd="1" destOrd="0" parTransId="{EB48B421-3E3A-40FD-9D93-707CA66B750D}" sibTransId="{935DD85E-BBB1-4FC0-BA70-6C99B4487851}"/>
    <dgm:cxn modelId="{15629DA7-932E-495F-B99C-269AB8685E49}" type="presOf" srcId="{2FFD7A8D-0EE3-4638-B63C-9DB052927C27}" destId="{A08EE065-F772-46FA-A1C3-250061648020}" srcOrd="0" destOrd="0" presId="urn:microsoft.com/office/officeart/2005/8/layout/orgChart1"/>
    <dgm:cxn modelId="{1122ADA8-D575-4F52-80AD-233560410A6A}" type="presOf" srcId="{FEA68D64-A0FE-48FC-9D1F-6C922495BF86}" destId="{4E96C27C-E83E-4ABF-BD86-62839B99B012}" srcOrd="0" destOrd="0" presId="urn:microsoft.com/office/officeart/2005/8/layout/orgChart1"/>
    <dgm:cxn modelId="{A594E9BC-8C96-4FB9-9FF3-CD176F49D23E}" type="presOf" srcId="{99D0DD8E-FCEE-42CC-9401-BB5DD1B0BE38}" destId="{006C6EEB-D60E-49B8-B436-43569C7C7234}" srcOrd="0" destOrd="0" presId="urn:microsoft.com/office/officeart/2005/8/layout/orgChart1"/>
    <dgm:cxn modelId="{9F54E7C0-0986-4683-9746-044F2553BD5E}" type="presOf" srcId="{8E250B6F-84B3-4640-B5D1-85B024B38B15}" destId="{7D6DFF04-DB7D-4AE8-B75F-EF7A917F05D9}" srcOrd="0" destOrd="0" presId="urn:microsoft.com/office/officeart/2005/8/layout/orgChart1"/>
    <dgm:cxn modelId="{EC19B2C1-A777-493F-8C8C-CB766D6447E4}" type="presOf" srcId="{6B464348-FB5C-4395-9D2D-B11E9BFAD178}" destId="{8931A71D-561A-4605-AA72-74E38CA65C5B}" srcOrd="1" destOrd="0" presId="urn:microsoft.com/office/officeart/2005/8/layout/orgChart1"/>
    <dgm:cxn modelId="{2140D9D8-5F4A-46A8-97A6-0F08D3C5ABD8}" type="presOf" srcId="{BDD50A03-E991-4177-BCDC-12C002552976}" destId="{6D8EF594-B147-4D09-932B-B1E26548EA4B}" srcOrd="0" destOrd="0" presId="urn:microsoft.com/office/officeart/2005/8/layout/orgChart1"/>
    <dgm:cxn modelId="{D59972DC-7123-4C58-B086-A606BE83DADE}" type="presOf" srcId="{FEA68D64-A0FE-48FC-9D1F-6C922495BF86}" destId="{66C2A5AD-EA3E-41FE-AE54-29313C744F2B}" srcOrd="1" destOrd="0" presId="urn:microsoft.com/office/officeart/2005/8/layout/orgChart1"/>
    <dgm:cxn modelId="{6ABDD9E0-692D-4CCC-AB42-4238DF2A378C}" type="presOf" srcId="{A771AE93-4B53-4F64-AE53-A6D8028E39E9}" destId="{9BFA6DBE-F024-4083-9F0C-C58716F62B09}" srcOrd="0" destOrd="0" presId="urn:microsoft.com/office/officeart/2005/8/layout/orgChart1"/>
    <dgm:cxn modelId="{E8E03EED-1059-459D-9DD4-443B03AC617B}" type="presOf" srcId="{2FFD7A8D-0EE3-4638-B63C-9DB052927C27}" destId="{E6C6FDFB-C905-4585-A8CA-782F02B4C78C}" srcOrd="1" destOrd="0" presId="urn:microsoft.com/office/officeart/2005/8/layout/orgChart1"/>
    <dgm:cxn modelId="{D0A745F0-6612-420D-94F2-61C1998363CB}" type="presOf" srcId="{D2E3A9AE-7F6B-48DD-AA69-4C8D8CF82E2F}" destId="{BF7D3C9B-BFBE-47B3-864C-C7F22C8A5469}" srcOrd="1" destOrd="0" presId="urn:microsoft.com/office/officeart/2005/8/layout/orgChart1"/>
    <dgm:cxn modelId="{E6709AF7-1A55-44EA-9267-D4542673C0ED}" type="presOf" srcId="{EB48B421-3E3A-40FD-9D93-707CA66B750D}" destId="{29479DC2-D928-4D04-9933-6E4DA83D4DE5}" srcOrd="0" destOrd="0" presId="urn:microsoft.com/office/officeart/2005/8/layout/orgChart1"/>
    <dgm:cxn modelId="{ABFD9E8E-F98C-4FF3-90AC-AC63DABA9158}" type="presParOf" srcId="{8A3CF55B-5464-478E-A4C8-E709BE4E4757}" destId="{600027A4-F6F3-4AFA-98D1-6BA424D0AF70}" srcOrd="0" destOrd="0" presId="urn:microsoft.com/office/officeart/2005/8/layout/orgChart1"/>
    <dgm:cxn modelId="{0563A6C1-42B8-4DA4-8573-49B24C30B763}" type="presParOf" srcId="{600027A4-F6F3-4AFA-98D1-6BA424D0AF70}" destId="{6D0A8CB1-E181-4516-A613-14F5655D7D33}" srcOrd="0" destOrd="0" presId="urn:microsoft.com/office/officeart/2005/8/layout/orgChart1"/>
    <dgm:cxn modelId="{78842244-F3C9-4CDD-9227-D9542C4BC426}" type="presParOf" srcId="{6D0A8CB1-E181-4516-A613-14F5655D7D33}" destId="{A08EE065-F772-46FA-A1C3-250061648020}" srcOrd="0" destOrd="0" presId="urn:microsoft.com/office/officeart/2005/8/layout/orgChart1"/>
    <dgm:cxn modelId="{FC440592-54D1-4AD7-AD3B-A995BCAD15DB}" type="presParOf" srcId="{6D0A8CB1-E181-4516-A613-14F5655D7D33}" destId="{E6C6FDFB-C905-4585-A8CA-782F02B4C78C}" srcOrd="1" destOrd="0" presId="urn:microsoft.com/office/officeart/2005/8/layout/orgChart1"/>
    <dgm:cxn modelId="{6F3C68F2-5427-4A56-B05D-2C423EB8F17C}" type="presParOf" srcId="{600027A4-F6F3-4AFA-98D1-6BA424D0AF70}" destId="{9BC928A4-9C35-4B4A-9661-AF4453CD1D98}" srcOrd="1" destOrd="0" presId="urn:microsoft.com/office/officeart/2005/8/layout/orgChart1"/>
    <dgm:cxn modelId="{ACD92CB9-A776-4A34-8B38-63C99DD38BCD}" type="presParOf" srcId="{9BC928A4-9C35-4B4A-9661-AF4453CD1D98}" destId="{711C5403-7B88-4200-B922-B94251B702E6}" srcOrd="0" destOrd="0" presId="urn:microsoft.com/office/officeart/2005/8/layout/orgChart1"/>
    <dgm:cxn modelId="{5A7D06CA-2EA6-41A4-BA74-24816C33244F}" type="presParOf" srcId="{9BC928A4-9C35-4B4A-9661-AF4453CD1D98}" destId="{D46E10C5-3A14-409B-8D83-464214D65B1B}" srcOrd="1" destOrd="0" presId="urn:microsoft.com/office/officeart/2005/8/layout/orgChart1"/>
    <dgm:cxn modelId="{5A978934-C3EA-4C6F-9125-CC366BC94EBC}" type="presParOf" srcId="{D46E10C5-3A14-409B-8D83-464214D65B1B}" destId="{8B044E2F-9E8B-4F2A-892C-BABB69FDBD75}" srcOrd="0" destOrd="0" presId="urn:microsoft.com/office/officeart/2005/8/layout/orgChart1"/>
    <dgm:cxn modelId="{B95BBEC9-31B7-4990-99A1-46B3B096CE73}" type="presParOf" srcId="{8B044E2F-9E8B-4F2A-892C-BABB69FDBD75}" destId="{9BFA6DBE-F024-4083-9F0C-C58716F62B09}" srcOrd="0" destOrd="0" presId="urn:microsoft.com/office/officeart/2005/8/layout/orgChart1"/>
    <dgm:cxn modelId="{7B812938-BDE9-42A0-81F4-DE35AC4D1677}" type="presParOf" srcId="{8B044E2F-9E8B-4F2A-892C-BABB69FDBD75}" destId="{A4D3CFCA-A05C-4229-874C-0B56FFB5D82B}" srcOrd="1" destOrd="0" presId="urn:microsoft.com/office/officeart/2005/8/layout/orgChart1"/>
    <dgm:cxn modelId="{A3FEC4D8-C8C3-4633-B83E-DEA90ECA3117}" type="presParOf" srcId="{D46E10C5-3A14-409B-8D83-464214D65B1B}" destId="{CDE30D6A-4E21-4A7A-A641-05BED9901433}" srcOrd="1" destOrd="0" presId="urn:microsoft.com/office/officeart/2005/8/layout/orgChart1"/>
    <dgm:cxn modelId="{072856AD-8511-47F3-B023-BB51247D8CCD}" type="presParOf" srcId="{CDE30D6A-4E21-4A7A-A641-05BED9901433}" destId="{7D6DFF04-DB7D-4AE8-B75F-EF7A917F05D9}" srcOrd="0" destOrd="0" presId="urn:microsoft.com/office/officeart/2005/8/layout/orgChart1"/>
    <dgm:cxn modelId="{2F33F47D-718E-4D78-8BC5-64CBD644C318}" type="presParOf" srcId="{CDE30D6A-4E21-4A7A-A641-05BED9901433}" destId="{69DEBA20-18A4-4BAF-B929-ACAF40D19DE3}" srcOrd="1" destOrd="0" presId="urn:microsoft.com/office/officeart/2005/8/layout/orgChart1"/>
    <dgm:cxn modelId="{0AD585DE-61D5-4584-A694-E4A37B3B70CE}" type="presParOf" srcId="{69DEBA20-18A4-4BAF-B929-ACAF40D19DE3}" destId="{CEDFCEE7-1835-4CF0-959B-A22046148485}" srcOrd="0" destOrd="0" presId="urn:microsoft.com/office/officeart/2005/8/layout/orgChart1"/>
    <dgm:cxn modelId="{B117A5EB-6626-47E6-BA3A-7A005BF367CE}" type="presParOf" srcId="{CEDFCEE7-1835-4CF0-959B-A22046148485}" destId="{58BD6176-D990-4815-A36F-5BA27775EBFD}" srcOrd="0" destOrd="0" presId="urn:microsoft.com/office/officeart/2005/8/layout/orgChart1"/>
    <dgm:cxn modelId="{782C4AA0-9D30-402A-8685-C954BEA52DE2}" type="presParOf" srcId="{CEDFCEE7-1835-4CF0-959B-A22046148485}" destId="{984CC1D2-6FA6-4EA8-A69F-F32FBB9E112C}" srcOrd="1" destOrd="0" presId="urn:microsoft.com/office/officeart/2005/8/layout/orgChart1"/>
    <dgm:cxn modelId="{8024ED5A-B281-4674-BFF4-A9C62AF152FE}" type="presParOf" srcId="{69DEBA20-18A4-4BAF-B929-ACAF40D19DE3}" destId="{B0856C92-EA5D-4C18-A69C-C35425C5950C}" srcOrd="1" destOrd="0" presId="urn:microsoft.com/office/officeart/2005/8/layout/orgChart1"/>
    <dgm:cxn modelId="{49991B09-EB88-4E09-9F85-456286FC7E78}" type="presParOf" srcId="{69DEBA20-18A4-4BAF-B929-ACAF40D19DE3}" destId="{01DA5B82-49FA-4EEB-A68D-817DD4D1AE49}" srcOrd="2" destOrd="0" presId="urn:microsoft.com/office/officeart/2005/8/layout/orgChart1"/>
    <dgm:cxn modelId="{7C188FA8-CCEA-40E4-A948-1B4DDAE052C6}" type="presParOf" srcId="{CDE30D6A-4E21-4A7A-A641-05BED9901433}" destId="{87BF1B3B-2801-4DAD-8E27-F3802BB24385}" srcOrd="2" destOrd="0" presId="urn:microsoft.com/office/officeart/2005/8/layout/orgChart1"/>
    <dgm:cxn modelId="{370EFBED-6D65-4B6A-A9B5-F222E3DC4B79}" type="presParOf" srcId="{CDE30D6A-4E21-4A7A-A641-05BED9901433}" destId="{DD0A3C98-AF52-4ACB-81BC-524EC2A096F0}" srcOrd="3" destOrd="0" presId="urn:microsoft.com/office/officeart/2005/8/layout/orgChart1"/>
    <dgm:cxn modelId="{F0834DAE-EF76-4AE2-82D0-4F8E59BC1380}" type="presParOf" srcId="{DD0A3C98-AF52-4ACB-81BC-524EC2A096F0}" destId="{7672548A-196A-47E1-AAE5-29F4F0BE8BD5}" srcOrd="0" destOrd="0" presId="urn:microsoft.com/office/officeart/2005/8/layout/orgChart1"/>
    <dgm:cxn modelId="{3946FF5B-6435-41DC-8413-AADCC43346DB}" type="presParOf" srcId="{7672548A-196A-47E1-AAE5-29F4F0BE8BD5}" destId="{C6F6C7FC-4E29-434A-A080-4CBD3A77C4D5}" srcOrd="0" destOrd="0" presId="urn:microsoft.com/office/officeart/2005/8/layout/orgChart1"/>
    <dgm:cxn modelId="{0127C3E0-6E43-4E7C-B5A6-8C809790CC1D}" type="presParOf" srcId="{7672548A-196A-47E1-AAE5-29F4F0BE8BD5}" destId="{8931A71D-561A-4605-AA72-74E38CA65C5B}" srcOrd="1" destOrd="0" presId="urn:microsoft.com/office/officeart/2005/8/layout/orgChart1"/>
    <dgm:cxn modelId="{61F25692-BA41-4490-875A-0D8927EF89CC}" type="presParOf" srcId="{DD0A3C98-AF52-4ACB-81BC-524EC2A096F0}" destId="{4188F32F-3368-4309-99F1-1777C56E69F2}" srcOrd="1" destOrd="0" presId="urn:microsoft.com/office/officeart/2005/8/layout/orgChart1"/>
    <dgm:cxn modelId="{9731E969-D91D-4238-A180-74295C670F36}" type="presParOf" srcId="{4188F32F-3368-4309-99F1-1777C56E69F2}" destId="{006C6EEB-D60E-49B8-B436-43569C7C7234}" srcOrd="0" destOrd="0" presId="urn:microsoft.com/office/officeart/2005/8/layout/orgChart1"/>
    <dgm:cxn modelId="{56AD3551-4F22-406B-9B20-524B21FE8A1F}" type="presParOf" srcId="{4188F32F-3368-4309-99F1-1777C56E69F2}" destId="{EAFD7FC9-DE2D-437B-8B63-E24CE5AEAE67}" srcOrd="1" destOrd="0" presId="urn:microsoft.com/office/officeart/2005/8/layout/orgChart1"/>
    <dgm:cxn modelId="{01C42CB4-BF87-4651-A040-05B630AE33DB}" type="presParOf" srcId="{EAFD7FC9-DE2D-437B-8B63-E24CE5AEAE67}" destId="{62D9A1DC-1030-4A7D-A3D4-A6B664891A8C}" srcOrd="0" destOrd="0" presId="urn:microsoft.com/office/officeart/2005/8/layout/orgChart1"/>
    <dgm:cxn modelId="{4D97F24A-62F1-4132-AD36-8FD7960A0D98}" type="presParOf" srcId="{62D9A1DC-1030-4A7D-A3D4-A6B664891A8C}" destId="{6D8EF594-B147-4D09-932B-B1E26548EA4B}" srcOrd="0" destOrd="0" presId="urn:microsoft.com/office/officeart/2005/8/layout/orgChart1"/>
    <dgm:cxn modelId="{07466BE8-7D76-41DB-8269-C2E0223F8919}" type="presParOf" srcId="{62D9A1DC-1030-4A7D-A3D4-A6B664891A8C}" destId="{BCC03F45-30BC-49E9-A3E3-D65EC8379EE1}" srcOrd="1" destOrd="0" presId="urn:microsoft.com/office/officeart/2005/8/layout/orgChart1"/>
    <dgm:cxn modelId="{4362A8D8-DE54-4943-8DA0-9A2AC2DFA2DD}" type="presParOf" srcId="{EAFD7FC9-DE2D-437B-8B63-E24CE5AEAE67}" destId="{4EEBE557-4B20-42E7-8776-9D847E725440}" srcOrd="1" destOrd="0" presId="urn:microsoft.com/office/officeart/2005/8/layout/orgChart1"/>
    <dgm:cxn modelId="{F9D44915-44F9-4B2F-8019-42D7821F9C34}" type="presParOf" srcId="{EAFD7FC9-DE2D-437B-8B63-E24CE5AEAE67}" destId="{99121652-57B1-4CFB-B50A-5997A2076351}" srcOrd="2" destOrd="0" presId="urn:microsoft.com/office/officeart/2005/8/layout/orgChart1"/>
    <dgm:cxn modelId="{597EDFC4-E708-488F-B474-4C43DAE46D90}" type="presParOf" srcId="{DD0A3C98-AF52-4ACB-81BC-524EC2A096F0}" destId="{B42E61E2-4D6F-4D3F-B50D-227609A89222}" srcOrd="2" destOrd="0" presId="urn:microsoft.com/office/officeart/2005/8/layout/orgChart1"/>
    <dgm:cxn modelId="{CECF3797-5C3D-4F38-BCC0-361D000F64C2}" type="presParOf" srcId="{D46E10C5-3A14-409B-8D83-464214D65B1B}" destId="{B3DCD154-33ED-49CE-B0ED-941B7338C1A6}" srcOrd="2" destOrd="0" presId="urn:microsoft.com/office/officeart/2005/8/layout/orgChart1"/>
    <dgm:cxn modelId="{89113A16-3EF5-4A79-A790-FA78B3BC6742}" type="presParOf" srcId="{9BC928A4-9C35-4B4A-9661-AF4453CD1D98}" destId="{235D14BB-343A-4775-B7AC-01CD44998D27}" srcOrd="2" destOrd="0" presId="urn:microsoft.com/office/officeart/2005/8/layout/orgChart1"/>
    <dgm:cxn modelId="{36F0110C-DA96-4119-AE27-DE83562D3151}" type="presParOf" srcId="{9BC928A4-9C35-4B4A-9661-AF4453CD1D98}" destId="{11BBBB0F-DD55-4165-917A-A475342C5E78}" srcOrd="3" destOrd="0" presId="urn:microsoft.com/office/officeart/2005/8/layout/orgChart1"/>
    <dgm:cxn modelId="{C834FFF9-B5BD-4D4C-B6E3-3993C692096A}" type="presParOf" srcId="{11BBBB0F-DD55-4165-917A-A475342C5E78}" destId="{30EC46D0-7CB2-4C7D-AB9F-C7042CCEF06A}" srcOrd="0" destOrd="0" presId="urn:microsoft.com/office/officeart/2005/8/layout/orgChart1"/>
    <dgm:cxn modelId="{6E130EBD-C3B6-4F27-9DAE-32958D84ED9B}" type="presParOf" srcId="{30EC46D0-7CB2-4C7D-AB9F-C7042CCEF06A}" destId="{AD56C28C-57BD-4E05-9061-E0AD4A3F9630}" srcOrd="0" destOrd="0" presId="urn:microsoft.com/office/officeart/2005/8/layout/orgChart1"/>
    <dgm:cxn modelId="{A60AFB57-838C-4411-82B1-86F8870D06E4}" type="presParOf" srcId="{30EC46D0-7CB2-4C7D-AB9F-C7042CCEF06A}" destId="{740621B8-CD2D-47AD-A70C-062264A94537}" srcOrd="1" destOrd="0" presId="urn:microsoft.com/office/officeart/2005/8/layout/orgChart1"/>
    <dgm:cxn modelId="{ADC6128A-E018-493F-832C-DB5AEC8C2F16}" type="presParOf" srcId="{11BBBB0F-DD55-4165-917A-A475342C5E78}" destId="{E4F8AE12-2535-4034-B29A-86BC951E9939}" srcOrd="1" destOrd="0" presId="urn:microsoft.com/office/officeart/2005/8/layout/orgChart1"/>
    <dgm:cxn modelId="{C6DC37F4-5710-427D-B896-504D323D8A5F}" type="presParOf" srcId="{E4F8AE12-2535-4034-B29A-86BC951E9939}" destId="{B581FFBD-C15F-4676-B2FB-4ADDA00C199B}" srcOrd="0" destOrd="0" presId="urn:microsoft.com/office/officeart/2005/8/layout/orgChart1"/>
    <dgm:cxn modelId="{F6E9C637-F342-494D-93F5-71AE3FDEA6AF}" type="presParOf" srcId="{E4F8AE12-2535-4034-B29A-86BC951E9939}" destId="{21BDF409-63C5-4097-80DC-ADB174EA88D7}" srcOrd="1" destOrd="0" presId="urn:microsoft.com/office/officeart/2005/8/layout/orgChart1"/>
    <dgm:cxn modelId="{7E77C2DC-7322-47E0-B4BB-0B794D570AFC}" type="presParOf" srcId="{21BDF409-63C5-4097-80DC-ADB174EA88D7}" destId="{9ECBC16B-8D69-4236-8F9B-583CD88E806F}" srcOrd="0" destOrd="0" presId="urn:microsoft.com/office/officeart/2005/8/layout/orgChart1"/>
    <dgm:cxn modelId="{DA9D3682-4F95-49CA-A591-795E8B0E8274}" type="presParOf" srcId="{9ECBC16B-8D69-4236-8F9B-583CD88E806F}" destId="{04FDDF98-B89F-425B-86DE-DF2E6DC201B9}" srcOrd="0" destOrd="0" presId="urn:microsoft.com/office/officeart/2005/8/layout/orgChart1"/>
    <dgm:cxn modelId="{3FD454F1-F24F-436B-BDA2-9394A5A27C9C}" type="presParOf" srcId="{9ECBC16B-8D69-4236-8F9B-583CD88E806F}" destId="{BF7D3C9B-BFBE-47B3-864C-C7F22C8A5469}" srcOrd="1" destOrd="0" presId="urn:microsoft.com/office/officeart/2005/8/layout/orgChart1"/>
    <dgm:cxn modelId="{729F1720-4AA0-40D8-BB01-7724D4DF1DEC}" type="presParOf" srcId="{21BDF409-63C5-4097-80DC-ADB174EA88D7}" destId="{EBFB040E-9610-475E-AD76-A3DFECFE2981}" srcOrd="1" destOrd="0" presId="urn:microsoft.com/office/officeart/2005/8/layout/orgChart1"/>
    <dgm:cxn modelId="{E948B251-5752-414E-A79D-0DF667A0A191}" type="presParOf" srcId="{EBFB040E-9610-475E-AD76-A3DFECFE2981}" destId="{6410058E-EF2E-4D94-A2AB-1A422365FBC6}" srcOrd="0" destOrd="0" presId="urn:microsoft.com/office/officeart/2005/8/layout/orgChart1"/>
    <dgm:cxn modelId="{455462EF-65DD-4D41-B74F-11D790B8B5F9}" type="presParOf" srcId="{EBFB040E-9610-475E-AD76-A3DFECFE2981}" destId="{1499673F-9F62-48A1-A739-51E0DF10AA1A}" srcOrd="1" destOrd="0" presId="urn:microsoft.com/office/officeart/2005/8/layout/orgChart1"/>
    <dgm:cxn modelId="{5B03053C-2AB1-4232-8692-D9827AF709D9}" type="presParOf" srcId="{1499673F-9F62-48A1-A739-51E0DF10AA1A}" destId="{0F3B5098-BA6E-4CDA-A4FC-99D098833BF2}" srcOrd="0" destOrd="0" presId="urn:microsoft.com/office/officeart/2005/8/layout/orgChart1"/>
    <dgm:cxn modelId="{D1825A0F-7FA2-4CAD-AEDE-007A2FE3B1BF}" type="presParOf" srcId="{0F3B5098-BA6E-4CDA-A4FC-99D098833BF2}" destId="{3248B0B4-A307-454D-A1DA-6D235815FAD0}" srcOrd="0" destOrd="0" presId="urn:microsoft.com/office/officeart/2005/8/layout/orgChart1"/>
    <dgm:cxn modelId="{8657118A-A183-41EB-B87B-9C87CB56E12F}" type="presParOf" srcId="{0F3B5098-BA6E-4CDA-A4FC-99D098833BF2}" destId="{0E25D900-D9C8-4ABC-B64C-1FE067EBAA1C}" srcOrd="1" destOrd="0" presId="urn:microsoft.com/office/officeart/2005/8/layout/orgChart1"/>
    <dgm:cxn modelId="{F0DB4A2D-05B6-434D-B7BB-7A4DFFA23DB3}" type="presParOf" srcId="{1499673F-9F62-48A1-A739-51E0DF10AA1A}" destId="{47D3B437-B375-4D3F-A8EE-28AC89922638}" srcOrd="1" destOrd="0" presId="urn:microsoft.com/office/officeart/2005/8/layout/orgChart1"/>
    <dgm:cxn modelId="{EB18413D-08C2-4CE4-BC2A-5BD2BF0865A8}" type="presParOf" srcId="{1499673F-9F62-48A1-A739-51E0DF10AA1A}" destId="{29C21526-2A9D-4EB0-98E7-E6ED2D6B631B}" srcOrd="2" destOrd="0" presId="urn:microsoft.com/office/officeart/2005/8/layout/orgChart1"/>
    <dgm:cxn modelId="{D89424CA-7A8D-4FD8-A560-E4D17A505068}" type="presParOf" srcId="{21BDF409-63C5-4097-80DC-ADB174EA88D7}" destId="{1A87DD1F-B115-45B7-8299-86A6C1A3D397}" srcOrd="2" destOrd="0" presId="urn:microsoft.com/office/officeart/2005/8/layout/orgChart1"/>
    <dgm:cxn modelId="{CCB8512D-D9FE-41A1-8993-C6935CB05612}" type="presParOf" srcId="{E4F8AE12-2535-4034-B29A-86BC951E9939}" destId="{29479DC2-D928-4D04-9933-6E4DA83D4DE5}" srcOrd="2" destOrd="0" presId="urn:microsoft.com/office/officeart/2005/8/layout/orgChart1"/>
    <dgm:cxn modelId="{613CB71B-C09F-4B49-83A2-82121EF9B03C}" type="presParOf" srcId="{E4F8AE12-2535-4034-B29A-86BC951E9939}" destId="{9676A7A3-92F9-489D-880B-AC75588CC265}" srcOrd="3" destOrd="0" presId="urn:microsoft.com/office/officeart/2005/8/layout/orgChart1"/>
    <dgm:cxn modelId="{0D0C635A-53F3-424D-828C-3390D1A30A30}" type="presParOf" srcId="{9676A7A3-92F9-489D-880B-AC75588CC265}" destId="{62BF9BF5-6586-4780-B3F2-25EE702BF72D}" srcOrd="0" destOrd="0" presId="urn:microsoft.com/office/officeart/2005/8/layout/orgChart1"/>
    <dgm:cxn modelId="{264F4BFD-2BBD-4375-A4D8-59017229F800}" type="presParOf" srcId="{62BF9BF5-6586-4780-B3F2-25EE702BF72D}" destId="{4E96C27C-E83E-4ABF-BD86-62839B99B012}" srcOrd="0" destOrd="0" presId="urn:microsoft.com/office/officeart/2005/8/layout/orgChart1"/>
    <dgm:cxn modelId="{2B3A6563-7615-434E-A33D-A5BAF0EA7544}" type="presParOf" srcId="{62BF9BF5-6586-4780-B3F2-25EE702BF72D}" destId="{66C2A5AD-EA3E-41FE-AE54-29313C744F2B}" srcOrd="1" destOrd="0" presId="urn:microsoft.com/office/officeart/2005/8/layout/orgChart1"/>
    <dgm:cxn modelId="{F6C7AE6A-BB62-47EE-90D3-709078223DFC}" type="presParOf" srcId="{9676A7A3-92F9-489D-880B-AC75588CC265}" destId="{C5852847-849C-4BE9-B867-3723CABB296A}" srcOrd="1" destOrd="0" presId="urn:microsoft.com/office/officeart/2005/8/layout/orgChart1"/>
    <dgm:cxn modelId="{7DD76754-5A32-452B-A39C-0E82659B228B}" type="presParOf" srcId="{9676A7A3-92F9-489D-880B-AC75588CC265}" destId="{85660C85-A2B8-441B-9435-E98DF6126261}" srcOrd="2" destOrd="0" presId="urn:microsoft.com/office/officeart/2005/8/layout/orgChart1"/>
    <dgm:cxn modelId="{C663227A-14A5-4B68-8A04-A20740AA7D41}" type="presParOf" srcId="{11BBBB0F-DD55-4165-917A-A475342C5E78}" destId="{F61072B0-2DB8-4D28-9065-2B234D347FC8}" srcOrd="2" destOrd="0" presId="urn:microsoft.com/office/officeart/2005/8/layout/orgChart1"/>
    <dgm:cxn modelId="{04EE017A-DFB6-4E0D-842C-7DFD1231F7C7}" type="presParOf" srcId="{600027A4-F6F3-4AFA-98D1-6BA424D0AF70}" destId="{E7A567E2-D826-48C4-AAAF-DACEA64506CA}"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B24CDCC-980E-42A1-ADCF-4DAC2F6B0599}" type="doc">
      <dgm:prSet loTypeId="urn:microsoft.com/office/officeart/2005/8/layout/orgChart1" loCatId="hierarchy" qsTypeId="urn:microsoft.com/office/officeart/2005/8/quickstyle/simple1" qsCatId="simple" csTypeId="urn:microsoft.com/office/officeart/2005/8/colors/accent0_2" csCatId="mainScheme" phldr="1"/>
      <dgm:spPr/>
      <dgm:t>
        <a:bodyPr/>
        <a:lstStyle/>
        <a:p>
          <a:endParaRPr lang="en-IN"/>
        </a:p>
      </dgm:t>
    </dgm:pt>
    <dgm:pt modelId="{2FFD7A8D-0EE3-4638-B63C-9DB052927C27}">
      <dgm:prSet phldrT="[Text]"/>
      <dgm:spPr>
        <a:solidFill>
          <a:schemeClr val="accent6"/>
        </a:solidFill>
      </dgm:spPr>
      <dgm:t>
        <a:bodyPr/>
        <a:lstStyle/>
        <a:p>
          <a:r>
            <a:rPr lang="en-IN" dirty="0">
              <a:solidFill>
                <a:schemeClr val="bg1"/>
              </a:solidFill>
            </a:rPr>
            <a:t>Root Component</a:t>
          </a:r>
        </a:p>
      </dgm:t>
    </dgm:pt>
    <dgm:pt modelId="{D11ED5AF-A3D5-42B4-AF75-218D87CD47B3}" type="parTrans" cxnId="{1C2FCB56-7EB3-4B25-A03A-F9B692B17A8E}">
      <dgm:prSet/>
      <dgm:spPr/>
      <dgm:t>
        <a:bodyPr/>
        <a:lstStyle/>
        <a:p>
          <a:endParaRPr lang="en-IN"/>
        </a:p>
      </dgm:t>
    </dgm:pt>
    <dgm:pt modelId="{101CDD9C-0C61-44C4-98AD-74E77E1380A6}" type="sibTrans" cxnId="{1C2FCB56-7EB3-4B25-A03A-F9B692B17A8E}">
      <dgm:prSet/>
      <dgm:spPr/>
      <dgm:t>
        <a:bodyPr/>
        <a:lstStyle/>
        <a:p>
          <a:endParaRPr lang="en-IN"/>
        </a:p>
      </dgm:t>
    </dgm:pt>
    <dgm:pt modelId="{A771AE93-4B53-4F64-AE53-A6D8028E39E9}">
      <dgm:prSet phldrT="[Text]"/>
      <dgm:spPr>
        <a:solidFill>
          <a:schemeClr val="accent6"/>
        </a:solidFill>
      </dgm:spPr>
      <dgm:t>
        <a:bodyPr/>
        <a:lstStyle/>
        <a:p>
          <a:r>
            <a:rPr lang="en-IN" dirty="0">
              <a:solidFill>
                <a:schemeClr val="bg1"/>
              </a:solidFill>
            </a:rPr>
            <a:t>Child Component -1</a:t>
          </a:r>
        </a:p>
      </dgm:t>
    </dgm:pt>
    <dgm:pt modelId="{5703670F-F969-4A32-9688-50FB5036EF86}" type="parTrans" cxnId="{2DB4E087-CAB2-4C53-9058-BBD640BAEB86}">
      <dgm:prSet/>
      <dgm:spPr/>
      <dgm:t>
        <a:bodyPr/>
        <a:lstStyle/>
        <a:p>
          <a:endParaRPr lang="en-IN"/>
        </a:p>
      </dgm:t>
    </dgm:pt>
    <dgm:pt modelId="{AF1AFF9F-20FC-4379-BB7D-7B418373D245}" type="sibTrans" cxnId="{2DB4E087-CAB2-4C53-9058-BBD640BAEB86}">
      <dgm:prSet/>
      <dgm:spPr/>
      <dgm:t>
        <a:bodyPr/>
        <a:lstStyle/>
        <a:p>
          <a:endParaRPr lang="en-IN"/>
        </a:p>
      </dgm:t>
    </dgm:pt>
    <dgm:pt modelId="{62BFFEF3-C110-4F8D-835B-82064809373F}">
      <dgm:prSet phldrT="[Text]"/>
      <dgm:spPr>
        <a:solidFill>
          <a:schemeClr val="accent6"/>
        </a:solidFill>
      </dgm:spPr>
      <dgm:t>
        <a:bodyPr/>
        <a:lstStyle/>
        <a:p>
          <a:r>
            <a:rPr lang="en-IN" dirty="0">
              <a:solidFill>
                <a:schemeClr val="bg1"/>
              </a:solidFill>
            </a:rPr>
            <a:t>Child Component- 2</a:t>
          </a:r>
        </a:p>
      </dgm:t>
    </dgm:pt>
    <dgm:pt modelId="{5CB21AAB-C797-4CBB-9969-33700D638FAF}" type="parTrans" cxnId="{C4B32939-0D0A-44DF-89E4-E29EFEAB16E7}">
      <dgm:prSet/>
      <dgm:spPr/>
      <dgm:t>
        <a:bodyPr/>
        <a:lstStyle/>
        <a:p>
          <a:endParaRPr lang="en-IN"/>
        </a:p>
      </dgm:t>
    </dgm:pt>
    <dgm:pt modelId="{4B3E7C46-105F-465D-A65A-C99676BA243F}" type="sibTrans" cxnId="{C4B32939-0D0A-44DF-89E4-E29EFEAB16E7}">
      <dgm:prSet/>
      <dgm:spPr/>
      <dgm:t>
        <a:bodyPr/>
        <a:lstStyle/>
        <a:p>
          <a:endParaRPr lang="en-IN"/>
        </a:p>
      </dgm:t>
    </dgm:pt>
    <dgm:pt modelId="{D555F3D7-8D06-4258-BD79-79AE7B2A36D6}">
      <dgm:prSet phldrT="[Text]"/>
      <dgm:spPr>
        <a:solidFill>
          <a:schemeClr val="accent6"/>
        </a:solidFill>
      </dgm:spPr>
      <dgm:t>
        <a:bodyPr/>
        <a:lstStyle/>
        <a:p>
          <a:r>
            <a:rPr lang="en-IN" dirty="0">
              <a:solidFill>
                <a:schemeClr val="bg1"/>
              </a:solidFill>
            </a:rPr>
            <a:t>CC-11 </a:t>
          </a:r>
        </a:p>
      </dgm:t>
    </dgm:pt>
    <dgm:pt modelId="{8E250B6F-84B3-4640-B5D1-85B024B38B15}" type="parTrans" cxnId="{5C065659-39CC-4915-9772-C18F63A26285}">
      <dgm:prSet/>
      <dgm:spPr/>
      <dgm:t>
        <a:bodyPr/>
        <a:lstStyle/>
        <a:p>
          <a:endParaRPr lang="en-IN"/>
        </a:p>
      </dgm:t>
    </dgm:pt>
    <dgm:pt modelId="{F6E2D4A7-01CE-4F7D-866D-CB5DB83E3D8B}" type="sibTrans" cxnId="{5C065659-39CC-4915-9772-C18F63A26285}">
      <dgm:prSet/>
      <dgm:spPr/>
      <dgm:t>
        <a:bodyPr/>
        <a:lstStyle/>
        <a:p>
          <a:endParaRPr lang="en-IN"/>
        </a:p>
      </dgm:t>
    </dgm:pt>
    <dgm:pt modelId="{6B464348-FB5C-4395-9D2D-B11E9BFAD178}">
      <dgm:prSet phldrT="[Text]"/>
      <dgm:spPr>
        <a:solidFill>
          <a:schemeClr val="accent6"/>
        </a:solidFill>
      </dgm:spPr>
      <dgm:t>
        <a:bodyPr/>
        <a:lstStyle/>
        <a:p>
          <a:r>
            <a:rPr lang="en-IN" dirty="0">
              <a:solidFill>
                <a:schemeClr val="bg1"/>
              </a:solidFill>
            </a:rPr>
            <a:t>CC -12 </a:t>
          </a:r>
        </a:p>
      </dgm:t>
    </dgm:pt>
    <dgm:pt modelId="{43DB7E2C-407A-4168-B9C3-212472400FEF}" type="parTrans" cxnId="{AF25CEA5-C656-4A42-B563-D5276F137016}">
      <dgm:prSet/>
      <dgm:spPr/>
      <dgm:t>
        <a:bodyPr/>
        <a:lstStyle/>
        <a:p>
          <a:endParaRPr lang="en-IN"/>
        </a:p>
      </dgm:t>
    </dgm:pt>
    <dgm:pt modelId="{2F254CA1-C12F-4D4B-97D2-0200B1FC2F5C}" type="sibTrans" cxnId="{AF25CEA5-C656-4A42-B563-D5276F137016}">
      <dgm:prSet/>
      <dgm:spPr/>
      <dgm:t>
        <a:bodyPr/>
        <a:lstStyle/>
        <a:p>
          <a:endParaRPr lang="en-IN"/>
        </a:p>
      </dgm:t>
    </dgm:pt>
    <dgm:pt modelId="{BDD50A03-E991-4177-BCDC-12C002552976}">
      <dgm:prSet phldrT="[Text]"/>
      <dgm:spPr/>
      <dgm:t>
        <a:bodyPr/>
        <a:lstStyle/>
        <a:p>
          <a:r>
            <a:rPr lang="en-IN"/>
            <a:t>CC-121</a:t>
          </a:r>
        </a:p>
      </dgm:t>
    </dgm:pt>
    <dgm:pt modelId="{99D0DD8E-FCEE-42CC-9401-BB5DD1B0BE38}" type="parTrans" cxnId="{9C1CB462-1382-4FD2-94BD-0943E3B2A14A}">
      <dgm:prSet/>
      <dgm:spPr/>
      <dgm:t>
        <a:bodyPr/>
        <a:lstStyle/>
        <a:p>
          <a:endParaRPr lang="en-IN"/>
        </a:p>
      </dgm:t>
    </dgm:pt>
    <dgm:pt modelId="{790C14EB-70D6-4115-860C-0F51682CFE47}" type="sibTrans" cxnId="{9C1CB462-1382-4FD2-94BD-0943E3B2A14A}">
      <dgm:prSet/>
      <dgm:spPr/>
      <dgm:t>
        <a:bodyPr/>
        <a:lstStyle/>
        <a:p>
          <a:endParaRPr lang="en-IN"/>
        </a:p>
      </dgm:t>
    </dgm:pt>
    <dgm:pt modelId="{D2E3A9AE-7F6B-48DD-AA69-4C8D8CF82E2F}">
      <dgm:prSet phldrT="[Text]"/>
      <dgm:spPr>
        <a:solidFill>
          <a:schemeClr val="accent6"/>
        </a:solidFill>
      </dgm:spPr>
      <dgm:t>
        <a:bodyPr/>
        <a:lstStyle/>
        <a:p>
          <a:r>
            <a:rPr lang="en-IN" dirty="0">
              <a:solidFill>
                <a:schemeClr val="bg1"/>
              </a:solidFill>
            </a:rPr>
            <a:t>CC -21</a:t>
          </a:r>
        </a:p>
      </dgm:t>
    </dgm:pt>
    <dgm:pt modelId="{E312953F-47BE-4D59-B913-EFA257709FA8}" type="parTrans" cxnId="{3F57B85B-D5CE-4636-A0C6-6488EE6FAC5A}">
      <dgm:prSet/>
      <dgm:spPr/>
      <dgm:t>
        <a:bodyPr/>
        <a:lstStyle/>
        <a:p>
          <a:endParaRPr lang="en-IN"/>
        </a:p>
      </dgm:t>
    </dgm:pt>
    <dgm:pt modelId="{C880E605-9620-4A3D-9454-F14A3525D4E9}" type="sibTrans" cxnId="{3F57B85B-D5CE-4636-A0C6-6488EE6FAC5A}">
      <dgm:prSet/>
      <dgm:spPr/>
      <dgm:t>
        <a:bodyPr/>
        <a:lstStyle/>
        <a:p>
          <a:endParaRPr lang="en-IN"/>
        </a:p>
      </dgm:t>
    </dgm:pt>
    <dgm:pt modelId="{FEA68D64-A0FE-48FC-9D1F-6C922495BF86}">
      <dgm:prSet phldrT="[Text]"/>
      <dgm:spPr>
        <a:solidFill>
          <a:schemeClr val="accent6"/>
        </a:solidFill>
      </dgm:spPr>
      <dgm:t>
        <a:bodyPr/>
        <a:lstStyle/>
        <a:p>
          <a:r>
            <a:rPr lang="en-IN" dirty="0">
              <a:solidFill>
                <a:schemeClr val="bg1"/>
              </a:solidFill>
            </a:rPr>
            <a:t>CC-22</a:t>
          </a:r>
        </a:p>
      </dgm:t>
    </dgm:pt>
    <dgm:pt modelId="{EB48B421-3E3A-40FD-9D93-707CA66B750D}" type="parTrans" cxnId="{DED03BA7-07AC-4C30-A760-EB91E9DDF2CF}">
      <dgm:prSet/>
      <dgm:spPr/>
      <dgm:t>
        <a:bodyPr/>
        <a:lstStyle/>
        <a:p>
          <a:endParaRPr lang="en-IN"/>
        </a:p>
      </dgm:t>
    </dgm:pt>
    <dgm:pt modelId="{935DD85E-BBB1-4FC0-BA70-6C99B4487851}" type="sibTrans" cxnId="{DED03BA7-07AC-4C30-A760-EB91E9DDF2CF}">
      <dgm:prSet/>
      <dgm:spPr/>
      <dgm:t>
        <a:bodyPr/>
        <a:lstStyle/>
        <a:p>
          <a:endParaRPr lang="en-IN"/>
        </a:p>
      </dgm:t>
    </dgm:pt>
    <dgm:pt modelId="{F78D838F-3079-444D-83D6-BC490300B852}">
      <dgm:prSet phldrT="[Text]"/>
      <dgm:spPr/>
      <dgm:t>
        <a:bodyPr/>
        <a:lstStyle/>
        <a:p>
          <a:r>
            <a:rPr lang="en-IN"/>
            <a:t>CC- 211</a:t>
          </a:r>
        </a:p>
      </dgm:t>
    </dgm:pt>
    <dgm:pt modelId="{B707E36C-FAAF-48E3-B8C2-80A3004CB205}" type="parTrans" cxnId="{2F0FF34F-EB2E-4B04-8309-EEBCA0AB7846}">
      <dgm:prSet/>
      <dgm:spPr/>
      <dgm:t>
        <a:bodyPr/>
        <a:lstStyle/>
        <a:p>
          <a:endParaRPr lang="en-IN"/>
        </a:p>
      </dgm:t>
    </dgm:pt>
    <dgm:pt modelId="{B4B49B25-D307-46CB-815D-33F0D163E466}" type="sibTrans" cxnId="{2F0FF34F-EB2E-4B04-8309-EEBCA0AB7846}">
      <dgm:prSet/>
      <dgm:spPr/>
      <dgm:t>
        <a:bodyPr/>
        <a:lstStyle/>
        <a:p>
          <a:endParaRPr lang="en-IN"/>
        </a:p>
      </dgm:t>
    </dgm:pt>
    <dgm:pt modelId="{8A3CF55B-5464-478E-A4C8-E709BE4E4757}" type="pres">
      <dgm:prSet presAssocID="{5B24CDCC-980E-42A1-ADCF-4DAC2F6B0599}" presName="hierChild1" presStyleCnt="0">
        <dgm:presLayoutVars>
          <dgm:orgChart val="1"/>
          <dgm:chPref val="1"/>
          <dgm:dir/>
          <dgm:animOne val="branch"/>
          <dgm:animLvl val="lvl"/>
          <dgm:resizeHandles/>
        </dgm:presLayoutVars>
      </dgm:prSet>
      <dgm:spPr/>
    </dgm:pt>
    <dgm:pt modelId="{600027A4-F6F3-4AFA-98D1-6BA424D0AF70}" type="pres">
      <dgm:prSet presAssocID="{2FFD7A8D-0EE3-4638-B63C-9DB052927C27}" presName="hierRoot1" presStyleCnt="0">
        <dgm:presLayoutVars>
          <dgm:hierBranch val="init"/>
        </dgm:presLayoutVars>
      </dgm:prSet>
      <dgm:spPr/>
    </dgm:pt>
    <dgm:pt modelId="{6D0A8CB1-E181-4516-A613-14F5655D7D33}" type="pres">
      <dgm:prSet presAssocID="{2FFD7A8D-0EE3-4638-B63C-9DB052927C27}" presName="rootComposite1" presStyleCnt="0"/>
      <dgm:spPr/>
    </dgm:pt>
    <dgm:pt modelId="{A08EE065-F772-46FA-A1C3-250061648020}" type="pres">
      <dgm:prSet presAssocID="{2FFD7A8D-0EE3-4638-B63C-9DB052927C27}" presName="rootText1" presStyleLbl="node0" presStyleIdx="0" presStyleCnt="1">
        <dgm:presLayoutVars>
          <dgm:chPref val="3"/>
        </dgm:presLayoutVars>
      </dgm:prSet>
      <dgm:spPr/>
    </dgm:pt>
    <dgm:pt modelId="{E6C6FDFB-C905-4585-A8CA-782F02B4C78C}" type="pres">
      <dgm:prSet presAssocID="{2FFD7A8D-0EE3-4638-B63C-9DB052927C27}" presName="rootConnector1" presStyleLbl="node1" presStyleIdx="0" presStyleCnt="0"/>
      <dgm:spPr/>
    </dgm:pt>
    <dgm:pt modelId="{9BC928A4-9C35-4B4A-9661-AF4453CD1D98}" type="pres">
      <dgm:prSet presAssocID="{2FFD7A8D-0EE3-4638-B63C-9DB052927C27}" presName="hierChild2" presStyleCnt="0"/>
      <dgm:spPr/>
    </dgm:pt>
    <dgm:pt modelId="{711C5403-7B88-4200-B922-B94251B702E6}" type="pres">
      <dgm:prSet presAssocID="{5703670F-F969-4A32-9688-50FB5036EF86}" presName="Name37" presStyleLbl="parChTrans1D2" presStyleIdx="0" presStyleCnt="2"/>
      <dgm:spPr/>
    </dgm:pt>
    <dgm:pt modelId="{D46E10C5-3A14-409B-8D83-464214D65B1B}" type="pres">
      <dgm:prSet presAssocID="{A771AE93-4B53-4F64-AE53-A6D8028E39E9}" presName="hierRoot2" presStyleCnt="0">
        <dgm:presLayoutVars>
          <dgm:hierBranch val="init"/>
        </dgm:presLayoutVars>
      </dgm:prSet>
      <dgm:spPr/>
    </dgm:pt>
    <dgm:pt modelId="{8B044E2F-9E8B-4F2A-892C-BABB69FDBD75}" type="pres">
      <dgm:prSet presAssocID="{A771AE93-4B53-4F64-AE53-A6D8028E39E9}" presName="rootComposite" presStyleCnt="0"/>
      <dgm:spPr/>
    </dgm:pt>
    <dgm:pt modelId="{9BFA6DBE-F024-4083-9F0C-C58716F62B09}" type="pres">
      <dgm:prSet presAssocID="{A771AE93-4B53-4F64-AE53-A6D8028E39E9}" presName="rootText" presStyleLbl="node2" presStyleIdx="0" presStyleCnt="2">
        <dgm:presLayoutVars>
          <dgm:chPref val="3"/>
        </dgm:presLayoutVars>
      </dgm:prSet>
      <dgm:spPr/>
    </dgm:pt>
    <dgm:pt modelId="{A4D3CFCA-A05C-4229-874C-0B56FFB5D82B}" type="pres">
      <dgm:prSet presAssocID="{A771AE93-4B53-4F64-AE53-A6D8028E39E9}" presName="rootConnector" presStyleLbl="node2" presStyleIdx="0" presStyleCnt="2"/>
      <dgm:spPr/>
    </dgm:pt>
    <dgm:pt modelId="{CDE30D6A-4E21-4A7A-A641-05BED9901433}" type="pres">
      <dgm:prSet presAssocID="{A771AE93-4B53-4F64-AE53-A6D8028E39E9}" presName="hierChild4" presStyleCnt="0"/>
      <dgm:spPr/>
    </dgm:pt>
    <dgm:pt modelId="{7D6DFF04-DB7D-4AE8-B75F-EF7A917F05D9}" type="pres">
      <dgm:prSet presAssocID="{8E250B6F-84B3-4640-B5D1-85B024B38B15}" presName="Name37" presStyleLbl="parChTrans1D3" presStyleIdx="0" presStyleCnt="4"/>
      <dgm:spPr/>
    </dgm:pt>
    <dgm:pt modelId="{69DEBA20-18A4-4BAF-B929-ACAF40D19DE3}" type="pres">
      <dgm:prSet presAssocID="{D555F3D7-8D06-4258-BD79-79AE7B2A36D6}" presName="hierRoot2" presStyleCnt="0">
        <dgm:presLayoutVars>
          <dgm:hierBranch val="init"/>
        </dgm:presLayoutVars>
      </dgm:prSet>
      <dgm:spPr/>
    </dgm:pt>
    <dgm:pt modelId="{CEDFCEE7-1835-4CF0-959B-A22046148485}" type="pres">
      <dgm:prSet presAssocID="{D555F3D7-8D06-4258-BD79-79AE7B2A36D6}" presName="rootComposite" presStyleCnt="0"/>
      <dgm:spPr/>
    </dgm:pt>
    <dgm:pt modelId="{58BD6176-D990-4815-A36F-5BA27775EBFD}" type="pres">
      <dgm:prSet presAssocID="{D555F3D7-8D06-4258-BD79-79AE7B2A36D6}" presName="rootText" presStyleLbl="node3" presStyleIdx="0" presStyleCnt="4">
        <dgm:presLayoutVars>
          <dgm:chPref val="3"/>
        </dgm:presLayoutVars>
      </dgm:prSet>
      <dgm:spPr/>
    </dgm:pt>
    <dgm:pt modelId="{984CC1D2-6FA6-4EA8-A69F-F32FBB9E112C}" type="pres">
      <dgm:prSet presAssocID="{D555F3D7-8D06-4258-BD79-79AE7B2A36D6}" presName="rootConnector" presStyleLbl="node3" presStyleIdx="0" presStyleCnt="4"/>
      <dgm:spPr/>
    </dgm:pt>
    <dgm:pt modelId="{B0856C92-EA5D-4C18-A69C-C35425C5950C}" type="pres">
      <dgm:prSet presAssocID="{D555F3D7-8D06-4258-BD79-79AE7B2A36D6}" presName="hierChild4" presStyleCnt="0"/>
      <dgm:spPr/>
    </dgm:pt>
    <dgm:pt modelId="{01DA5B82-49FA-4EEB-A68D-817DD4D1AE49}" type="pres">
      <dgm:prSet presAssocID="{D555F3D7-8D06-4258-BD79-79AE7B2A36D6}" presName="hierChild5" presStyleCnt="0"/>
      <dgm:spPr/>
    </dgm:pt>
    <dgm:pt modelId="{87BF1B3B-2801-4DAD-8E27-F3802BB24385}" type="pres">
      <dgm:prSet presAssocID="{43DB7E2C-407A-4168-B9C3-212472400FEF}" presName="Name37" presStyleLbl="parChTrans1D3" presStyleIdx="1" presStyleCnt="4"/>
      <dgm:spPr/>
    </dgm:pt>
    <dgm:pt modelId="{DD0A3C98-AF52-4ACB-81BC-524EC2A096F0}" type="pres">
      <dgm:prSet presAssocID="{6B464348-FB5C-4395-9D2D-B11E9BFAD178}" presName="hierRoot2" presStyleCnt="0">
        <dgm:presLayoutVars>
          <dgm:hierBranch val="init"/>
        </dgm:presLayoutVars>
      </dgm:prSet>
      <dgm:spPr/>
    </dgm:pt>
    <dgm:pt modelId="{7672548A-196A-47E1-AAE5-29F4F0BE8BD5}" type="pres">
      <dgm:prSet presAssocID="{6B464348-FB5C-4395-9D2D-B11E9BFAD178}" presName="rootComposite" presStyleCnt="0"/>
      <dgm:spPr/>
    </dgm:pt>
    <dgm:pt modelId="{C6F6C7FC-4E29-434A-A080-4CBD3A77C4D5}" type="pres">
      <dgm:prSet presAssocID="{6B464348-FB5C-4395-9D2D-B11E9BFAD178}" presName="rootText" presStyleLbl="node3" presStyleIdx="1" presStyleCnt="4">
        <dgm:presLayoutVars>
          <dgm:chPref val="3"/>
        </dgm:presLayoutVars>
      </dgm:prSet>
      <dgm:spPr/>
    </dgm:pt>
    <dgm:pt modelId="{8931A71D-561A-4605-AA72-74E38CA65C5B}" type="pres">
      <dgm:prSet presAssocID="{6B464348-FB5C-4395-9D2D-B11E9BFAD178}" presName="rootConnector" presStyleLbl="node3" presStyleIdx="1" presStyleCnt="4"/>
      <dgm:spPr/>
    </dgm:pt>
    <dgm:pt modelId="{4188F32F-3368-4309-99F1-1777C56E69F2}" type="pres">
      <dgm:prSet presAssocID="{6B464348-FB5C-4395-9D2D-B11E9BFAD178}" presName="hierChild4" presStyleCnt="0"/>
      <dgm:spPr/>
    </dgm:pt>
    <dgm:pt modelId="{006C6EEB-D60E-49B8-B436-43569C7C7234}" type="pres">
      <dgm:prSet presAssocID="{99D0DD8E-FCEE-42CC-9401-BB5DD1B0BE38}" presName="Name37" presStyleLbl="parChTrans1D4" presStyleIdx="0" presStyleCnt="2"/>
      <dgm:spPr/>
    </dgm:pt>
    <dgm:pt modelId="{EAFD7FC9-DE2D-437B-8B63-E24CE5AEAE67}" type="pres">
      <dgm:prSet presAssocID="{BDD50A03-E991-4177-BCDC-12C002552976}" presName="hierRoot2" presStyleCnt="0">
        <dgm:presLayoutVars>
          <dgm:hierBranch val="init"/>
        </dgm:presLayoutVars>
      </dgm:prSet>
      <dgm:spPr/>
    </dgm:pt>
    <dgm:pt modelId="{62D9A1DC-1030-4A7D-A3D4-A6B664891A8C}" type="pres">
      <dgm:prSet presAssocID="{BDD50A03-E991-4177-BCDC-12C002552976}" presName="rootComposite" presStyleCnt="0"/>
      <dgm:spPr/>
    </dgm:pt>
    <dgm:pt modelId="{6D8EF594-B147-4D09-932B-B1E26548EA4B}" type="pres">
      <dgm:prSet presAssocID="{BDD50A03-E991-4177-BCDC-12C002552976}" presName="rootText" presStyleLbl="node4" presStyleIdx="0" presStyleCnt="2">
        <dgm:presLayoutVars>
          <dgm:chPref val="3"/>
        </dgm:presLayoutVars>
      </dgm:prSet>
      <dgm:spPr/>
    </dgm:pt>
    <dgm:pt modelId="{BCC03F45-30BC-49E9-A3E3-D65EC8379EE1}" type="pres">
      <dgm:prSet presAssocID="{BDD50A03-E991-4177-BCDC-12C002552976}" presName="rootConnector" presStyleLbl="node4" presStyleIdx="0" presStyleCnt="2"/>
      <dgm:spPr/>
    </dgm:pt>
    <dgm:pt modelId="{4EEBE557-4B20-42E7-8776-9D847E725440}" type="pres">
      <dgm:prSet presAssocID="{BDD50A03-E991-4177-BCDC-12C002552976}" presName="hierChild4" presStyleCnt="0"/>
      <dgm:spPr/>
    </dgm:pt>
    <dgm:pt modelId="{99121652-57B1-4CFB-B50A-5997A2076351}" type="pres">
      <dgm:prSet presAssocID="{BDD50A03-E991-4177-BCDC-12C002552976}" presName="hierChild5" presStyleCnt="0"/>
      <dgm:spPr/>
    </dgm:pt>
    <dgm:pt modelId="{B42E61E2-4D6F-4D3F-B50D-227609A89222}" type="pres">
      <dgm:prSet presAssocID="{6B464348-FB5C-4395-9D2D-B11E9BFAD178}" presName="hierChild5" presStyleCnt="0"/>
      <dgm:spPr/>
    </dgm:pt>
    <dgm:pt modelId="{B3DCD154-33ED-49CE-B0ED-941B7338C1A6}" type="pres">
      <dgm:prSet presAssocID="{A771AE93-4B53-4F64-AE53-A6D8028E39E9}" presName="hierChild5" presStyleCnt="0"/>
      <dgm:spPr/>
    </dgm:pt>
    <dgm:pt modelId="{235D14BB-343A-4775-B7AC-01CD44998D27}" type="pres">
      <dgm:prSet presAssocID="{5CB21AAB-C797-4CBB-9969-33700D638FAF}" presName="Name37" presStyleLbl="parChTrans1D2" presStyleIdx="1" presStyleCnt="2"/>
      <dgm:spPr/>
    </dgm:pt>
    <dgm:pt modelId="{11BBBB0F-DD55-4165-917A-A475342C5E78}" type="pres">
      <dgm:prSet presAssocID="{62BFFEF3-C110-4F8D-835B-82064809373F}" presName="hierRoot2" presStyleCnt="0">
        <dgm:presLayoutVars>
          <dgm:hierBranch val="init"/>
        </dgm:presLayoutVars>
      </dgm:prSet>
      <dgm:spPr/>
    </dgm:pt>
    <dgm:pt modelId="{30EC46D0-7CB2-4C7D-AB9F-C7042CCEF06A}" type="pres">
      <dgm:prSet presAssocID="{62BFFEF3-C110-4F8D-835B-82064809373F}" presName="rootComposite" presStyleCnt="0"/>
      <dgm:spPr/>
    </dgm:pt>
    <dgm:pt modelId="{AD56C28C-57BD-4E05-9061-E0AD4A3F9630}" type="pres">
      <dgm:prSet presAssocID="{62BFFEF3-C110-4F8D-835B-82064809373F}" presName="rootText" presStyleLbl="node2" presStyleIdx="1" presStyleCnt="2">
        <dgm:presLayoutVars>
          <dgm:chPref val="3"/>
        </dgm:presLayoutVars>
      </dgm:prSet>
      <dgm:spPr/>
    </dgm:pt>
    <dgm:pt modelId="{740621B8-CD2D-47AD-A70C-062264A94537}" type="pres">
      <dgm:prSet presAssocID="{62BFFEF3-C110-4F8D-835B-82064809373F}" presName="rootConnector" presStyleLbl="node2" presStyleIdx="1" presStyleCnt="2"/>
      <dgm:spPr/>
    </dgm:pt>
    <dgm:pt modelId="{E4F8AE12-2535-4034-B29A-86BC951E9939}" type="pres">
      <dgm:prSet presAssocID="{62BFFEF3-C110-4F8D-835B-82064809373F}" presName="hierChild4" presStyleCnt="0"/>
      <dgm:spPr/>
    </dgm:pt>
    <dgm:pt modelId="{B581FFBD-C15F-4676-B2FB-4ADDA00C199B}" type="pres">
      <dgm:prSet presAssocID="{E312953F-47BE-4D59-B913-EFA257709FA8}" presName="Name37" presStyleLbl="parChTrans1D3" presStyleIdx="2" presStyleCnt="4"/>
      <dgm:spPr/>
    </dgm:pt>
    <dgm:pt modelId="{21BDF409-63C5-4097-80DC-ADB174EA88D7}" type="pres">
      <dgm:prSet presAssocID="{D2E3A9AE-7F6B-48DD-AA69-4C8D8CF82E2F}" presName="hierRoot2" presStyleCnt="0">
        <dgm:presLayoutVars>
          <dgm:hierBranch val="init"/>
        </dgm:presLayoutVars>
      </dgm:prSet>
      <dgm:spPr/>
    </dgm:pt>
    <dgm:pt modelId="{9ECBC16B-8D69-4236-8F9B-583CD88E806F}" type="pres">
      <dgm:prSet presAssocID="{D2E3A9AE-7F6B-48DD-AA69-4C8D8CF82E2F}" presName="rootComposite" presStyleCnt="0"/>
      <dgm:spPr/>
    </dgm:pt>
    <dgm:pt modelId="{04FDDF98-B89F-425B-86DE-DF2E6DC201B9}" type="pres">
      <dgm:prSet presAssocID="{D2E3A9AE-7F6B-48DD-AA69-4C8D8CF82E2F}" presName="rootText" presStyleLbl="node3" presStyleIdx="2" presStyleCnt="4">
        <dgm:presLayoutVars>
          <dgm:chPref val="3"/>
        </dgm:presLayoutVars>
      </dgm:prSet>
      <dgm:spPr/>
    </dgm:pt>
    <dgm:pt modelId="{BF7D3C9B-BFBE-47B3-864C-C7F22C8A5469}" type="pres">
      <dgm:prSet presAssocID="{D2E3A9AE-7F6B-48DD-AA69-4C8D8CF82E2F}" presName="rootConnector" presStyleLbl="node3" presStyleIdx="2" presStyleCnt="4"/>
      <dgm:spPr/>
    </dgm:pt>
    <dgm:pt modelId="{EBFB040E-9610-475E-AD76-A3DFECFE2981}" type="pres">
      <dgm:prSet presAssocID="{D2E3A9AE-7F6B-48DD-AA69-4C8D8CF82E2F}" presName="hierChild4" presStyleCnt="0"/>
      <dgm:spPr/>
    </dgm:pt>
    <dgm:pt modelId="{6410058E-EF2E-4D94-A2AB-1A422365FBC6}" type="pres">
      <dgm:prSet presAssocID="{B707E36C-FAAF-48E3-B8C2-80A3004CB205}" presName="Name37" presStyleLbl="parChTrans1D4" presStyleIdx="1" presStyleCnt="2"/>
      <dgm:spPr/>
    </dgm:pt>
    <dgm:pt modelId="{1499673F-9F62-48A1-A739-51E0DF10AA1A}" type="pres">
      <dgm:prSet presAssocID="{F78D838F-3079-444D-83D6-BC490300B852}" presName="hierRoot2" presStyleCnt="0">
        <dgm:presLayoutVars>
          <dgm:hierBranch val="init"/>
        </dgm:presLayoutVars>
      </dgm:prSet>
      <dgm:spPr/>
    </dgm:pt>
    <dgm:pt modelId="{0F3B5098-BA6E-4CDA-A4FC-99D098833BF2}" type="pres">
      <dgm:prSet presAssocID="{F78D838F-3079-444D-83D6-BC490300B852}" presName="rootComposite" presStyleCnt="0"/>
      <dgm:spPr/>
    </dgm:pt>
    <dgm:pt modelId="{3248B0B4-A307-454D-A1DA-6D235815FAD0}" type="pres">
      <dgm:prSet presAssocID="{F78D838F-3079-444D-83D6-BC490300B852}" presName="rootText" presStyleLbl="node4" presStyleIdx="1" presStyleCnt="2">
        <dgm:presLayoutVars>
          <dgm:chPref val="3"/>
        </dgm:presLayoutVars>
      </dgm:prSet>
      <dgm:spPr/>
    </dgm:pt>
    <dgm:pt modelId="{0E25D900-D9C8-4ABC-B64C-1FE067EBAA1C}" type="pres">
      <dgm:prSet presAssocID="{F78D838F-3079-444D-83D6-BC490300B852}" presName="rootConnector" presStyleLbl="node4" presStyleIdx="1" presStyleCnt="2"/>
      <dgm:spPr/>
    </dgm:pt>
    <dgm:pt modelId="{47D3B437-B375-4D3F-A8EE-28AC89922638}" type="pres">
      <dgm:prSet presAssocID="{F78D838F-3079-444D-83D6-BC490300B852}" presName="hierChild4" presStyleCnt="0"/>
      <dgm:spPr/>
    </dgm:pt>
    <dgm:pt modelId="{29C21526-2A9D-4EB0-98E7-E6ED2D6B631B}" type="pres">
      <dgm:prSet presAssocID="{F78D838F-3079-444D-83D6-BC490300B852}" presName="hierChild5" presStyleCnt="0"/>
      <dgm:spPr/>
    </dgm:pt>
    <dgm:pt modelId="{1A87DD1F-B115-45B7-8299-86A6C1A3D397}" type="pres">
      <dgm:prSet presAssocID="{D2E3A9AE-7F6B-48DD-AA69-4C8D8CF82E2F}" presName="hierChild5" presStyleCnt="0"/>
      <dgm:spPr/>
    </dgm:pt>
    <dgm:pt modelId="{29479DC2-D928-4D04-9933-6E4DA83D4DE5}" type="pres">
      <dgm:prSet presAssocID="{EB48B421-3E3A-40FD-9D93-707CA66B750D}" presName="Name37" presStyleLbl="parChTrans1D3" presStyleIdx="3" presStyleCnt="4"/>
      <dgm:spPr/>
    </dgm:pt>
    <dgm:pt modelId="{9676A7A3-92F9-489D-880B-AC75588CC265}" type="pres">
      <dgm:prSet presAssocID="{FEA68D64-A0FE-48FC-9D1F-6C922495BF86}" presName="hierRoot2" presStyleCnt="0">
        <dgm:presLayoutVars>
          <dgm:hierBranch val="init"/>
        </dgm:presLayoutVars>
      </dgm:prSet>
      <dgm:spPr/>
    </dgm:pt>
    <dgm:pt modelId="{62BF9BF5-6586-4780-B3F2-25EE702BF72D}" type="pres">
      <dgm:prSet presAssocID="{FEA68D64-A0FE-48FC-9D1F-6C922495BF86}" presName="rootComposite" presStyleCnt="0"/>
      <dgm:spPr/>
    </dgm:pt>
    <dgm:pt modelId="{4E96C27C-E83E-4ABF-BD86-62839B99B012}" type="pres">
      <dgm:prSet presAssocID="{FEA68D64-A0FE-48FC-9D1F-6C922495BF86}" presName="rootText" presStyleLbl="node3" presStyleIdx="3" presStyleCnt="4">
        <dgm:presLayoutVars>
          <dgm:chPref val="3"/>
        </dgm:presLayoutVars>
      </dgm:prSet>
      <dgm:spPr/>
    </dgm:pt>
    <dgm:pt modelId="{66C2A5AD-EA3E-41FE-AE54-29313C744F2B}" type="pres">
      <dgm:prSet presAssocID="{FEA68D64-A0FE-48FC-9D1F-6C922495BF86}" presName="rootConnector" presStyleLbl="node3" presStyleIdx="3" presStyleCnt="4"/>
      <dgm:spPr/>
    </dgm:pt>
    <dgm:pt modelId="{C5852847-849C-4BE9-B867-3723CABB296A}" type="pres">
      <dgm:prSet presAssocID="{FEA68D64-A0FE-48FC-9D1F-6C922495BF86}" presName="hierChild4" presStyleCnt="0"/>
      <dgm:spPr/>
    </dgm:pt>
    <dgm:pt modelId="{85660C85-A2B8-441B-9435-E98DF6126261}" type="pres">
      <dgm:prSet presAssocID="{FEA68D64-A0FE-48FC-9D1F-6C922495BF86}" presName="hierChild5" presStyleCnt="0"/>
      <dgm:spPr/>
    </dgm:pt>
    <dgm:pt modelId="{F61072B0-2DB8-4D28-9065-2B234D347FC8}" type="pres">
      <dgm:prSet presAssocID="{62BFFEF3-C110-4F8D-835B-82064809373F}" presName="hierChild5" presStyleCnt="0"/>
      <dgm:spPr/>
    </dgm:pt>
    <dgm:pt modelId="{E7A567E2-D826-48C4-AAAF-DACEA64506CA}" type="pres">
      <dgm:prSet presAssocID="{2FFD7A8D-0EE3-4638-B63C-9DB052927C27}" presName="hierChild3" presStyleCnt="0"/>
      <dgm:spPr/>
    </dgm:pt>
  </dgm:ptLst>
  <dgm:cxnLst>
    <dgm:cxn modelId="{323B4305-A93B-4E28-82D8-E995FA067513}" type="presOf" srcId="{43DB7E2C-407A-4168-B9C3-212472400FEF}" destId="{87BF1B3B-2801-4DAD-8E27-F3802BB24385}" srcOrd="0" destOrd="0" presId="urn:microsoft.com/office/officeart/2005/8/layout/orgChart1"/>
    <dgm:cxn modelId="{866E510D-AE60-4B08-BF52-3BDDB9917DC3}" type="presOf" srcId="{5703670F-F969-4A32-9688-50FB5036EF86}" destId="{711C5403-7B88-4200-B922-B94251B702E6}" srcOrd="0" destOrd="0" presId="urn:microsoft.com/office/officeart/2005/8/layout/orgChart1"/>
    <dgm:cxn modelId="{F0172C11-58AA-4533-A636-C524E83508AE}" type="presOf" srcId="{A771AE93-4B53-4F64-AE53-A6D8028E39E9}" destId="{A4D3CFCA-A05C-4229-874C-0B56FFB5D82B}" srcOrd="1" destOrd="0" presId="urn:microsoft.com/office/officeart/2005/8/layout/orgChart1"/>
    <dgm:cxn modelId="{BE6FA717-9261-49B5-8B0A-744D2C338E80}" type="presOf" srcId="{BDD50A03-E991-4177-BCDC-12C002552976}" destId="{BCC03F45-30BC-49E9-A3E3-D65EC8379EE1}" srcOrd="1" destOrd="0" presId="urn:microsoft.com/office/officeart/2005/8/layout/orgChart1"/>
    <dgm:cxn modelId="{64450B18-6C50-4B1E-A7E8-A8997E1DFED0}" type="presOf" srcId="{D555F3D7-8D06-4258-BD79-79AE7B2A36D6}" destId="{984CC1D2-6FA6-4EA8-A69F-F32FBB9E112C}" srcOrd="1" destOrd="0" presId="urn:microsoft.com/office/officeart/2005/8/layout/orgChart1"/>
    <dgm:cxn modelId="{49E89F23-503A-44AE-B110-2EDE4A832E45}" type="presOf" srcId="{62BFFEF3-C110-4F8D-835B-82064809373F}" destId="{740621B8-CD2D-47AD-A70C-062264A94537}" srcOrd="1" destOrd="0" presId="urn:microsoft.com/office/officeart/2005/8/layout/orgChart1"/>
    <dgm:cxn modelId="{34F65124-25EF-49C9-91D6-9F250A7A048C}" type="presOf" srcId="{E312953F-47BE-4D59-B913-EFA257709FA8}" destId="{B581FFBD-C15F-4676-B2FB-4ADDA00C199B}" srcOrd="0" destOrd="0" presId="urn:microsoft.com/office/officeart/2005/8/layout/orgChart1"/>
    <dgm:cxn modelId="{1218DA27-8105-4FAB-86B0-C492DA8C6918}" type="presOf" srcId="{D2E3A9AE-7F6B-48DD-AA69-4C8D8CF82E2F}" destId="{04FDDF98-B89F-425B-86DE-DF2E6DC201B9}" srcOrd="0" destOrd="0" presId="urn:microsoft.com/office/officeart/2005/8/layout/orgChart1"/>
    <dgm:cxn modelId="{DD36A532-2EC6-4341-B899-1C5E2C6CAFD3}" type="presOf" srcId="{F78D838F-3079-444D-83D6-BC490300B852}" destId="{0E25D900-D9C8-4ABC-B64C-1FE067EBAA1C}" srcOrd="1" destOrd="0" presId="urn:microsoft.com/office/officeart/2005/8/layout/orgChart1"/>
    <dgm:cxn modelId="{C4B32939-0D0A-44DF-89E4-E29EFEAB16E7}" srcId="{2FFD7A8D-0EE3-4638-B63C-9DB052927C27}" destId="{62BFFEF3-C110-4F8D-835B-82064809373F}" srcOrd="1" destOrd="0" parTransId="{5CB21AAB-C797-4CBB-9969-33700D638FAF}" sibTransId="{4B3E7C46-105F-465D-A65A-C99676BA243F}"/>
    <dgm:cxn modelId="{66AC4E3E-8427-47C8-860C-FD3FB331799C}" type="presOf" srcId="{B707E36C-FAAF-48E3-B8C2-80A3004CB205}" destId="{6410058E-EF2E-4D94-A2AB-1A422365FBC6}" srcOrd="0" destOrd="0" presId="urn:microsoft.com/office/officeart/2005/8/layout/orgChart1"/>
    <dgm:cxn modelId="{F83B5A40-6DF3-407A-B445-A8533272BF02}" type="presOf" srcId="{5B24CDCC-980E-42A1-ADCF-4DAC2F6B0599}" destId="{8A3CF55B-5464-478E-A4C8-E709BE4E4757}" srcOrd="0" destOrd="0" presId="urn:microsoft.com/office/officeart/2005/8/layout/orgChart1"/>
    <dgm:cxn modelId="{3F57B85B-D5CE-4636-A0C6-6488EE6FAC5A}" srcId="{62BFFEF3-C110-4F8D-835B-82064809373F}" destId="{D2E3A9AE-7F6B-48DD-AA69-4C8D8CF82E2F}" srcOrd="0" destOrd="0" parTransId="{E312953F-47BE-4D59-B913-EFA257709FA8}" sibTransId="{C880E605-9620-4A3D-9454-F14A3525D4E9}"/>
    <dgm:cxn modelId="{9C1CB462-1382-4FD2-94BD-0943E3B2A14A}" srcId="{6B464348-FB5C-4395-9D2D-B11E9BFAD178}" destId="{BDD50A03-E991-4177-BCDC-12C002552976}" srcOrd="0" destOrd="0" parTransId="{99D0DD8E-FCEE-42CC-9401-BB5DD1B0BE38}" sibTransId="{790C14EB-70D6-4115-860C-0F51682CFE47}"/>
    <dgm:cxn modelId="{1FE46049-DB8C-4F38-A18D-C7AC7EA1A4E4}" type="presOf" srcId="{62BFFEF3-C110-4F8D-835B-82064809373F}" destId="{AD56C28C-57BD-4E05-9061-E0AD4A3F9630}" srcOrd="0" destOrd="0" presId="urn:microsoft.com/office/officeart/2005/8/layout/orgChart1"/>
    <dgm:cxn modelId="{61A89849-7F2C-46C1-BFFE-037FCE6A1E01}" type="presOf" srcId="{6B464348-FB5C-4395-9D2D-B11E9BFAD178}" destId="{C6F6C7FC-4E29-434A-A080-4CBD3A77C4D5}" srcOrd="0" destOrd="0" presId="urn:microsoft.com/office/officeart/2005/8/layout/orgChart1"/>
    <dgm:cxn modelId="{4DD22D4E-14FD-4A6D-90DB-377A473FAED0}" type="presOf" srcId="{F78D838F-3079-444D-83D6-BC490300B852}" destId="{3248B0B4-A307-454D-A1DA-6D235815FAD0}" srcOrd="0" destOrd="0" presId="urn:microsoft.com/office/officeart/2005/8/layout/orgChart1"/>
    <dgm:cxn modelId="{450A814F-06D0-4628-B8D9-963454FC35AA}" type="presOf" srcId="{D555F3D7-8D06-4258-BD79-79AE7B2A36D6}" destId="{58BD6176-D990-4815-A36F-5BA27775EBFD}" srcOrd="0" destOrd="0" presId="urn:microsoft.com/office/officeart/2005/8/layout/orgChart1"/>
    <dgm:cxn modelId="{2F0FF34F-EB2E-4B04-8309-EEBCA0AB7846}" srcId="{D2E3A9AE-7F6B-48DD-AA69-4C8D8CF82E2F}" destId="{F78D838F-3079-444D-83D6-BC490300B852}" srcOrd="0" destOrd="0" parTransId="{B707E36C-FAAF-48E3-B8C2-80A3004CB205}" sibTransId="{B4B49B25-D307-46CB-815D-33F0D163E466}"/>
    <dgm:cxn modelId="{1C2FCB56-7EB3-4B25-A03A-F9B692B17A8E}" srcId="{5B24CDCC-980E-42A1-ADCF-4DAC2F6B0599}" destId="{2FFD7A8D-0EE3-4638-B63C-9DB052927C27}" srcOrd="0" destOrd="0" parTransId="{D11ED5AF-A3D5-42B4-AF75-218D87CD47B3}" sibTransId="{101CDD9C-0C61-44C4-98AD-74E77E1380A6}"/>
    <dgm:cxn modelId="{5C065659-39CC-4915-9772-C18F63A26285}" srcId="{A771AE93-4B53-4F64-AE53-A6D8028E39E9}" destId="{D555F3D7-8D06-4258-BD79-79AE7B2A36D6}" srcOrd="0" destOrd="0" parTransId="{8E250B6F-84B3-4640-B5D1-85B024B38B15}" sibTransId="{F6E2D4A7-01CE-4F7D-866D-CB5DB83E3D8B}"/>
    <dgm:cxn modelId="{2DB4E087-CAB2-4C53-9058-BBD640BAEB86}" srcId="{2FFD7A8D-0EE3-4638-B63C-9DB052927C27}" destId="{A771AE93-4B53-4F64-AE53-A6D8028E39E9}" srcOrd="0" destOrd="0" parTransId="{5703670F-F969-4A32-9688-50FB5036EF86}" sibTransId="{AF1AFF9F-20FC-4379-BB7D-7B418373D245}"/>
    <dgm:cxn modelId="{9526589A-3086-4B46-A35C-C440028D25CE}" type="presOf" srcId="{5CB21AAB-C797-4CBB-9969-33700D638FAF}" destId="{235D14BB-343A-4775-B7AC-01CD44998D27}" srcOrd="0" destOrd="0" presId="urn:microsoft.com/office/officeart/2005/8/layout/orgChart1"/>
    <dgm:cxn modelId="{AF25CEA5-C656-4A42-B563-D5276F137016}" srcId="{A771AE93-4B53-4F64-AE53-A6D8028E39E9}" destId="{6B464348-FB5C-4395-9D2D-B11E9BFAD178}" srcOrd="1" destOrd="0" parTransId="{43DB7E2C-407A-4168-B9C3-212472400FEF}" sibTransId="{2F254CA1-C12F-4D4B-97D2-0200B1FC2F5C}"/>
    <dgm:cxn modelId="{DED03BA7-07AC-4C30-A760-EB91E9DDF2CF}" srcId="{62BFFEF3-C110-4F8D-835B-82064809373F}" destId="{FEA68D64-A0FE-48FC-9D1F-6C922495BF86}" srcOrd="1" destOrd="0" parTransId="{EB48B421-3E3A-40FD-9D93-707CA66B750D}" sibTransId="{935DD85E-BBB1-4FC0-BA70-6C99B4487851}"/>
    <dgm:cxn modelId="{15629DA7-932E-495F-B99C-269AB8685E49}" type="presOf" srcId="{2FFD7A8D-0EE3-4638-B63C-9DB052927C27}" destId="{A08EE065-F772-46FA-A1C3-250061648020}" srcOrd="0" destOrd="0" presId="urn:microsoft.com/office/officeart/2005/8/layout/orgChart1"/>
    <dgm:cxn modelId="{1122ADA8-D575-4F52-80AD-233560410A6A}" type="presOf" srcId="{FEA68D64-A0FE-48FC-9D1F-6C922495BF86}" destId="{4E96C27C-E83E-4ABF-BD86-62839B99B012}" srcOrd="0" destOrd="0" presId="urn:microsoft.com/office/officeart/2005/8/layout/orgChart1"/>
    <dgm:cxn modelId="{A594E9BC-8C96-4FB9-9FF3-CD176F49D23E}" type="presOf" srcId="{99D0DD8E-FCEE-42CC-9401-BB5DD1B0BE38}" destId="{006C6EEB-D60E-49B8-B436-43569C7C7234}" srcOrd="0" destOrd="0" presId="urn:microsoft.com/office/officeart/2005/8/layout/orgChart1"/>
    <dgm:cxn modelId="{9F54E7C0-0986-4683-9746-044F2553BD5E}" type="presOf" srcId="{8E250B6F-84B3-4640-B5D1-85B024B38B15}" destId="{7D6DFF04-DB7D-4AE8-B75F-EF7A917F05D9}" srcOrd="0" destOrd="0" presId="urn:microsoft.com/office/officeart/2005/8/layout/orgChart1"/>
    <dgm:cxn modelId="{EC19B2C1-A777-493F-8C8C-CB766D6447E4}" type="presOf" srcId="{6B464348-FB5C-4395-9D2D-B11E9BFAD178}" destId="{8931A71D-561A-4605-AA72-74E38CA65C5B}" srcOrd="1" destOrd="0" presId="urn:microsoft.com/office/officeart/2005/8/layout/orgChart1"/>
    <dgm:cxn modelId="{2140D9D8-5F4A-46A8-97A6-0F08D3C5ABD8}" type="presOf" srcId="{BDD50A03-E991-4177-BCDC-12C002552976}" destId="{6D8EF594-B147-4D09-932B-B1E26548EA4B}" srcOrd="0" destOrd="0" presId="urn:microsoft.com/office/officeart/2005/8/layout/orgChart1"/>
    <dgm:cxn modelId="{D59972DC-7123-4C58-B086-A606BE83DADE}" type="presOf" srcId="{FEA68D64-A0FE-48FC-9D1F-6C922495BF86}" destId="{66C2A5AD-EA3E-41FE-AE54-29313C744F2B}" srcOrd="1" destOrd="0" presId="urn:microsoft.com/office/officeart/2005/8/layout/orgChart1"/>
    <dgm:cxn modelId="{6ABDD9E0-692D-4CCC-AB42-4238DF2A378C}" type="presOf" srcId="{A771AE93-4B53-4F64-AE53-A6D8028E39E9}" destId="{9BFA6DBE-F024-4083-9F0C-C58716F62B09}" srcOrd="0" destOrd="0" presId="urn:microsoft.com/office/officeart/2005/8/layout/orgChart1"/>
    <dgm:cxn modelId="{E8E03EED-1059-459D-9DD4-443B03AC617B}" type="presOf" srcId="{2FFD7A8D-0EE3-4638-B63C-9DB052927C27}" destId="{E6C6FDFB-C905-4585-A8CA-782F02B4C78C}" srcOrd="1" destOrd="0" presId="urn:microsoft.com/office/officeart/2005/8/layout/orgChart1"/>
    <dgm:cxn modelId="{D0A745F0-6612-420D-94F2-61C1998363CB}" type="presOf" srcId="{D2E3A9AE-7F6B-48DD-AA69-4C8D8CF82E2F}" destId="{BF7D3C9B-BFBE-47B3-864C-C7F22C8A5469}" srcOrd="1" destOrd="0" presId="urn:microsoft.com/office/officeart/2005/8/layout/orgChart1"/>
    <dgm:cxn modelId="{E6709AF7-1A55-44EA-9267-D4542673C0ED}" type="presOf" srcId="{EB48B421-3E3A-40FD-9D93-707CA66B750D}" destId="{29479DC2-D928-4D04-9933-6E4DA83D4DE5}" srcOrd="0" destOrd="0" presId="urn:microsoft.com/office/officeart/2005/8/layout/orgChart1"/>
    <dgm:cxn modelId="{ABFD9E8E-F98C-4FF3-90AC-AC63DABA9158}" type="presParOf" srcId="{8A3CF55B-5464-478E-A4C8-E709BE4E4757}" destId="{600027A4-F6F3-4AFA-98D1-6BA424D0AF70}" srcOrd="0" destOrd="0" presId="urn:microsoft.com/office/officeart/2005/8/layout/orgChart1"/>
    <dgm:cxn modelId="{0563A6C1-42B8-4DA4-8573-49B24C30B763}" type="presParOf" srcId="{600027A4-F6F3-4AFA-98D1-6BA424D0AF70}" destId="{6D0A8CB1-E181-4516-A613-14F5655D7D33}" srcOrd="0" destOrd="0" presId="urn:microsoft.com/office/officeart/2005/8/layout/orgChart1"/>
    <dgm:cxn modelId="{78842244-F3C9-4CDD-9227-D9542C4BC426}" type="presParOf" srcId="{6D0A8CB1-E181-4516-A613-14F5655D7D33}" destId="{A08EE065-F772-46FA-A1C3-250061648020}" srcOrd="0" destOrd="0" presId="urn:microsoft.com/office/officeart/2005/8/layout/orgChart1"/>
    <dgm:cxn modelId="{FC440592-54D1-4AD7-AD3B-A995BCAD15DB}" type="presParOf" srcId="{6D0A8CB1-E181-4516-A613-14F5655D7D33}" destId="{E6C6FDFB-C905-4585-A8CA-782F02B4C78C}" srcOrd="1" destOrd="0" presId="urn:microsoft.com/office/officeart/2005/8/layout/orgChart1"/>
    <dgm:cxn modelId="{6F3C68F2-5427-4A56-B05D-2C423EB8F17C}" type="presParOf" srcId="{600027A4-F6F3-4AFA-98D1-6BA424D0AF70}" destId="{9BC928A4-9C35-4B4A-9661-AF4453CD1D98}" srcOrd="1" destOrd="0" presId="urn:microsoft.com/office/officeart/2005/8/layout/orgChart1"/>
    <dgm:cxn modelId="{ACD92CB9-A776-4A34-8B38-63C99DD38BCD}" type="presParOf" srcId="{9BC928A4-9C35-4B4A-9661-AF4453CD1D98}" destId="{711C5403-7B88-4200-B922-B94251B702E6}" srcOrd="0" destOrd="0" presId="urn:microsoft.com/office/officeart/2005/8/layout/orgChart1"/>
    <dgm:cxn modelId="{5A7D06CA-2EA6-41A4-BA74-24816C33244F}" type="presParOf" srcId="{9BC928A4-9C35-4B4A-9661-AF4453CD1D98}" destId="{D46E10C5-3A14-409B-8D83-464214D65B1B}" srcOrd="1" destOrd="0" presId="urn:microsoft.com/office/officeart/2005/8/layout/orgChart1"/>
    <dgm:cxn modelId="{5A978934-C3EA-4C6F-9125-CC366BC94EBC}" type="presParOf" srcId="{D46E10C5-3A14-409B-8D83-464214D65B1B}" destId="{8B044E2F-9E8B-4F2A-892C-BABB69FDBD75}" srcOrd="0" destOrd="0" presId="urn:microsoft.com/office/officeart/2005/8/layout/orgChart1"/>
    <dgm:cxn modelId="{B95BBEC9-31B7-4990-99A1-46B3B096CE73}" type="presParOf" srcId="{8B044E2F-9E8B-4F2A-892C-BABB69FDBD75}" destId="{9BFA6DBE-F024-4083-9F0C-C58716F62B09}" srcOrd="0" destOrd="0" presId="urn:microsoft.com/office/officeart/2005/8/layout/orgChart1"/>
    <dgm:cxn modelId="{7B812938-BDE9-42A0-81F4-DE35AC4D1677}" type="presParOf" srcId="{8B044E2F-9E8B-4F2A-892C-BABB69FDBD75}" destId="{A4D3CFCA-A05C-4229-874C-0B56FFB5D82B}" srcOrd="1" destOrd="0" presId="urn:microsoft.com/office/officeart/2005/8/layout/orgChart1"/>
    <dgm:cxn modelId="{A3FEC4D8-C8C3-4633-B83E-DEA90ECA3117}" type="presParOf" srcId="{D46E10C5-3A14-409B-8D83-464214D65B1B}" destId="{CDE30D6A-4E21-4A7A-A641-05BED9901433}" srcOrd="1" destOrd="0" presId="urn:microsoft.com/office/officeart/2005/8/layout/orgChart1"/>
    <dgm:cxn modelId="{072856AD-8511-47F3-B023-BB51247D8CCD}" type="presParOf" srcId="{CDE30D6A-4E21-4A7A-A641-05BED9901433}" destId="{7D6DFF04-DB7D-4AE8-B75F-EF7A917F05D9}" srcOrd="0" destOrd="0" presId="urn:microsoft.com/office/officeart/2005/8/layout/orgChart1"/>
    <dgm:cxn modelId="{2F33F47D-718E-4D78-8BC5-64CBD644C318}" type="presParOf" srcId="{CDE30D6A-4E21-4A7A-A641-05BED9901433}" destId="{69DEBA20-18A4-4BAF-B929-ACAF40D19DE3}" srcOrd="1" destOrd="0" presId="urn:microsoft.com/office/officeart/2005/8/layout/orgChart1"/>
    <dgm:cxn modelId="{0AD585DE-61D5-4584-A694-E4A37B3B70CE}" type="presParOf" srcId="{69DEBA20-18A4-4BAF-B929-ACAF40D19DE3}" destId="{CEDFCEE7-1835-4CF0-959B-A22046148485}" srcOrd="0" destOrd="0" presId="urn:microsoft.com/office/officeart/2005/8/layout/orgChart1"/>
    <dgm:cxn modelId="{B117A5EB-6626-47E6-BA3A-7A005BF367CE}" type="presParOf" srcId="{CEDFCEE7-1835-4CF0-959B-A22046148485}" destId="{58BD6176-D990-4815-A36F-5BA27775EBFD}" srcOrd="0" destOrd="0" presId="urn:microsoft.com/office/officeart/2005/8/layout/orgChart1"/>
    <dgm:cxn modelId="{782C4AA0-9D30-402A-8685-C954BEA52DE2}" type="presParOf" srcId="{CEDFCEE7-1835-4CF0-959B-A22046148485}" destId="{984CC1D2-6FA6-4EA8-A69F-F32FBB9E112C}" srcOrd="1" destOrd="0" presId="urn:microsoft.com/office/officeart/2005/8/layout/orgChart1"/>
    <dgm:cxn modelId="{8024ED5A-B281-4674-BFF4-A9C62AF152FE}" type="presParOf" srcId="{69DEBA20-18A4-4BAF-B929-ACAF40D19DE3}" destId="{B0856C92-EA5D-4C18-A69C-C35425C5950C}" srcOrd="1" destOrd="0" presId="urn:microsoft.com/office/officeart/2005/8/layout/orgChart1"/>
    <dgm:cxn modelId="{49991B09-EB88-4E09-9F85-456286FC7E78}" type="presParOf" srcId="{69DEBA20-18A4-4BAF-B929-ACAF40D19DE3}" destId="{01DA5B82-49FA-4EEB-A68D-817DD4D1AE49}" srcOrd="2" destOrd="0" presId="urn:microsoft.com/office/officeart/2005/8/layout/orgChart1"/>
    <dgm:cxn modelId="{7C188FA8-CCEA-40E4-A948-1B4DDAE052C6}" type="presParOf" srcId="{CDE30D6A-4E21-4A7A-A641-05BED9901433}" destId="{87BF1B3B-2801-4DAD-8E27-F3802BB24385}" srcOrd="2" destOrd="0" presId="urn:microsoft.com/office/officeart/2005/8/layout/orgChart1"/>
    <dgm:cxn modelId="{370EFBED-6D65-4B6A-A9B5-F222E3DC4B79}" type="presParOf" srcId="{CDE30D6A-4E21-4A7A-A641-05BED9901433}" destId="{DD0A3C98-AF52-4ACB-81BC-524EC2A096F0}" srcOrd="3" destOrd="0" presId="urn:microsoft.com/office/officeart/2005/8/layout/orgChart1"/>
    <dgm:cxn modelId="{F0834DAE-EF76-4AE2-82D0-4F8E59BC1380}" type="presParOf" srcId="{DD0A3C98-AF52-4ACB-81BC-524EC2A096F0}" destId="{7672548A-196A-47E1-AAE5-29F4F0BE8BD5}" srcOrd="0" destOrd="0" presId="urn:microsoft.com/office/officeart/2005/8/layout/orgChart1"/>
    <dgm:cxn modelId="{3946FF5B-6435-41DC-8413-AADCC43346DB}" type="presParOf" srcId="{7672548A-196A-47E1-AAE5-29F4F0BE8BD5}" destId="{C6F6C7FC-4E29-434A-A080-4CBD3A77C4D5}" srcOrd="0" destOrd="0" presId="urn:microsoft.com/office/officeart/2005/8/layout/orgChart1"/>
    <dgm:cxn modelId="{0127C3E0-6E43-4E7C-B5A6-8C809790CC1D}" type="presParOf" srcId="{7672548A-196A-47E1-AAE5-29F4F0BE8BD5}" destId="{8931A71D-561A-4605-AA72-74E38CA65C5B}" srcOrd="1" destOrd="0" presId="urn:microsoft.com/office/officeart/2005/8/layout/orgChart1"/>
    <dgm:cxn modelId="{61F25692-BA41-4490-875A-0D8927EF89CC}" type="presParOf" srcId="{DD0A3C98-AF52-4ACB-81BC-524EC2A096F0}" destId="{4188F32F-3368-4309-99F1-1777C56E69F2}" srcOrd="1" destOrd="0" presId="urn:microsoft.com/office/officeart/2005/8/layout/orgChart1"/>
    <dgm:cxn modelId="{9731E969-D91D-4238-A180-74295C670F36}" type="presParOf" srcId="{4188F32F-3368-4309-99F1-1777C56E69F2}" destId="{006C6EEB-D60E-49B8-B436-43569C7C7234}" srcOrd="0" destOrd="0" presId="urn:microsoft.com/office/officeart/2005/8/layout/orgChart1"/>
    <dgm:cxn modelId="{56AD3551-4F22-406B-9B20-524B21FE8A1F}" type="presParOf" srcId="{4188F32F-3368-4309-99F1-1777C56E69F2}" destId="{EAFD7FC9-DE2D-437B-8B63-E24CE5AEAE67}" srcOrd="1" destOrd="0" presId="urn:microsoft.com/office/officeart/2005/8/layout/orgChart1"/>
    <dgm:cxn modelId="{01C42CB4-BF87-4651-A040-05B630AE33DB}" type="presParOf" srcId="{EAFD7FC9-DE2D-437B-8B63-E24CE5AEAE67}" destId="{62D9A1DC-1030-4A7D-A3D4-A6B664891A8C}" srcOrd="0" destOrd="0" presId="urn:microsoft.com/office/officeart/2005/8/layout/orgChart1"/>
    <dgm:cxn modelId="{4D97F24A-62F1-4132-AD36-8FD7960A0D98}" type="presParOf" srcId="{62D9A1DC-1030-4A7D-A3D4-A6B664891A8C}" destId="{6D8EF594-B147-4D09-932B-B1E26548EA4B}" srcOrd="0" destOrd="0" presId="urn:microsoft.com/office/officeart/2005/8/layout/orgChart1"/>
    <dgm:cxn modelId="{07466BE8-7D76-41DB-8269-C2E0223F8919}" type="presParOf" srcId="{62D9A1DC-1030-4A7D-A3D4-A6B664891A8C}" destId="{BCC03F45-30BC-49E9-A3E3-D65EC8379EE1}" srcOrd="1" destOrd="0" presId="urn:microsoft.com/office/officeart/2005/8/layout/orgChart1"/>
    <dgm:cxn modelId="{4362A8D8-DE54-4943-8DA0-9A2AC2DFA2DD}" type="presParOf" srcId="{EAFD7FC9-DE2D-437B-8B63-E24CE5AEAE67}" destId="{4EEBE557-4B20-42E7-8776-9D847E725440}" srcOrd="1" destOrd="0" presId="urn:microsoft.com/office/officeart/2005/8/layout/orgChart1"/>
    <dgm:cxn modelId="{F9D44915-44F9-4B2F-8019-42D7821F9C34}" type="presParOf" srcId="{EAFD7FC9-DE2D-437B-8B63-E24CE5AEAE67}" destId="{99121652-57B1-4CFB-B50A-5997A2076351}" srcOrd="2" destOrd="0" presId="urn:microsoft.com/office/officeart/2005/8/layout/orgChart1"/>
    <dgm:cxn modelId="{597EDFC4-E708-488F-B474-4C43DAE46D90}" type="presParOf" srcId="{DD0A3C98-AF52-4ACB-81BC-524EC2A096F0}" destId="{B42E61E2-4D6F-4D3F-B50D-227609A89222}" srcOrd="2" destOrd="0" presId="urn:microsoft.com/office/officeart/2005/8/layout/orgChart1"/>
    <dgm:cxn modelId="{CECF3797-5C3D-4F38-BCC0-361D000F64C2}" type="presParOf" srcId="{D46E10C5-3A14-409B-8D83-464214D65B1B}" destId="{B3DCD154-33ED-49CE-B0ED-941B7338C1A6}" srcOrd="2" destOrd="0" presId="urn:microsoft.com/office/officeart/2005/8/layout/orgChart1"/>
    <dgm:cxn modelId="{89113A16-3EF5-4A79-A790-FA78B3BC6742}" type="presParOf" srcId="{9BC928A4-9C35-4B4A-9661-AF4453CD1D98}" destId="{235D14BB-343A-4775-B7AC-01CD44998D27}" srcOrd="2" destOrd="0" presId="urn:microsoft.com/office/officeart/2005/8/layout/orgChart1"/>
    <dgm:cxn modelId="{36F0110C-DA96-4119-AE27-DE83562D3151}" type="presParOf" srcId="{9BC928A4-9C35-4B4A-9661-AF4453CD1D98}" destId="{11BBBB0F-DD55-4165-917A-A475342C5E78}" srcOrd="3" destOrd="0" presId="urn:microsoft.com/office/officeart/2005/8/layout/orgChart1"/>
    <dgm:cxn modelId="{C834FFF9-B5BD-4D4C-B6E3-3993C692096A}" type="presParOf" srcId="{11BBBB0F-DD55-4165-917A-A475342C5E78}" destId="{30EC46D0-7CB2-4C7D-AB9F-C7042CCEF06A}" srcOrd="0" destOrd="0" presId="urn:microsoft.com/office/officeart/2005/8/layout/orgChart1"/>
    <dgm:cxn modelId="{6E130EBD-C3B6-4F27-9DAE-32958D84ED9B}" type="presParOf" srcId="{30EC46D0-7CB2-4C7D-AB9F-C7042CCEF06A}" destId="{AD56C28C-57BD-4E05-9061-E0AD4A3F9630}" srcOrd="0" destOrd="0" presId="urn:microsoft.com/office/officeart/2005/8/layout/orgChart1"/>
    <dgm:cxn modelId="{A60AFB57-838C-4411-82B1-86F8870D06E4}" type="presParOf" srcId="{30EC46D0-7CB2-4C7D-AB9F-C7042CCEF06A}" destId="{740621B8-CD2D-47AD-A70C-062264A94537}" srcOrd="1" destOrd="0" presId="urn:microsoft.com/office/officeart/2005/8/layout/orgChart1"/>
    <dgm:cxn modelId="{ADC6128A-E018-493F-832C-DB5AEC8C2F16}" type="presParOf" srcId="{11BBBB0F-DD55-4165-917A-A475342C5E78}" destId="{E4F8AE12-2535-4034-B29A-86BC951E9939}" srcOrd="1" destOrd="0" presId="urn:microsoft.com/office/officeart/2005/8/layout/orgChart1"/>
    <dgm:cxn modelId="{C6DC37F4-5710-427D-B896-504D323D8A5F}" type="presParOf" srcId="{E4F8AE12-2535-4034-B29A-86BC951E9939}" destId="{B581FFBD-C15F-4676-B2FB-4ADDA00C199B}" srcOrd="0" destOrd="0" presId="urn:microsoft.com/office/officeart/2005/8/layout/orgChart1"/>
    <dgm:cxn modelId="{F6E9C637-F342-494D-93F5-71AE3FDEA6AF}" type="presParOf" srcId="{E4F8AE12-2535-4034-B29A-86BC951E9939}" destId="{21BDF409-63C5-4097-80DC-ADB174EA88D7}" srcOrd="1" destOrd="0" presId="urn:microsoft.com/office/officeart/2005/8/layout/orgChart1"/>
    <dgm:cxn modelId="{7E77C2DC-7322-47E0-B4BB-0B794D570AFC}" type="presParOf" srcId="{21BDF409-63C5-4097-80DC-ADB174EA88D7}" destId="{9ECBC16B-8D69-4236-8F9B-583CD88E806F}" srcOrd="0" destOrd="0" presId="urn:microsoft.com/office/officeart/2005/8/layout/orgChart1"/>
    <dgm:cxn modelId="{DA9D3682-4F95-49CA-A591-795E8B0E8274}" type="presParOf" srcId="{9ECBC16B-8D69-4236-8F9B-583CD88E806F}" destId="{04FDDF98-B89F-425B-86DE-DF2E6DC201B9}" srcOrd="0" destOrd="0" presId="urn:microsoft.com/office/officeart/2005/8/layout/orgChart1"/>
    <dgm:cxn modelId="{3FD454F1-F24F-436B-BDA2-9394A5A27C9C}" type="presParOf" srcId="{9ECBC16B-8D69-4236-8F9B-583CD88E806F}" destId="{BF7D3C9B-BFBE-47B3-864C-C7F22C8A5469}" srcOrd="1" destOrd="0" presId="urn:microsoft.com/office/officeart/2005/8/layout/orgChart1"/>
    <dgm:cxn modelId="{729F1720-4AA0-40D8-BB01-7724D4DF1DEC}" type="presParOf" srcId="{21BDF409-63C5-4097-80DC-ADB174EA88D7}" destId="{EBFB040E-9610-475E-AD76-A3DFECFE2981}" srcOrd="1" destOrd="0" presId="urn:microsoft.com/office/officeart/2005/8/layout/orgChart1"/>
    <dgm:cxn modelId="{E948B251-5752-414E-A79D-0DF667A0A191}" type="presParOf" srcId="{EBFB040E-9610-475E-AD76-A3DFECFE2981}" destId="{6410058E-EF2E-4D94-A2AB-1A422365FBC6}" srcOrd="0" destOrd="0" presId="urn:microsoft.com/office/officeart/2005/8/layout/orgChart1"/>
    <dgm:cxn modelId="{455462EF-65DD-4D41-B74F-11D790B8B5F9}" type="presParOf" srcId="{EBFB040E-9610-475E-AD76-A3DFECFE2981}" destId="{1499673F-9F62-48A1-A739-51E0DF10AA1A}" srcOrd="1" destOrd="0" presId="urn:microsoft.com/office/officeart/2005/8/layout/orgChart1"/>
    <dgm:cxn modelId="{5B03053C-2AB1-4232-8692-D9827AF709D9}" type="presParOf" srcId="{1499673F-9F62-48A1-A739-51E0DF10AA1A}" destId="{0F3B5098-BA6E-4CDA-A4FC-99D098833BF2}" srcOrd="0" destOrd="0" presId="urn:microsoft.com/office/officeart/2005/8/layout/orgChart1"/>
    <dgm:cxn modelId="{D1825A0F-7FA2-4CAD-AEDE-007A2FE3B1BF}" type="presParOf" srcId="{0F3B5098-BA6E-4CDA-A4FC-99D098833BF2}" destId="{3248B0B4-A307-454D-A1DA-6D235815FAD0}" srcOrd="0" destOrd="0" presId="urn:microsoft.com/office/officeart/2005/8/layout/orgChart1"/>
    <dgm:cxn modelId="{8657118A-A183-41EB-B87B-9C87CB56E12F}" type="presParOf" srcId="{0F3B5098-BA6E-4CDA-A4FC-99D098833BF2}" destId="{0E25D900-D9C8-4ABC-B64C-1FE067EBAA1C}" srcOrd="1" destOrd="0" presId="urn:microsoft.com/office/officeart/2005/8/layout/orgChart1"/>
    <dgm:cxn modelId="{F0DB4A2D-05B6-434D-B7BB-7A4DFFA23DB3}" type="presParOf" srcId="{1499673F-9F62-48A1-A739-51E0DF10AA1A}" destId="{47D3B437-B375-4D3F-A8EE-28AC89922638}" srcOrd="1" destOrd="0" presId="urn:microsoft.com/office/officeart/2005/8/layout/orgChart1"/>
    <dgm:cxn modelId="{EB18413D-08C2-4CE4-BC2A-5BD2BF0865A8}" type="presParOf" srcId="{1499673F-9F62-48A1-A739-51E0DF10AA1A}" destId="{29C21526-2A9D-4EB0-98E7-E6ED2D6B631B}" srcOrd="2" destOrd="0" presId="urn:microsoft.com/office/officeart/2005/8/layout/orgChart1"/>
    <dgm:cxn modelId="{D89424CA-7A8D-4FD8-A560-E4D17A505068}" type="presParOf" srcId="{21BDF409-63C5-4097-80DC-ADB174EA88D7}" destId="{1A87DD1F-B115-45B7-8299-86A6C1A3D397}" srcOrd="2" destOrd="0" presId="urn:microsoft.com/office/officeart/2005/8/layout/orgChart1"/>
    <dgm:cxn modelId="{CCB8512D-D9FE-41A1-8993-C6935CB05612}" type="presParOf" srcId="{E4F8AE12-2535-4034-B29A-86BC951E9939}" destId="{29479DC2-D928-4D04-9933-6E4DA83D4DE5}" srcOrd="2" destOrd="0" presId="urn:microsoft.com/office/officeart/2005/8/layout/orgChart1"/>
    <dgm:cxn modelId="{613CB71B-C09F-4B49-83A2-82121EF9B03C}" type="presParOf" srcId="{E4F8AE12-2535-4034-B29A-86BC951E9939}" destId="{9676A7A3-92F9-489D-880B-AC75588CC265}" srcOrd="3" destOrd="0" presId="urn:microsoft.com/office/officeart/2005/8/layout/orgChart1"/>
    <dgm:cxn modelId="{0D0C635A-53F3-424D-828C-3390D1A30A30}" type="presParOf" srcId="{9676A7A3-92F9-489D-880B-AC75588CC265}" destId="{62BF9BF5-6586-4780-B3F2-25EE702BF72D}" srcOrd="0" destOrd="0" presId="urn:microsoft.com/office/officeart/2005/8/layout/orgChart1"/>
    <dgm:cxn modelId="{264F4BFD-2BBD-4375-A4D8-59017229F800}" type="presParOf" srcId="{62BF9BF5-6586-4780-B3F2-25EE702BF72D}" destId="{4E96C27C-E83E-4ABF-BD86-62839B99B012}" srcOrd="0" destOrd="0" presId="urn:microsoft.com/office/officeart/2005/8/layout/orgChart1"/>
    <dgm:cxn modelId="{2B3A6563-7615-434E-A33D-A5BAF0EA7544}" type="presParOf" srcId="{62BF9BF5-6586-4780-B3F2-25EE702BF72D}" destId="{66C2A5AD-EA3E-41FE-AE54-29313C744F2B}" srcOrd="1" destOrd="0" presId="urn:microsoft.com/office/officeart/2005/8/layout/orgChart1"/>
    <dgm:cxn modelId="{F6C7AE6A-BB62-47EE-90D3-709078223DFC}" type="presParOf" srcId="{9676A7A3-92F9-489D-880B-AC75588CC265}" destId="{C5852847-849C-4BE9-B867-3723CABB296A}" srcOrd="1" destOrd="0" presId="urn:microsoft.com/office/officeart/2005/8/layout/orgChart1"/>
    <dgm:cxn modelId="{7DD76754-5A32-452B-A39C-0E82659B228B}" type="presParOf" srcId="{9676A7A3-92F9-489D-880B-AC75588CC265}" destId="{85660C85-A2B8-441B-9435-E98DF6126261}" srcOrd="2" destOrd="0" presId="urn:microsoft.com/office/officeart/2005/8/layout/orgChart1"/>
    <dgm:cxn modelId="{C663227A-14A5-4B68-8A04-A20740AA7D41}" type="presParOf" srcId="{11BBBB0F-DD55-4165-917A-A475342C5E78}" destId="{F61072B0-2DB8-4D28-9065-2B234D347FC8}" srcOrd="2" destOrd="0" presId="urn:microsoft.com/office/officeart/2005/8/layout/orgChart1"/>
    <dgm:cxn modelId="{04EE017A-DFB6-4E0D-842C-7DFD1231F7C7}" type="presParOf" srcId="{600027A4-F6F3-4AFA-98D1-6BA424D0AF70}" destId="{E7A567E2-D826-48C4-AAAF-DACEA64506CA}"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5B24CDCC-980E-42A1-ADCF-4DAC2F6B0599}" type="doc">
      <dgm:prSet loTypeId="urn:microsoft.com/office/officeart/2005/8/layout/orgChart1" loCatId="hierarchy" qsTypeId="urn:microsoft.com/office/officeart/2005/8/quickstyle/simple1" qsCatId="simple" csTypeId="urn:microsoft.com/office/officeart/2005/8/colors/accent0_2" csCatId="mainScheme" phldr="1"/>
      <dgm:spPr/>
      <dgm:t>
        <a:bodyPr/>
        <a:lstStyle/>
        <a:p>
          <a:endParaRPr lang="en-IN"/>
        </a:p>
      </dgm:t>
    </dgm:pt>
    <dgm:pt modelId="{2FFD7A8D-0EE3-4638-B63C-9DB052927C27}">
      <dgm:prSet phldrT="[Text]"/>
      <dgm:spPr>
        <a:solidFill>
          <a:schemeClr val="accent6"/>
        </a:solidFill>
      </dgm:spPr>
      <dgm:t>
        <a:bodyPr/>
        <a:lstStyle/>
        <a:p>
          <a:r>
            <a:rPr lang="en-IN" dirty="0">
              <a:solidFill>
                <a:schemeClr val="bg1"/>
              </a:solidFill>
            </a:rPr>
            <a:t>Root Component</a:t>
          </a:r>
        </a:p>
      </dgm:t>
    </dgm:pt>
    <dgm:pt modelId="{D11ED5AF-A3D5-42B4-AF75-218D87CD47B3}" type="parTrans" cxnId="{1C2FCB56-7EB3-4B25-A03A-F9B692B17A8E}">
      <dgm:prSet/>
      <dgm:spPr/>
      <dgm:t>
        <a:bodyPr/>
        <a:lstStyle/>
        <a:p>
          <a:endParaRPr lang="en-IN"/>
        </a:p>
      </dgm:t>
    </dgm:pt>
    <dgm:pt modelId="{101CDD9C-0C61-44C4-98AD-74E77E1380A6}" type="sibTrans" cxnId="{1C2FCB56-7EB3-4B25-A03A-F9B692B17A8E}">
      <dgm:prSet/>
      <dgm:spPr/>
      <dgm:t>
        <a:bodyPr/>
        <a:lstStyle/>
        <a:p>
          <a:endParaRPr lang="en-IN"/>
        </a:p>
      </dgm:t>
    </dgm:pt>
    <dgm:pt modelId="{A771AE93-4B53-4F64-AE53-A6D8028E39E9}">
      <dgm:prSet phldrT="[Text]"/>
      <dgm:spPr>
        <a:solidFill>
          <a:schemeClr val="accent6"/>
        </a:solidFill>
      </dgm:spPr>
      <dgm:t>
        <a:bodyPr/>
        <a:lstStyle/>
        <a:p>
          <a:r>
            <a:rPr lang="en-IN" dirty="0">
              <a:solidFill>
                <a:schemeClr val="bg1"/>
              </a:solidFill>
            </a:rPr>
            <a:t>Child Component -1</a:t>
          </a:r>
        </a:p>
      </dgm:t>
    </dgm:pt>
    <dgm:pt modelId="{5703670F-F969-4A32-9688-50FB5036EF86}" type="parTrans" cxnId="{2DB4E087-CAB2-4C53-9058-BBD640BAEB86}">
      <dgm:prSet/>
      <dgm:spPr/>
      <dgm:t>
        <a:bodyPr/>
        <a:lstStyle/>
        <a:p>
          <a:endParaRPr lang="en-IN"/>
        </a:p>
      </dgm:t>
    </dgm:pt>
    <dgm:pt modelId="{AF1AFF9F-20FC-4379-BB7D-7B418373D245}" type="sibTrans" cxnId="{2DB4E087-CAB2-4C53-9058-BBD640BAEB86}">
      <dgm:prSet/>
      <dgm:spPr/>
      <dgm:t>
        <a:bodyPr/>
        <a:lstStyle/>
        <a:p>
          <a:endParaRPr lang="en-IN"/>
        </a:p>
      </dgm:t>
    </dgm:pt>
    <dgm:pt modelId="{62BFFEF3-C110-4F8D-835B-82064809373F}">
      <dgm:prSet phldrT="[Text]"/>
      <dgm:spPr>
        <a:solidFill>
          <a:schemeClr val="accent6"/>
        </a:solidFill>
      </dgm:spPr>
      <dgm:t>
        <a:bodyPr/>
        <a:lstStyle/>
        <a:p>
          <a:r>
            <a:rPr lang="en-IN" dirty="0">
              <a:solidFill>
                <a:schemeClr val="bg1"/>
              </a:solidFill>
            </a:rPr>
            <a:t>Child Component- 2</a:t>
          </a:r>
        </a:p>
      </dgm:t>
    </dgm:pt>
    <dgm:pt modelId="{5CB21AAB-C797-4CBB-9969-33700D638FAF}" type="parTrans" cxnId="{C4B32939-0D0A-44DF-89E4-E29EFEAB16E7}">
      <dgm:prSet/>
      <dgm:spPr/>
      <dgm:t>
        <a:bodyPr/>
        <a:lstStyle/>
        <a:p>
          <a:endParaRPr lang="en-IN"/>
        </a:p>
      </dgm:t>
    </dgm:pt>
    <dgm:pt modelId="{4B3E7C46-105F-465D-A65A-C99676BA243F}" type="sibTrans" cxnId="{C4B32939-0D0A-44DF-89E4-E29EFEAB16E7}">
      <dgm:prSet/>
      <dgm:spPr/>
      <dgm:t>
        <a:bodyPr/>
        <a:lstStyle/>
        <a:p>
          <a:endParaRPr lang="en-IN"/>
        </a:p>
      </dgm:t>
    </dgm:pt>
    <dgm:pt modelId="{D555F3D7-8D06-4258-BD79-79AE7B2A36D6}">
      <dgm:prSet phldrT="[Text]"/>
      <dgm:spPr>
        <a:solidFill>
          <a:schemeClr val="accent6"/>
        </a:solidFill>
      </dgm:spPr>
      <dgm:t>
        <a:bodyPr/>
        <a:lstStyle/>
        <a:p>
          <a:r>
            <a:rPr lang="en-IN" dirty="0">
              <a:solidFill>
                <a:schemeClr val="bg1"/>
              </a:solidFill>
            </a:rPr>
            <a:t>CC-11 </a:t>
          </a:r>
        </a:p>
      </dgm:t>
    </dgm:pt>
    <dgm:pt modelId="{8E250B6F-84B3-4640-B5D1-85B024B38B15}" type="parTrans" cxnId="{5C065659-39CC-4915-9772-C18F63A26285}">
      <dgm:prSet/>
      <dgm:spPr/>
      <dgm:t>
        <a:bodyPr/>
        <a:lstStyle/>
        <a:p>
          <a:endParaRPr lang="en-IN"/>
        </a:p>
      </dgm:t>
    </dgm:pt>
    <dgm:pt modelId="{F6E2D4A7-01CE-4F7D-866D-CB5DB83E3D8B}" type="sibTrans" cxnId="{5C065659-39CC-4915-9772-C18F63A26285}">
      <dgm:prSet/>
      <dgm:spPr/>
      <dgm:t>
        <a:bodyPr/>
        <a:lstStyle/>
        <a:p>
          <a:endParaRPr lang="en-IN"/>
        </a:p>
      </dgm:t>
    </dgm:pt>
    <dgm:pt modelId="{6B464348-FB5C-4395-9D2D-B11E9BFAD178}">
      <dgm:prSet phldrT="[Text]"/>
      <dgm:spPr>
        <a:solidFill>
          <a:schemeClr val="accent6"/>
        </a:solidFill>
      </dgm:spPr>
      <dgm:t>
        <a:bodyPr/>
        <a:lstStyle/>
        <a:p>
          <a:r>
            <a:rPr lang="en-IN" dirty="0">
              <a:solidFill>
                <a:schemeClr val="bg1"/>
              </a:solidFill>
            </a:rPr>
            <a:t>CC -12 </a:t>
          </a:r>
        </a:p>
      </dgm:t>
    </dgm:pt>
    <dgm:pt modelId="{43DB7E2C-407A-4168-B9C3-212472400FEF}" type="parTrans" cxnId="{AF25CEA5-C656-4A42-B563-D5276F137016}">
      <dgm:prSet/>
      <dgm:spPr/>
      <dgm:t>
        <a:bodyPr/>
        <a:lstStyle/>
        <a:p>
          <a:endParaRPr lang="en-IN"/>
        </a:p>
      </dgm:t>
    </dgm:pt>
    <dgm:pt modelId="{2F254CA1-C12F-4D4B-97D2-0200B1FC2F5C}" type="sibTrans" cxnId="{AF25CEA5-C656-4A42-B563-D5276F137016}">
      <dgm:prSet/>
      <dgm:spPr/>
      <dgm:t>
        <a:bodyPr/>
        <a:lstStyle/>
        <a:p>
          <a:endParaRPr lang="en-IN"/>
        </a:p>
      </dgm:t>
    </dgm:pt>
    <dgm:pt modelId="{BDD50A03-E991-4177-BCDC-12C002552976}">
      <dgm:prSet phldrT="[Text]"/>
      <dgm:spPr>
        <a:solidFill>
          <a:schemeClr val="accent6"/>
        </a:solidFill>
      </dgm:spPr>
      <dgm:t>
        <a:bodyPr/>
        <a:lstStyle/>
        <a:p>
          <a:r>
            <a:rPr lang="en-IN" dirty="0">
              <a:solidFill>
                <a:schemeClr val="bg1"/>
              </a:solidFill>
            </a:rPr>
            <a:t>CC-121</a:t>
          </a:r>
        </a:p>
      </dgm:t>
    </dgm:pt>
    <dgm:pt modelId="{99D0DD8E-FCEE-42CC-9401-BB5DD1B0BE38}" type="parTrans" cxnId="{9C1CB462-1382-4FD2-94BD-0943E3B2A14A}">
      <dgm:prSet/>
      <dgm:spPr/>
      <dgm:t>
        <a:bodyPr/>
        <a:lstStyle/>
        <a:p>
          <a:endParaRPr lang="en-IN"/>
        </a:p>
      </dgm:t>
    </dgm:pt>
    <dgm:pt modelId="{790C14EB-70D6-4115-860C-0F51682CFE47}" type="sibTrans" cxnId="{9C1CB462-1382-4FD2-94BD-0943E3B2A14A}">
      <dgm:prSet/>
      <dgm:spPr/>
      <dgm:t>
        <a:bodyPr/>
        <a:lstStyle/>
        <a:p>
          <a:endParaRPr lang="en-IN"/>
        </a:p>
      </dgm:t>
    </dgm:pt>
    <dgm:pt modelId="{D2E3A9AE-7F6B-48DD-AA69-4C8D8CF82E2F}">
      <dgm:prSet phldrT="[Text]"/>
      <dgm:spPr>
        <a:solidFill>
          <a:schemeClr val="accent6"/>
        </a:solidFill>
      </dgm:spPr>
      <dgm:t>
        <a:bodyPr/>
        <a:lstStyle/>
        <a:p>
          <a:r>
            <a:rPr lang="en-IN" dirty="0">
              <a:solidFill>
                <a:schemeClr val="bg1"/>
              </a:solidFill>
            </a:rPr>
            <a:t>CC -21</a:t>
          </a:r>
        </a:p>
      </dgm:t>
    </dgm:pt>
    <dgm:pt modelId="{E312953F-47BE-4D59-B913-EFA257709FA8}" type="parTrans" cxnId="{3F57B85B-D5CE-4636-A0C6-6488EE6FAC5A}">
      <dgm:prSet/>
      <dgm:spPr/>
      <dgm:t>
        <a:bodyPr/>
        <a:lstStyle/>
        <a:p>
          <a:endParaRPr lang="en-IN"/>
        </a:p>
      </dgm:t>
    </dgm:pt>
    <dgm:pt modelId="{C880E605-9620-4A3D-9454-F14A3525D4E9}" type="sibTrans" cxnId="{3F57B85B-D5CE-4636-A0C6-6488EE6FAC5A}">
      <dgm:prSet/>
      <dgm:spPr/>
      <dgm:t>
        <a:bodyPr/>
        <a:lstStyle/>
        <a:p>
          <a:endParaRPr lang="en-IN"/>
        </a:p>
      </dgm:t>
    </dgm:pt>
    <dgm:pt modelId="{FEA68D64-A0FE-48FC-9D1F-6C922495BF86}">
      <dgm:prSet phldrT="[Text]"/>
      <dgm:spPr>
        <a:solidFill>
          <a:schemeClr val="accent6"/>
        </a:solidFill>
      </dgm:spPr>
      <dgm:t>
        <a:bodyPr/>
        <a:lstStyle/>
        <a:p>
          <a:r>
            <a:rPr lang="en-IN" dirty="0">
              <a:solidFill>
                <a:schemeClr val="bg1"/>
              </a:solidFill>
            </a:rPr>
            <a:t>CC-22</a:t>
          </a:r>
        </a:p>
      </dgm:t>
    </dgm:pt>
    <dgm:pt modelId="{EB48B421-3E3A-40FD-9D93-707CA66B750D}" type="parTrans" cxnId="{DED03BA7-07AC-4C30-A760-EB91E9DDF2CF}">
      <dgm:prSet/>
      <dgm:spPr/>
      <dgm:t>
        <a:bodyPr/>
        <a:lstStyle/>
        <a:p>
          <a:endParaRPr lang="en-IN"/>
        </a:p>
      </dgm:t>
    </dgm:pt>
    <dgm:pt modelId="{935DD85E-BBB1-4FC0-BA70-6C99B4487851}" type="sibTrans" cxnId="{DED03BA7-07AC-4C30-A760-EB91E9DDF2CF}">
      <dgm:prSet/>
      <dgm:spPr/>
      <dgm:t>
        <a:bodyPr/>
        <a:lstStyle/>
        <a:p>
          <a:endParaRPr lang="en-IN"/>
        </a:p>
      </dgm:t>
    </dgm:pt>
    <dgm:pt modelId="{F78D838F-3079-444D-83D6-BC490300B852}">
      <dgm:prSet phldrT="[Text]"/>
      <dgm:spPr>
        <a:solidFill>
          <a:schemeClr val="accent6"/>
        </a:solidFill>
      </dgm:spPr>
      <dgm:t>
        <a:bodyPr/>
        <a:lstStyle/>
        <a:p>
          <a:r>
            <a:rPr lang="en-IN" dirty="0">
              <a:solidFill>
                <a:schemeClr val="bg1"/>
              </a:solidFill>
            </a:rPr>
            <a:t>CC- 211</a:t>
          </a:r>
        </a:p>
      </dgm:t>
    </dgm:pt>
    <dgm:pt modelId="{B707E36C-FAAF-48E3-B8C2-80A3004CB205}" type="parTrans" cxnId="{2F0FF34F-EB2E-4B04-8309-EEBCA0AB7846}">
      <dgm:prSet/>
      <dgm:spPr/>
      <dgm:t>
        <a:bodyPr/>
        <a:lstStyle/>
        <a:p>
          <a:endParaRPr lang="en-IN"/>
        </a:p>
      </dgm:t>
    </dgm:pt>
    <dgm:pt modelId="{B4B49B25-D307-46CB-815D-33F0D163E466}" type="sibTrans" cxnId="{2F0FF34F-EB2E-4B04-8309-EEBCA0AB7846}">
      <dgm:prSet/>
      <dgm:spPr/>
      <dgm:t>
        <a:bodyPr/>
        <a:lstStyle/>
        <a:p>
          <a:endParaRPr lang="en-IN"/>
        </a:p>
      </dgm:t>
    </dgm:pt>
    <dgm:pt modelId="{8A3CF55B-5464-478E-A4C8-E709BE4E4757}" type="pres">
      <dgm:prSet presAssocID="{5B24CDCC-980E-42A1-ADCF-4DAC2F6B0599}" presName="hierChild1" presStyleCnt="0">
        <dgm:presLayoutVars>
          <dgm:orgChart val="1"/>
          <dgm:chPref val="1"/>
          <dgm:dir/>
          <dgm:animOne val="branch"/>
          <dgm:animLvl val="lvl"/>
          <dgm:resizeHandles/>
        </dgm:presLayoutVars>
      </dgm:prSet>
      <dgm:spPr/>
    </dgm:pt>
    <dgm:pt modelId="{600027A4-F6F3-4AFA-98D1-6BA424D0AF70}" type="pres">
      <dgm:prSet presAssocID="{2FFD7A8D-0EE3-4638-B63C-9DB052927C27}" presName="hierRoot1" presStyleCnt="0">
        <dgm:presLayoutVars>
          <dgm:hierBranch val="init"/>
        </dgm:presLayoutVars>
      </dgm:prSet>
      <dgm:spPr/>
    </dgm:pt>
    <dgm:pt modelId="{6D0A8CB1-E181-4516-A613-14F5655D7D33}" type="pres">
      <dgm:prSet presAssocID="{2FFD7A8D-0EE3-4638-B63C-9DB052927C27}" presName="rootComposite1" presStyleCnt="0"/>
      <dgm:spPr/>
    </dgm:pt>
    <dgm:pt modelId="{A08EE065-F772-46FA-A1C3-250061648020}" type="pres">
      <dgm:prSet presAssocID="{2FFD7A8D-0EE3-4638-B63C-9DB052927C27}" presName="rootText1" presStyleLbl="node0" presStyleIdx="0" presStyleCnt="1">
        <dgm:presLayoutVars>
          <dgm:chPref val="3"/>
        </dgm:presLayoutVars>
      </dgm:prSet>
      <dgm:spPr/>
    </dgm:pt>
    <dgm:pt modelId="{E6C6FDFB-C905-4585-A8CA-782F02B4C78C}" type="pres">
      <dgm:prSet presAssocID="{2FFD7A8D-0EE3-4638-B63C-9DB052927C27}" presName="rootConnector1" presStyleLbl="node1" presStyleIdx="0" presStyleCnt="0"/>
      <dgm:spPr/>
    </dgm:pt>
    <dgm:pt modelId="{9BC928A4-9C35-4B4A-9661-AF4453CD1D98}" type="pres">
      <dgm:prSet presAssocID="{2FFD7A8D-0EE3-4638-B63C-9DB052927C27}" presName="hierChild2" presStyleCnt="0"/>
      <dgm:spPr/>
    </dgm:pt>
    <dgm:pt modelId="{711C5403-7B88-4200-B922-B94251B702E6}" type="pres">
      <dgm:prSet presAssocID="{5703670F-F969-4A32-9688-50FB5036EF86}" presName="Name37" presStyleLbl="parChTrans1D2" presStyleIdx="0" presStyleCnt="2"/>
      <dgm:spPr/>
    </dgm:pt>
    <dgm:pt modelId="{D46E10C5-3A14-409B-8D83-464214D65B1B}" type="pres">
      <dgm:prSet presAssocID="{A771AE93-4B53-4F64-AE53-A6D8028E39E9}" presName="hierRoot2" presStyleCnt="0">
        <dgm:presLayoutVars>
          <dgm:hierBranch val="init"/>
        </dgm:presLayoutVars>
      </dgm:prSet>
      <dgm:spPr/>
    </dgm:pt>
    <dgm:pt modelId="{8B044E2F-9E8B-4F2A-892C-BABB69FDBD75}" type="pres">
      <dgm:prSet presAssocID="{A771AE93-4B53-4F64-AE53-A6D8028E39E9}" presName="rootComposite" presStyleCnt="0"/>
      <dgm:spPr/>
    </dgm:pt>
    <dgm:pt modelId="{9BFA6DBE-F024-4083-9F0C-C58716F62B09}" type="pres">
      <dgm:prSet presAssocID="{A771AE93-4B53-4F64-AE53-A6D8028E39E9}" presName="rootText" presStyleLbl="node2" presStyleIdx="0" presStyleCnt="2">
        <dgm:presLayoutVars>
          <dgm:chPref val="3"/>
        </dgm:presLayoutVars>
      </dgm:prSet>
      <dgm:spPr/>
    </dgm:pt>
    <dgm:pt modelId="{A4D3CFCA-A05C-4229-874C-0B56FFB5D82B}" type="pres">
      <dgm:prSet presAssocID="{A771AE93-4B53-4F64-AE53-A6D8028E39E9}" presName="rootConnector" presStyleLbl="node2" presStyleIdx="0" presStyleCnt="2"/>
      <dgm:spPr/>
    </dgm:pt>
    <dgm:pt modelId="{CDE30D6A-4E21-4A7A-A641-05BED9901433}" type="pres">
      <dgm:prSet presAssocID="{A771AE93-4B53-4F64-AE53-A6D8028E39E9}" presName="hierChild4" presStyleCnt="0"/>
      <dgm:spPr/>
    </dgm:pt>
    <dgm:pt modelId="{7D6DFF04-DB7D-4AE8-B75F-EF7A917F05D9}" type="pres">
      <dgm:prSet presAssocID="{8E250B6F-84B3-4640-B5D1-85B024B38B15}" presName="Name37" presStyleLbl="parChTrans1D3" presStyleIdx="0" presStyleCnt="4"/>
      <dgm:spPr/>
    </dgm:pt>
    <dgm:pt modelId="{69DEBA20-18A4-4BAF-B929-ACAF40D19DE3}" type="pres">
      <dgm:prSet presAssocID="{D555F3D7-8D06-4258-BD79-79AE7B2A36D6}" presName="hierRoot2" presStyleCnt="0">
        <dgm:presLayoutVars>
          <dgm:hierBranch val="init"/>
        </dgm:presLayoutVars>
      </dgm:prSet>
      <dgm:spPr/>
    </dgm:pt>
    <dgm:pt modelId="{CEDFCEE7-1835-4CF0-959B-A22046148485}" type="pres">
      <dgm:prSet presAssocID="{D555F3D7-8D06-4258-BD79-79AE7B2A36D6}" presName="rootComposite" presStyleCnt="0"/>
      <dgm:spPr/>
    </dgm:pt>
    <dgm:pt modelId="{58BD6176-D990-4815-A36F-5BA27775EBFD}" type="pres">
      <dgm:prSet presAssocID="{D555F3D7-8D06-4258-BD79-79AE7B2A36D6}" presName="rootText" presStyleLbl="node3" presStyleIdx="0" presStyleCnt="4">
        <dgm:presLayoutVars>
          <dgm:chPref val="3"/>
        </dgm:presLayoutVars>
      </dgm:prSet>
      <dgm:spPr/>
    </dgm:pt>
    <dgm:pt modelId="{984CC1D2-6FA6-4EA8-A69F-F32FBB9E112C}" type="pres">
      <dgm:prSet presAssocID="{D555F3D7-8D06-4258-BD79-79AE7B2A36D6}" presName="rootConnector" presStyleLbl="node3" presStyleIdx="0" presStyleCnt="4"/>
      <dgm:spPr/>
    </dgm:pt>
    <dgm:pt modelId="{B0856C92-EA5D-4C18-A69C-C35425C5950C}" type="pres">
      <dgm:prSet presAssocID="{D555F3D7-8D06-4258-BD79-79AE7B2A36D6}" presName="hierChild4" presStyleCnt="0"/>
      <dgm:spPr/>
    </dgm:pt>
    <dgm:pt modelId="{01DA5B82-49FA-4EEB-A68D-817DD4D1AE49}" type="pres">
      <dgm:prSet presAssocID="{D555F3D7-8D06-4258-BD79-79AE7B2A36D6}" presName="hierChild5" presStyleCnt="0"/>
      <dgm:spPr/>
    </dgm:pt>
    <dgm:pt modelId="{87BF1B3B-2801-4DAD-8E27-F3802BB24385}" type="pres">
      <dgm:prSet presAssocID="{43DB7E2C-407A-4168-B9C3-212472400FEF}" presName="Name37" presStyleLbl="parChTrans1D3" presStyleIdx="1" presStyleCnt="4"/>
      <dgm:spPr/>
    </dgm:pt>
    <dgm:pt modelId="{DD0A3C98-AF52-4ACB-81BC-524EC2A096F0}" type="pres">
      <dgm:prSet presAssocID="{6B464348-FB5C-4395-9D2D-B11E9BFAD178}" presName="hierRoot2" presStyleCnt="0">
        <dgm:presLayoutVars>
          <dgm:hierBranch val="init"/>
        </dgm:presLayoutVars>
      </dgm:prSet>
      <dgm:spPr/>
    </dgm:pt>
    <dgm:pt modelId="{7672548A-196A-47E1-AAE5-29F4F0BE8BD5}" type="pres">
      <dgm:prSet presAssocID="{6B464348-FB5C-4395-9D2D-B11E9BFAD178}" presName="rootComposite" presStyleCnt="0"/>
      <dgm:spPr/>
    </dgm:pt>
    <dgm:pt modelId="{C6F6C7FC-4E29-434A-A080-4CBD3A77C4D5}" type="pres">
      <dgm:prSet presAssocID="{6B464348-FB5C-4395-9D2D-B11E9BFAD178}" presName="rootText" presStyleLbl="node3" presStyleIdx="1" presStyleCnt="4">
        <dgm:presLayoutVars>
          <dgm:chPref val="3"/>
        </dgm:presLayoutVars>
      </dgm:prSet>
      <dgm:spPr/>
    </dgm:pt>
    <dgm:pt modelId="{8931A71D-561A-4605-AA72-74E38CA65C5B}" type="pres">
      <dgm:prSet presAssocID="{6B464348-FB5C-4395-9D2D-B11E9BFAD178}" presName="rootConnector" presStyleLbl="node3" presStyleIdx="1" presStyleCnt="4"/>
      <dgm:spPr/>
    </dgm:pt>
    <dgm:pt modelId="{4188F32F-3368-4309-99F1-1777C56E69F2}" type="pres">
      <dgm:prSet presAssocID="{6B464348-FB5C-4395-9D2D-B11E9BFAD178}" presName="hierChild4" presStyleCnt="0"/>
      <dgm:spPr/>
    </dgm:pt>
    <dgm:pt modelId="{006C6EEB-D60E-49B8-B436-43569C7C7234}" type="pres">
      <dgm:prSet presAssocID="{99D0DD8E-FCEE-42CC-9401-BB5DD1B0BE38}" presName="Name37" presStyleLbl="parChTrans1D4" presStyleIdx="0" presStyleCnt="2"/>
      <dgm:spPr/>
    </dgm:pt>
    <dgm:pt modelId="{EAFD7FC9-DE2D-437B-8B63-E24CE5AEAE67}" type="pres">
      <dgm:prSet presAssocID="{BDD50A03-E991-4177-BCDC-12C002552976}" presName="hierRoot2" presStyleCnt="0">
        <dgm:presLayoutVars>
          <dgm:hierBranch val="init"/>
        </dgm:presLayoutVars>
      </dgm:prSet>
      <dgm:spPr/>
    </dgm:pt>
    <dgm:pt modelId="{62D9A1DC-1030-4A7D-A3D4-A6B664891A8C}" type="pres">
      <dgm:prSet presAssocID="{BDD50A03-E991-4177-BCDC-12C002552976}" presName="rootComposite" presStyleCnt="0"/>
      <dgm:spPr/>
    </dgm:pt>
    <dgm:pt modelId="{6D8EF594-B147-4D09-932B-B1E26548EA4B}" type="pres">
      <dgm:prSet presAssocID="{BDD50A03-E991-4177-BCDC-12C002552976}" presName="rootText" presStyleLbl="node4" presStyleIdx="0" presStyleCnt="2">
        <dgm:presLayoutVars>
          <dgm:chPref val="3"/>
        </dgm:presLayoutVars>
      </dgm:prSet>
      <dgm:spPr/>
    </dgm:pt>
    <dgm:pt modelId="{BCC03F45-30BC-49E9-A3E3-D65EC8379EE1}" type="pres">
      <dgm:prSet presAssocID="{BDD50A03-E991-4177-BCDC-12C002552976}" presName="rootConnector" presStyleLbl="node4" presStyleIdx="0" presStyleCnt="2"/>
      <dgm:spPr/>
    </dgm:pt>
    <dgm:pt modelId="{4EEBE557-4B20-42E7-8776-9D847E725440}" type="pres">
      <dgm:prSet presAssocID="{BDD50A03-E991-4177-BCDC-12C002552976}" presName="hierChild4" presStyleCnt="0"/>
      <dgm:spPr/>
    </dgm:pt>
    <dgm:pt modelId="{99121652-57B1-4CFB-B50A-5997A2076351}" type="pres">
      <dgm:prSet presAssocID="{BDD50A03-E991-4177-BCDC-12C002552976}" presName="hierChild5" presStyleCnt="0"/>
      <dgm:spPr/>
    </dgm:pt>
    <dgm:pt modelId="{B42E61E2-4D6F-4D3F-B50D-227609A89222}" type="pres">
      <dgm:prSet presAssocID="{6B464348-FB5C-4395-9D2D-B11E9BFAD178}" presName="hierChild5" presStyleCnt="0"/>
      <dgm:spPr/>
    </dgm:pt>
    <dgm:pt modelId="{B3DCD154-33ED-49CE-B0ED-941B7338C1A6}" type="pres">
      <dgm:prSet presAssocID="{A771AE93-4B53-4F64-AE53-A6D8028E39E9}" presName="hierChild5" presStyleCnt="0"/>
      <dgm:spPr/>
    </dgm:pt>
    <dgm:pt modelId="{235D14BB-343A-4775-B7AC-01CD44998D27}" type="pres">
      <dgm:prSet presAssocID="{5CB21AAB-C797-4CBB-9969-33700D638FAF}" presName="Name37" presStyleLbl="parChTrans1D2" presStyleIdx="1" presStyleCnt="2"/>
      <dgm:spPr/>
    </dgm:pt>
    <dgm:pt modelId="{11BBBB0F-DD55-4165-917A-A475342C5E78}" type="pres">
      <dgm:prSet presAssocID="{62BFFEF3-C110-4F8D-835B-82064809373F}" presName="hierRoot2" presStyleCnt="0">
        <dgm:presLayoutVars>
          <dgm:hierBranch val="init"/>
        </dgm:presLayoutVars>
      </dgm:prSet>
      <dgm:spPr/>
    </dgm:pt>
    <dgm:pt modelId="{30EC46D0-7CB2-4C7D-AB9F-C7042CCEF06A}" type="pres">
      <dgm:prSet presAssocID="{62BFFEF3-C110-4F8D-835B-82064809373F}" presName="rootComposite" presStyleCnt="0"/>
      <dgm:spPr/>
    </dgm:pt>
    <dgm:pt modelId="{AD56C28C-57BD-4E05-9061-E0AD4A3F9630}" type="pres">
      <dgm:prSet presAssocID="{62BFFEF3-C110-4F8D-835B-82064809373F}" presName="rootText" presStyleLbl="node2" presStyleIdx="1" presStyleCnt="2">
        <dgm:presLayoutVars>
          <dgm:chPref val="3"/>
        </dgm:presLayoutVars>
      </dgm:prSet>
      <dgm:spPr/>
    </dgm:pt>
    <dgm:pt modelId="{740621B8-CD2D-47AD-A70C-062264A94537}" type="pres">
      <dgm:prSet presAssocID="{62BFFEF3-C110-4F8D-835B-82064809373F}" presName="rootConnector" presStyleLbl="node2" presStyleIdx="1" presStyleCnt="2"/>
      <dgm:spPr/>
    </dgm:pt>
    <dgm:pt modelId="{E4F8AE12-2535-4034-B29A-86BC951E9939}" type="pres">
      <dgm:prSet presAssocID="{62BFFEF3-C110-4F8D-835B-82064809373F}" presName="hierChild4" presStyleCnt="0"/>
      <dgm:spPr/>
    </dgm:pt>
    <dgm:pt modelId="{B581FFBD-C15F-4676-B2FB-4ADDA00C199B}" type="pres">
      <dgm:prSet presAssocID="{E312953F-47BE-4D59-B913-EFA257709FA8}" presName="Name37" presStyleLbl="parChTrans1D3" presStyleIdx="2" presStyleCnt="4"/>
      <dgm:spPr/>
    </dgm:pt>
    <dgm:pt modelId="{21BDF409-63C5-4097-80DC-ADB174EA88D7}" type="pres">
      <dgm:prSet presAssocID="{D2E3A9AE-7F6B-48DD-AA69-4C8D8CF82E2F}" presName="hierRoot2" presStyleCnt="0">
        <dgm:presLayoutVars>
          <dgm:hierBranch val="init"/>
        </dgm:presLayoutVars>
      </dgm:prSet>
      <dgm:spPr/>
    </dgm:pt>
    <dgm:pt modelId="{9ECBC16B-8D69-4236-8F9B-583CD88E806F}" type="pres">
      <dgm:prSet presAssocID="{D2E3A9AE-7F6B-48DD-AA69-4C8D8CF82E2F}" presName="rootComposite" presStyleCnt="0"/>
      <dgm:spPr/>
    </dgm:pt>
    <dgm:pt modelId="{04FDDF98-B89F-425B-86DE-DF2E6DC201B9}" type="pres">
      <dgm:prSet presAssocID="{D2E3A9AE-7F6B-48DD-AA69-4C8D8CF82E2F}" presName="rootText" presStyleLbl="node3" presStyleIdx="2" presStyleCnt="4">
        <dgm:presLayoutVars>
          <dgm:chPref val="3"/>
        </dgm:presLayoutVars>
      </dgm:prSet>
      <dgm:spPr/>
    </dgm:pt>
    <dgm:pt modelId="{BF7D3C9B-BFBE-47B3-864C-C7F22C8A5469}" type="pres">
      <dgm:prSet presAssocID="{D2E3A9AE-7F6B-48DD-AA69-4C8D8CF82E2F}" presName="rootConnector" presStyleLbl="node3" presStyleIdx="2" presStyleCnt="4"/>
      <dgm:spPr/>
    </dgm:pt>
    <dgm:pt modelId="{EBFB040E-9610-475E-AD76-A3DFECFE2981}" type="pres">
      <dgm:prSet presAssocID="{D2E3A9AE-7F6B-48DD-AA69-4C8D8CF82E2F}" presName="hierChild4" presStyleCnt="0"/>
      <dgm:spPr/>
    </dgm:pt>
    <dgm:pt modelId="{6410058E-EF2E-4D94-A2AB-1A422365FBC6}" type="pres">
      <dgm:prSet presAssocID="{B707E36C-FAAF-48E3-B8C2-80A3004CB205}" presName="Name37" presStyleLbl="parChTrans1D4" presStyleIdx="1" presStyleCnt="2"/>
      <dgm:spPr/>
    </dgm:pt>
    <dgm:pt modelId="{1499673F-9F62-48A1-A739-51E0DF10AA1A}" type="pres">
      <dgm:prSet presAssocID="{F78D838F-3079-444D-83D6-BC490300B852}" presName="hierRoot2" presStyleCnt="0">
        <dgm:presLayoutVars>
          <dgm:hierBranch val="init"/>
        </dgm:presLayoutVars>
      </dgm:prSet>
      <dgm:spPr/>
    </dgm:pt>
    <dgm:pt modelId="{0F3B5098-BA6E-4CDA-A4FC-99D098833BF2}" type="pres">
      <dgm:prSet presAssocID="{F78D838F-3079-444D-83D6-BC490300B852}" presName="rootComposite" presStyleCnt="0"/>
      <dgm:spPr/>
    </dgm:pt>
    <dgm:pt modelId="{3248B0B4-A307-454D-A1DA-6D235815FAD0}" type="pres">
      <dgm:prSet presAssocID="{F78D838F-3079-444D-83D6-BC490300B852}" presName="rootText" presStyleLbl="node4" presStyleIdx="1" presStyleCnt="2">
        <dgm:presLayoutVars>
          <dgm:chPref val="3"/>
        </dgm:presLayoutVars>
      </dgm:prSet>
      <dgm:spPr/>
    </dgm:pt>
    <dgm:pt modelId="{0E25D900-D9C8-4ABC-B64C-1FE067EBAA1C}" type="pres">
      <dgm:prSet presAssocID="{F78D838F-3079-444D-83D6-BC490300B852}" presName="rootConnector" presStyleLbl="node4" presStyleIdx="1" presStyleCnt="2"/>
      <dgm:spPr/>
    </dgm:pt>
    <dgm:pt modelId="{47D3B437-B375-4D3F-A8EE-28AC89922638}" type="pres">
      <dgm:prSet presAssocID="{F78D838F-3079-444D-83D6-BC490300B852}" presName="hierChild4" presStyleCnt="0"/>
      <dgm:spPr/>
    </dgm:pt>
    <dgm:pt modelId="{29C21526-2A9D-4EB0-98E7-E6ED2D6B631B}" type="pres">
      <dgm:prSet presAssocID="{F78D838F-3079-444D-83D6-BC490300B852}" presName="hierChild5" presStyleCnt="0"/>
      <dgm:spPr/>
    </dgm:pt>
    <dgm:pt modelId="{1A87DD1F-B115-45B7-8299-86A6C1A3D397}" type="pres">
      <dgm:prSet presAssocID="{D2E3A9AE-7F6B-48DD-AA69-4C8D8CF82E2F}" presName="hierChild5" presStyleCnt="0"/>
      <dgm:spPr/>
    </dgm:pt>
    <dgm:pt modelId="{29479DC2-D928-4D04-9933-6E4DA83D4DE5}" type="pres">
      <dgm:prSet presAssocID="{EB48B421-3E3A-40FD-9D93-707CA66B750D}" presName="Name37" presStyleLbl="parChTrans1D3" presStyleIdx="3" presStyleCnt="4"/>
      <dgm:spPr/>
    </dgm:pt>
    <dgm:pt modelId="{9676A7A3-92F9-489D-880B-AC75588CC265}" type="pres">
      <dgm:prSet presAssocID="{FEA68D64-A0FE-48FC-9D1F-6C922495BF86}" presName="hierRoot2" presStyleCnt="0">
        <dgm:presLayoutVars>
          <dgm:hierBranch val="init"/>
        </dgm:presLayoutVars>
      </dgm:prSet>
      <dgm:spPr/>
    </dgm:pt>
    <dgm:pt modelId="{62BF9BF5-6586-4780-B3F2-25EE702BF72D}" type="pres">
      <dgm:prSet presAssocID="{FEA68D64-A0FE-48FC-9D1F-6C922495BF86}" presName="rootComposite" presStyleCnt="0"/>
      <dgm:spPr/>
    </dgm:pt>
    <dgm:pt modelId="{4E96C27C-E83E-4ABF-BD86-62839B99B012}" type="pres">
      <dgm:prSet presAssocID="{FEA68D64-A0FE-48FC-9D1F-6C922495BF86}" presName="rootText" presStyleLbl="node3" presStyleIdx="3" presStyleCnt="4">
        <dgm:presLayoutVars>
          <dgm:chPref val="3"/>
        </dgm:presLayoutVars>
      </dgm:prSet>
      <dgm:spPr/>
    </dgm:pt>
    <dgm:pt modelId="{66C2A5AD-EA3E-41FE-AE54-29313C744F2B}" type="pres">
      <dgm:prSet presAssocID="{FEA68D64-A0FE-48FC-9D1F-6C922495BF86}" presName="rootConnector" presStyleLbl="node3" presStyleIdx="3" presStyleCnt="4"/>
      <dgm:spPr/>
    </dgm:pt>
    <dgm:pt modelId="{C5852847-849C-4BE9-B867-3723CABB296A}" type="pres">
      <dgm:prSet presAssocID="{FEA68D64-A0FE-48FC-9D1F-6C922495BF86}" presName="hierChild4" presStyleCnt="0"/>
      <dgm:spPr/>
    </dgm:pt>
    <dgm:pt modelId="{85660C85-A2B8-441B-9435-E98DF6126261}" type="pres">
      <dgm:prSet presAssocID="{FEA68D64-A0FE-48FC-9D1F-6C922495BF86}" presName="hierChild5" presStyleCnt="0"/>
      <dgm:spPr/>
    </dgm:pt>
    <dgm:pt modelId="{F61072B0-2DB8-4D28-9065-2B234D347FC8}" type="pres">
      <dgm:prSet presAssocID="{62BFFEF3-C110-4F8D-835B-82064809373F}" presName="hierChild5" presStyleCnt="0"/>
      <dgm:spPr/>
    </dgm:pt>
    <dgm:pt modelId="{E7A567E2-D826-48C4-AAAF-DACEA64506CA}" type="pres">
      <dgm:prSet presAssocID="{2FFD7A8D-0EE3-4638-B63C-9DB052927C27}" presName="hierChild3" presStyleCnt="0"/>
      <dgm:spPr/>
    </dgm:pt>
  </dgm:ptLst>
  <dgm:cxnLst>
    <dgm:cxn modelId="{323B4305-A93B-4E28-82D8-E995FA067513}" type="presOf" srcId="{43DB7E2C-407A-4168-B9C3-212472400FEF}" destId="{87BF1B3B-2801-4DAD-8E27-F3802BB24385}" srcOrd="0" destOrd="0" presId="urn:microsoft.com/office/officeart/2005/8/layout/orgChart1"/>
    <dgm:cxn modelId="{866E510D-AE60-4B08-BF52-3BDDB9917DC3}" type="presOf" srcId="{5703670F-F969-4A32-9688-50FB5036EF86}" destId="{711C5403-7B88-4200-B922-B94251B702E6}" srcOrd="0" destOrd="0" presId="urn:microsoft.com/office/officeart/2005/8/layout/orgChart1"/>
    <dgm:cxn modelId="{F0172C11-58AA-4533-A636-C524E83508AE}" type="presOf" srcId="{A771AE93-4B53-4F64-AE53-A6D8028E39E9}" destId="{A4D3CFCA-A05C-4229-874C-0B56FFB5D82B}" srcOrd="1" destOrd="0" presId="urn:microsoft.com/office/officeart/2005/8/layout/orgChart1"/>
    <dgm:cxn modelId="{BE6FA717-9261-49B5-8B0A-744D2C338E80}" type="presOf" srcId="{BDD50A03-E991-4177-BCDC-12C002552976}" destId="{BCC03F45-30BC-49E9-A3E3-D65EC8379EE1}" srcOrd="1" destOrd="0" presId="urn:microsoft.com/office/officeart/2005/8/layout/orgChart1"/>
    <dgm:cxn modelId="{64450B18-6C50-4B1E-A7E8-A8997E1DFED0}" type="presOf" srcId="{D555F3D7-8D06-4258-BD79-79AE7B2A36D6}" destId="{984CC1D2-6FA6-4EA8-A69F-F32FBB9E112C}" srcOrd="1" destOrd="0" presId="urn:microsoft.com/office/officeart/2005/8/layout/orgChart1"/>
    <dgm:cxn modelId="{49E89F23-503A-44AE-B110-2EDE4A832E45}" type="presOf" srcId="{62BFFEF3-C110-4F8D-835B-82064809373F}" destId="{740621B8-CD2D-47AD-A70C-062264A94537}" srcOrd="1" destOrd="0" presId="urn:microsoft.com/office/officeart/2005/8/layout/orgChart1"/>
    <dgm:cxn modelId="{34F65124-25EF-49C9-91D6-9F250A7A048C}" type="presOf" srcId="{E312953F-47BE-4D59-B913-EFA257709FA8}" destId="{B581FFBD-C15F-4676-B2FB-4ADDA00C199B}" srcOrd="0" destOrd="0" presId="urn:microsoft.com/office/officeart/2005/8/layout/orgChart1"/>
    <dgm:cxn modelId="{1218DA27-8105-4FAB-86B0-C492DA8C6918}" type="presOf" srcId="{D2E3A9AE-7F6B-48DD-AA69-4C8D8CF82E2F}" destId="{04FDDF98-B89F-425B-86DE-DF2E6DC201B9}" srcOrd="0" destOrd="0" presId="urn:microsoft.com/office/officeart/2005/8/layout/orgChart1"/>
    <dgm:cxn modelId="{DD36A532-2EC6-4341-B899-1C5E2C6CAFD3}" type="presOf" srcId="{F78D838F-3079-444D-83D6-BC490300B852}" destId="{0E25D900-D9C8-4ABC-B64C-1FE067EBAA1C}" srcOrd="1" destOrd="0" presId="urn:microsoft.com/office/officeart/2005/8/layout/orgChart1"/>
    <dgm:cxn modelId="{C4B32939-0D0A-44DF-89E4-E29EFEAB16E7}" srcId="{2FFD7A8D-0EE3-4638-B63C-9DB052927C27}" destId="{62BFFEF3-C110-4F8D-835B-82064809373F}" srcOrd="1" destOrd="0" parTransId="{5CB21AAB-C797-4CBB-9969-33700D638FAF}" sibTransId="{4B3E7C46-105F-465D-A65A-C99676BA243F}"/>
    <dgm:cxn modelId="{66AC4E3E-8427-47C8-860C-FD3FB331799C}" type="presOf" srcId="{B707E36C-FAAF-48E3-B8C2-80A3004CB205}" destId="{6410058E-EF2E-4D94-A2AB-1A422365FBC6}" srcOrd="0" destOrd="0" presId="urn:microsoft.com/office/officeart/2005/8/layout/orgChart1"/>
    <dgm:cxn modelId="{F83B5A40-6DF3-407A-B445-A8533272BF02}" type="presOf" srcId="{5B24CDCC-980E-42A1-ADCF-4DAC2F6B0599}" destId="{8A3CF55B-5464-478E-A4C8-E709BE4E4757}" srcOrd="0" destOrd="0" presId="urn:microsoft.com/office/officeart/2005/8/layout/orgChart1"/>
    <dgm:cxn modelId="{3F57B85B-D5CE-4636-A0C6-6488EE6FAC5A}" srcId="{62BFFEF3-C110-4F8D-835B-82064809373F}" destId="{D2E3A9AE-7F6B-48DD-AA69-4C8D8CF82E2F}" srcOrd="0" destOrd="0" parTransId="{E312953F-47BE-4D59-B913-EFA257709FA8}" sibTransId="{C880E605-9620-4A3D-9454-F14A3525D4E9}"/>
    <dgm:cxn modelId="{9C1CB462-1382-4FD2-94BD-0943E3B2A14A}" srcId="{6B464348-FB5C-4395-9D2D-B11E9BFAD178}" destId="{BDD50A03-E991-4177-BCDC-12C002552976}" srcOrd="0" destOrd="0" parTransId="{99D0DD8E-FCEE-42CC-9401-BB5DD1B0BE38}" sibTransId="{790C14EB-70D6-4115-860C-0F51682CFE47}"/>
    <dgm:cxn modelId="{1FE46049-DB8C-4F38-A18D-C7AC7EA1A4E4}" type="presOf" srcId="{62BFFEF3-C110-4F8D-835B-82064809373F}" destId="{AD56C28C-57BD-4E05-9061-E0AD4A3F9630}" srcOrd="0" destOrd="0" presId="urn:microsoft.com/office/officeart/2005/8/layout/orgChart1"/>
    <dgm:cxn modelId="{61A89849-7F2C-46C1-BFFE-037FCE6A1E01}" type="presOf" srcId="{6B464348-FB5C-4395-9D2D-B11E9BFAD178}" destId="{C6F6C7FC-4E29-434A-A080-4CBD3A77C4D5}" srcOrd="0" destOrd="0" presId="urn:microsoft.com/office/officeart/2005/8/layout/orgChart1"/>
    <dgm:cxn modelId="{4DD22D4E-14FD-4A6D-90DB-377A473FAED0}" type="presOf" srcId="{F78D838F-3079-444D-83D6-BC490300B852}" destId="{3248B0B4-A307-454D-A1DA-6D235815FAD0}" srcOrd="0" destOrd="0" presId="urn:microsoft.com/office/officeart/2005/8/layout/orgChart1"/>
    <dgm:cxn modelId="{450A814F-06D0-4628-B8D9-963454FC35AA}" type="presOf" srcId="{D555F3D7-8D06-4258-BD79-79AE7B2A36D6}" destId="{58BD6176-D990-4815-A36F-5BA27775EBFD}" srcOrd="0" destOrd="0" presId="urn:microsoft.com/office/officeart/2005/8/layout/orgChart1"/>
    <dgm:cxn modelId="{2F0FF34F-EB2E-4B04-8309-EEBCA0AB7846}" srcId="{D2E3A9AE-7F6B-48DD-AA69-4C8D8CF82E2F}" destId="{F78D838F-3079-444D-83D6-BC490300B852}" srcOrd="0" destOrd="0" parTransId="{B707E36C-FAAF-48E3-B8C2-80A3004CB205}" sibTransId="{B4B49B25-D307-46CB-815D-33F0D163E466}"/>
    <dgm:cxn modelId="{1C2FCB56-7EB3-4B25-A03A-F9B692B17A8E}" srcId="{5B24CDCC-980E-42A1-ADCF-4DAC2F6B0599}" destId="{2FFD7A8D-0EE3-4638-B63C-9DB052927C27}" srcOrd="0" destOrd="0" parTransId="{D11ED5AF-A3D5-42B4-AF75-218D87CD47B3}" sibTransId="{101CDD9C-0C61-44C4-98AD-74E77E1380A6}"/>
    <dgm:cxn modelId="{5C065659-39CC-4915-9772-C18F63A26285}" srcId="{A771AE93-4B53-4F64-AE53-A6D8028E39E9}" destId="{D555F3D7-8D06-4258-BD79-79AE7B2A36D6}" srcOrd="0" destOrd="0" parTransId="{8E250B6F-84B3-4640-B5D1-85B024B38B15}" sibTransId="{F6E2D4A7-01CE-4F7D-866D-CB5DB83E3D8B}"/>
    <dgm:cxn modelId="{2DB4E087-CAB2-4C53-9058-BBD640BAEB86}" srcId="{2FFD7A8D-0EE3-4638-B63C-9DB052927C27}" destId="{A771AE93-4B53-4F64-AE53-A6D8028E39E9}" srcOrd="0" destOrd="0" parTransId="{5703670F-F969-4A32-9688-50FB5036EF86}" sibTransId="{AF1AFF9F-20FC-4379-BB7D-7B418373D245}"/>
    <dgm:cxn modelId="{9526589A-3086-4B46-A35C-C440028D25CE}" type="presOf" srcId="{5CB21AAB-C797-4CBB-9969-33700D638FAF}" destId="{235D14BB-343A-4775-B7AC-01CD44998D27}" srcOrd="0" destOrd="0" presId="urn:microsoft.com/office/officeart/2005/8/layout/orgChart1"/>
    <dgm:cxn modelId="{AF25CEA5-C656-4A42-B563-D5276F137016}" srcId="{A771AE93-4B53-4F64-AE53-A6D8028E39E9}" destId="{6B464348-FB5C-4395-9D2D-B11E9BFAD178}" srcOrd="1" destOrd="0" parTransId="{43DB7E2C-407A-4168-B9C3-212472400FEF}" sibTransId="{2F254CA1-C12F-4D4B-97D2-0200B1FC2F5C}"/>
    <dgm:cxn modelId="{DED03BA7-07AC-4C30-A760-EB91E9DDF2CF}" srcId="{62BFFEF3-C110-4F8D-835B-82064809373F}" destId="{FEA68D64-A0FE-48FC-9D1F-6C922495BF86}" srcOrd="1" destOrd="0" parTransId="{EB48B421-3E3A-40FD-9D93-707CA66B750D}" sibTransId="{935DD85E-BBB1-4FC0-BA70-6C99B4487851}"/>
    <dgm:cxn modelId="{15629DA7-932E-495F-B99C-269AB8685E49}" type="presOf" srcId="{2FFD7A8D-0EE3-4638-B63C-9DB052927C27}" destId="{A08EE065-F772-46FA-A1C3-250061648020}" srcOrd="0" destOrd="0" presId="urn:microsoft.com/office/officeart/2005/8/layout/orgChart1"/>
    <dgm:cxn modelId="{1122ADA8-D575-4F52-80AD-233560410A6A}" type="presOf" srcId="{FEA68D64-A0FE-48FC-9D1F-6C922495BF86}" destId="{4E96C27C-E83E-4ABF-BD86-62839B99B012}" srcOrd="0" destOrd="0" presId="urn:microsoft.com/office/officeart/2005/8/layout/orgChart1"/>
    <dgm:cxn modelId="{A594E9BC-8C96-4FB9-9FF3-CD176F49D23E}" type="presOf" srcId="{99D0DD8E-FCEE-42CC-9401-BB5DD1B0BE38}" destId="{006C6EEB-D60E-49B8-B436-43569C7C7234}" srcOrd="0" destOrd="0" presId="urn:microsoft.com/office/officeart/2005/8/layout/orgChart1"/>
    <dgm:cxn modelId="{9F54E7C0-0986-4683-9746-044F2553BD5E}" type="presOf" srcId="{8E250B6F-84B3-4640-B5D1-85B024B38B15}" destId="{7D6DFF04-DB7D-4AE8-B75F-EF7A917F05D9}" srcOrd="0" destOrd="0" presId="urn:microsoft.com/office/officeart/2005/8/layout/orgChart1"/>
    <dgm:cxn modelId="{EC19B2C1-A777-493F-8C8C-CB766D6447E4}" type="presOf" srcId="{6B464348-FB5C-4395-9D2D-B11E9BFAD178}" destId="{8931A71D-561A-4605-AA72-74E38CA65C5B}" srcOrd="1" destOrd="0" presId="urn:microsoft.com/office/officeart/2005/8/layout/orgChart1"/>
    <dgm:cxn modelId="{2140D9D8-5F4A-46A8-97A6-0F08D3C5ABD8}" type="presOf" srcId="{BDD50A03-E991-4177-BCDC-12C002552976}" destId="{6D8EF594-B147-4D09-932B-B1E26548EA4B}" srcOrd="0" destOrd="0" presId="urn:microsoft.com/office/officeart/2005/8/layout/orgChart1"/>
    <dgm:cxn modelId="{D59972DC-7123-4C58-B086-A606BE83DADE}" type="presOf" srcId="{FEA68D64-A0FE-48FC-9D1F-6C922495BF86}" destId="{66C2A5AD-EA3E-41FE-AE54-29313C744F2B}" srcOrd="1" destOrd="0" presId="urn:microsoft.com/office/officeart/2005/8/layout/orgChart1"/>
    <dgm:cxn modelId="{6ABDD9E0-692D-4CCC-AB42-4238DF2A378C}" type="presOf" srcId="{A771AE93-4B53-4F64-AE53-A6D8028E39E9}" destId="{9BFA6DBE-F024-4083-9F0C-C58716F62B09}" srcOrd="0" destOrd="0" presId="urn:microsoft.com/office/officeart/2005/8/layout/orgChart1"/>
    <dgm:cxn modelId="{E8E03EED-1059-459D-9DD4-443B03AC617B}" type="presOf" srcId="{2FFD7A8D-0EE3-4638-B63C-9DB052927C27}" destId="{E6C6FDFB-C905-4585-A8CA-782F02B4C78C}" srcOrd="1" destOrd="0" presId="urn:microsoft.com/office/officeart/2005/8/layout/orgChart1"/>
    <dgm:cxn modelId="{D0A745F0-6612-420D-94F2-61C1998363CB}" type="presOf" srcId="{D2E3A9AE-7F6B-48DD-AA69-4C8D8CF82E2F}" destId="{BF7D3C9B-BFBE-47B3-864C-C7F22C8A5469}" srcOrd="1" destOrd="0" presId="urn:microsoft.com/office/officeart/2005/8/layout/orgChart1"/>
    <dgm:cxn modelId="{E6709AF7-1A55-44EA-9267-D4542673C0ED}" type="presOf" srcId="{EB48B421-3E3A-40FD-9D93-707CA66B750D}" destId="{29479DC2-D928-4D04-9933-6E4DA83D4DE5}" srcOrd="0" destOrd="0" presId="urn:microsoft.com/office/officeart/2005/8/layout/orgChart1"/>
    <dgm:cxn modelId="{ABFD9E8E-F98C-4FF3-90AC-AC63DABA9158}" type="presParOf" srcId="{8A3CF55B-5464-478E-A4C8-E709BE4E4757}" destId="{600027A4-F6F3-4AFA-98D1-6BA424D0AF70}" srcOrd="0" destOrd="0" presId="urn:microsoft.com/office/officeart/2005/8/layout/orgChart1"/>
    <dgm:cxn modelId="{0563A6C1-42B8-4DA4-8573-49B24C30B763}" type="presParOf" srcId="{600027A4-F6F3-4AFA-98D1-6BA424D0AF70}" destId="{6D0A8CB1-E181-4516-A613-14F5655D7D33}" srcOrd="0" destOrd="0" presId="urn:microsoft.com/office/officeart/2005/8/layout/orgChart1"/>
    <dgm:cxn modelId="{78842244-F3C9-4CDD-9227-D9542C4BC426}" type="presParOf" srcId="{6D0A8CB1-E181-4516-A613-14F5655D7D33}" destId="{A08EE065-F772-46FA-A1C3-250061648020}" srcOrd="0" destOrd="0" presId="urn:microsoft.com/office/officeart/2005/8/layout/orgChart1"/>
    <dgm:cxn modelId="{FC440592-54D1-4AD7-AD3B-A995BCAD15DB}" type="presParOf" srcId="{6D0A8CB1-E181-4516-A613-14F5655D7D33}" destId="{E6C6FDFB-C905-4585-A8CA-782F02B4C78C}" srcOrd="1" destOrd="0" presId="urn:microsoft.com/office/officeart/2005/8/layout/orgChart1"/>
    <dgm:cxn modelId="{6F3C68F2-5427-4A56-B05D-2C423EB8F17C}" type="presParOf" srcId="{600027A4-F6F3-4AFA-98D1-6BA424D0AF70}" destId="{9BC928A4-9C35-4B4A-9661-AF4453CD1D98}" srcOrd="1" destOrd="0" presId="urn:microsoft.com/office/officeart/2005/8/layout/orgChart1"/>
    <dgm:cxn modelId="{ACD92CB9-A776-4A34-8B38-63C99DD38BCD}" type="presParOf" srcId="{9BC928A4-9C35-4B4A-9661-AF4453CD1D98}" destId="{711C5403-7B88-4200-B922-B94251B702E6}" srcOrd="0" destOrd="0" presId="urn:microsoft.com/office/officeart/2005/8/layout/orgChart1"/>
    <dgm:cxn modelId="{5A7D06CA-2EA6-41A4-BA74-24816C33244F}" type="presParOf" srcId="{9BC928A4-9C35-4B4A-9661-AF4453CD1D98}" destId="{D46E10C5-3A14-409B-8D83-464214D65B1B}" srcOrd="1" destOrd="0" presId="urn:microsoft.com/office/officeart/2005/8/layout/orgChart1"/>
    <dgm:cxn modelId="{5A978934-C3EA-4C6F-9125-CC366BC94EBC}" type="presParOf" srcId="{D46E10C5-3A14-409B-8D83-464214D65B1B}" destId="{8B044E2F-9E8B-4F2A-892C-BABB69FDBD75}" srcOrd="0" destOrd="0" presId="urn:microsoft.com/office/officeart/2005/8/layout/orgChart1"/>
    <dgm:cxn modelId="{B95BBEC9-31B7-4990-99A1-46B3B096CE73}" type="presParOf" srcId="{8B044E2F-9E8B-4F2A-892C-BABB69FDBD75}" destId="{9BFA6DBE-F024-4083-9F0C-C58716F62B09}" srcOrd="0" destOrd="0" presId="urn:microsoft.com/office/officeart/2005/8/layout/orgChart1"/>
    <dgm:cxn modelId="{7B812938-BDE9-42A0-81F4-DE35AC4D1677}" type="presParOf" srcId="{8B044E2F-9E8B-4F2A-892C-BABB69FDBD75}" destId="{A4D3CFCA-A05C-4229-874C-0B56FFB5D82B}" srcOrd="1" destOrd="0" presId="urn:microsoft.com/office/officeart/2005/8/layout/orgChart1"/>
    <dgm:cxn modelId="{A3FEC4D8-C8C3-4633-B83E-DEA90ECA3117}" type="presParOf" srcId="{D46E10C5-3A14-409B-8D83-464214D65B1B}" destId="{CDE30D6A-4E21-4A7A-A641-05BED9901433}" srcOrd="1" destOrd="0" presId="urn:microsoft.com/office/officeart/2005/8/layout/orgChart1"/>
    <dgm:cxn modelId="{072856AD-8511-47F3-B023-BB51247D8CCD}" type="presParOf" srcId="{CDE30D6A-4E21-4A7A-A641-05BED9901433}" destId="{7D6DFF04-DB7D-4AE8-B75F-EF7A917F05D9}" srcOrd="0" destOrd="0" presId="urn:microsoft.com/office/officeart/2005/8/layout/orgChart1"/>
    <dgm:cxn modelId="{2F33F47D-718E-4D78-8BC5-64CBD644C318}" type="presParOf" srcId="{CDE30D6A-4E21-4A7A-A641-05BED9901433}" destId="{69DEBA20-18A4-4BAF-B929-ACAF40D19DE3}" srcOrd="1" destOrd="0" presId="urn:microsoft.com/office/officeart/2005/8/layout/orgChart1"/>
    <dgm:cxn modelId="{0AD585DE-61D5-4584-A694-E4A37B3B70CE}" type="presParOf" srcId="{69DEBA20-18A4-4BAF-B929-ACAF40D19DE3}" destId="{CEDFCEE7-1835-4CF0-959B-A22046148485}" srcOrd="0" destOrd="0" presId="urn:microsoft.com/office/officeart/2005/8/layout/orgChart1"/>
    <dgm:cxn modelId="{B117A5EB-6626-47E6-BA3A-7A005BF367CE}" type="presParOf" srcId="{CEDFCEE7-1835-4CF0-959B-A22046148485}" destId="{58BD6176-D990-4815-A36F-5BA27775EBFD}" srcOrd="0" destOrd="0" presId="urn:microsoft.com/office/officeart/2005/8/layout/orgChart1"/>
    <dgm:cxn modelId="{782C4AA0-9D30-402A-8685-C954BEA52DE2}" type="presParOf" srcId="{CEDFCEE7-1835-4CF0-959B-A22046148485}" destId="{984CC1D2-6FA6-4EA8-A69F-F32FBB9E112C}" srcOrd="1" destOrd="0" presId="urn:microsoft.com/office/officeart/2005/8/layout/orgChart1"/>
    <dgm:cxn modelId="{8024ED5A-B281-4674-BFF4-A9C62AF152FE}" type="presParOf" srcId="{69DEBA20-18A4-4BAF-B929-ACAF40D19DE3}" destId="{B0856C92-EA5D-4C18-A69C-C35425C5950C}" srcOrd="1" destOrd="0" presId="urn:microsoft.com/office/officeart/2005/8/layout/orgChart1"/>
    <dgm:cxn modelId="{49991B09-EB88-4E09-9F85-456286FC7E78}" type="presParOf" srcId="{69DEBA20-18A4-4BAF-B929-ACAF40D19DE3}" destId="{01DA5B82-49FA-4EEB-A68D-817DD4D1AE49}" srcOrd="2" destOrd="0" presId="urn:microsoft.com/office/officeart/2005/8/layout/orgChart1"/>
    <dgm:cxn modelId="{7C188FA8-CCEA-40E4-A948-1B4DDAE052C6}" type="presParOf" srcId="{CDE30D6A-4E21-4A7A-A641-05BED9901433}" destId="{87BF1B3B-2801-4DAD-8E27-F3802BB24385}" srcOrd="2" destOrd="0" presId="urn:microsoft.com/office/officeart/2005/8/layout/orgChart1"/>
    <dgm:cxn modelId="{370EFBED-6D65-4B6A-A9B5-F222E3DC4B79}" type="presParOf" srcId="{CDE30D6A-4E21-4A7A-A641-05BED9901433}" destId="{DD0A3C98-AF52-4ACB-81BC-524EC2A096F0}" srcOrd="3" destOrd="0" presId="urn:microsoft.com/office/officeart/2005/8/layout/orgChart1"/>
    <dgm:cxn modelId="{F0834DAE-EF76-4AE2-82D0-4F8E59BC1380}" type="presParOf" srcId="{DD0A3C98-AF52-4ACB-81BC-524EC2A096F0}" destId="{7672548A-196A-47E1-AAE5-29F4F0BE8BD5}" srcOrd="0" destOrd="0" presId="urn:microsoft.com/office/officeart/2005/8/layout/orgChart1"/>
    <dgm:cxn modelId="{3946FF5B-6435-41DC-8413-AADCC43346DB}" type="presParOf" srcId="{7672548A-196A-47E1-AAE5-29F4F0BE8BD5}" destId="{C6F6C7FC-4E29-434A-A080-4CBD3A77C4D5}" srcOrd="0" destOrd="0" presId="urn:microsoft.com/office/officeart/2005/8/layout/orgChart1"/>
    <dgm:cxn modelId="{0127C3E0-6E43-4E7C-B5A6-8C809790CC1D}" type="presParOf" srcId="{7672548A-196A-47E1-AAE5-29F4F0BE8BD5}" destId="{8931A71D-561A-4605-AA72-74E38CA65C5B}" srcOrd="1" destOrd="0" presId="urn:microsoft.com/office/officeart/2005/8/layout/orgChart1"/>
    <dgm:cxn modelId="{61F25692-BA41-4490-875A-0D8927EF89CC}" type="presParOf" srcId="{DD0A3C98-AF52-4ACB-81BC-524EC2A096F0}" destId="{4188F32F-3368-4309-99F1-1777C56E69F2}" srcOrd="1" destOrd="0" presId="urn:microsoft.com/office/officeart/2005/8/layout/orgChart1"/>
    <dgm:cxn modelId="{9731E969-D91D-4238-A180-74295C670F36}" type="presParOf" srcId="{4188F32F-3368-4309-99F1-1777C56E69F2}" destId="{006C6EEB-D60E-49B8-B436-43569C7C7234}" srcOrd="0" destOrd="0" presId="urn:microsoft.com/office/officeart/2005/8/layout/orgChart1"/>
    <dgm:cxn modelId="{56AD3551-4F22-406B-9B20-524B21FE8A1F}" type="presParOf" srcId="{4188F32F-3368-4309-99F1-1777C56E69F2}" destId="{EAFD7FC9-DE2D-437B-8B63-E24CE5AEAE67}" srcOrd="1" destOrd="0" presId="urn:microsoft.com/office/officeart/2005/8/layout/orgChart1"/>
    <dgm:cxn modelId="{01C42CB4-BF87-4651-A040-05B630AE33DB}" type="presParOf" srcId="{EAFD7FC9-DE2D-437B-8B63-E24CE5AEAE67}" destId="{62D9A1DC-1030-4A7D-A3D4-A6B664891A8C}" srcOrd="0" destOrd="0" presId="urn:microsoft.com/office/officeart/2005/8/layout/orgChart1"/>
    <dgm:cxn modelId="{4D97F24A-62F1-4132-AD36-8FD7960A0D98}" type="presParOf" srcId="{62D9A1DC-1030-4A7D-A3D4-A6B664891A8C}" destId="{6D8EF594-B147-4D09-932B-B1E26548EA4B}" srcOrd="0" destOrd="0" presId="urn:microsoft.com/office/officeart/2005/8/layout/orgChart1"/>
    <dgm:cxn modelId="{07466BE8-7D76-41DB-8269-C2E0223F8919}" type="presParOf" srcId="{62D9A1DC-1030-4A7D-A3D4-A6B664891A8C}" destId="{BCC03F45-30BC-49E9-A3E3-D65EC8379EE1}" srcOrd="1" destOrd="0" presId="urn:microsoft.com/office/officeart/2005/8/layout/orgChart1"/>
    <dgm:cxn modelId="{4362A8D8-DE54-4943-8DA0-9A2AC2DFA2DD}" type="presParOf" srcId="{EAFD7FC9-DE2D-437B-8B63-E24CE5AEAE67}" destId="{4EEBE557-4B20-42E7-8776-9D847E725440}" srcOrd="1" destOrd="0" presId="urn:microsoft.com/office/officeart/2005/8/layout/orgChart1"/>
    <dgm:cxn modelId="{F9D44915-44F9-4B2F-8019-42D7821F9C34}" type="presParOf" srcId="{EAFD7FC9-DE2D-437B-8B63-E24CE5AEAE67}" destId="{99121652-57B1-4CFB-B50A-5997A2076351}" srcOrd="2" destOrd="0" presId="urn:microsoft.com/office/officeart/2005/8/layout/orgChart1"/>
    <dgm:cxn modelId="{597EDFC4-E708-488F-B474-4C43DAE46D90}" type="presParOf" srcId="{DD0A3C98-AF52-4ACB-81BC-524EC2A096F0}" destId="{B42E61E2-4D6F-4D3F-B50D-227609A89222}" srcOrd="2" destOrd="0" presId="urn:microsoft.com/office/officeart/2005/8/layout/orgChart1"/>
    <dgm:cxn modelId="{CECF3797-5C3D-4F38-BCC0-361D000F64C2}" type="presParOf" srcId="{D46E10C5-3A14-409B-8D83-464214D65B1B}" destId="{B3DCD154-33ED-49CE-B0ED-941B7338C1A6}" srcOrd="2" destOrd="0" presId="urn:microsoft.com/office/officeart/2005/8/layout/orgChart1"/>
    <dgm:cxn modelId="{89113A16-3EF5-4A79-A790-FA78B3BC6742}" type="presParOf" srcId="{9BC928A4-9C35-4B4A-9661-AF4453CD1D98}" destId="{235D14BB-343A-4775-B7AC-01CD44998D27}" srcOrd="2" destOrd="0" presId="urn:microsoft.com/office/officeart/2005/8/layout/orgChart1"/>
    <dgm:cxn modelId="{36F0110C-DA96-4119-AE27-DE83562D3151}" type="presParOf" srcId="{9BC928A4-9C35-4B4A-9661-AF4453CD1D98}" destId="{11BBBB0F-DD55-4165-917A-A475342C5E78}" srcOrd="3" destOrd="0" presId="urn:microsoft.com/office/officeart/2005/8/layout/orgChart1"/>
    <dgm:cxn modelId="{C834FFF9-B5BD-4D4C-B6E3-3993C692096A}" type="presParOf" srcId="{11BBBB0F-DD55-4165-917A-A475342C5E78}" destId="{30EC46D0-7CB2-4C7D-AB9F-C7042CCEF06A}" srcOrd="0" destOrd="0" presId="urn:microsoft.com/office/officeart/2005/8/layout/orgChart1"/>
    <dgm:cxn modelId="{6E130EBD-C3B6-4F27-9DAE-32958D84ED9B}" type="presParOf" srcId="{30EC46D0-7CB2-4C7D-AB9F-C7042CCEF06A}" destId="{AD56C28C-57BD-4E05-9061-E0AD4A3F9630}" srcOrd="0" destOrd="0" presId="urn:microsoft.com/office/officeart/2005/8/layout/orgChart1"/>
    <dgm:cxn modelId="{A60AFB57-838C-4411-82B1-86F8870D06E4}" type="presParOf" srcId="{30EC46D0-7CB2-4C7D-AB9F-C7042CCEF06A}" destId="{740621B8-CD2D-47AD-A70C-062264A94537}" srcOrd="1" destOrd="0" presId="urn:microsoft.com/office/officeart/2005/8/layout/orgChart1"/>
    <dgm:cxn modelId="{ADC6128A-E018-493F-832C-DB5AEC8C2F16}" type="presParOf" srcId="{11BBBB0F-DD55-4165-917A-A475342C5E78}" destId="{E4F8AE12-2535-4034-B29A-86BC951E9939}" srcOrd="1" destOrd="0" presId="urn:microsoft.com/office/officeart/2005/8/layout/orgChart1"/>
    <dgm:cxn modelId="{C6DC37F4-5710-427D-B896-504D323D8A5F}" type="presParOf" srcId="{E4F8AE12-2535-4034-B29A-86BC951E9939}" destId="{B581FFBD-C15F-4676-B2FB-4ADDA00C199B}" srcOrd="0" destOrd="0" presId="urn:microsoft.com/office/officeart/2005/8/layout/orgChart1"/>
    <dgm:cxn modelId="{F6E9C637-F342-494D-93F5-71AE3FDEA6AF}" type="presParOf" srcId="{E4F8AE12-2535-4034-B29A-86BC951E9939}" destId="{21BDF409-63C5-4097-80DC-ADB174EA88D7}" srcOrd="1" destOrd="0" presId="urn:microsoft.com/office/officeart/2005/8/layout/orgChart1"/>
    <dgm:cxn modelId="{7E77C2DC-7322-47E0-B4BB-0B794D570AFC}" type="presParOf" srcId="{21BDF409-63C5-4097-80DC-ADB174EA88D7}" destId="{9ECBC16B-8D69-4236-8F9B-583CD88E806F}" srcOrd="0" destOrd="0" presId="urn:microsoft.com/office/officeart/2005/8/layout/orgChart1"/>
    <dgm:cxn modelId="{DA9D3682-4F95-49CA-A591-795E8B0E8274}" type="presParOf" srcId="{9ECBC16B-8D69-4236-8F9B-583CD88E806F}" destId="{04FDDF98-B89F-425B-86DE-DF2E6DC201B9}" srcOrd="0" destOrd="0" presId="urn:microsoft.com/office/officeart/2005/8/layout/orgChart1"/>
    <dgm:cxn modelId="{3FD454F1-F24F-436B-BDA2-9394A5A27C9C}" type="presParOf" srcId="{9ECBC16B-8D69-4236-8F9B-583CD88E806F}" destId="{BF7D3C9B-BFBE-47B3-864C-C7F22C8A5469}" srcOrd="1" destOrd="0" presId="urn:microsoft.com/office/officeart/2005/8/layout/orgChart1"/>
    <dgm:cxn modelId="{729F1720-4AA0-40D8-BB01-7724D4DF1DEC}" type="presParOf" srcId="{21BDF409-63C5-4097-80DC-ADB174EA88D7}" destId="{EBFB040E-9610-475E-AD76-A3DFECFE2981}" srcOrd="1" destOrd="0" presId="urn:microsoft.com/office/officeart/2005/8/layout/orgChart1"/>
    <dgm:cxn modelId="{E948B251-5752-414E-A79D-0DF667A0A191}" type="presParOf" srcId="{EBFB040E-9610-475E-AD76-A3DFECFE2981}" destId="{6410058E-EF2E-4D94-A2AB-1A422365FBC6}" srcOrd="0" destOrd="0" presId="urn:microsoft.com/office/officeart/2005/8/layout/orgChart1"/>
    <dgm:cxn modelId="{455462EF-65DD-4D41-B74F-11D790B8B5F9}" type="presParOf" srcId="{EBFB040E-9610-475E-AD76-A3DFECFE2981}" destId="{1499673F-9F62-48A1-A739-51E0DF10AA1A}" srcOrd="1" destOrd="0" presId="urn:microsoft.com/office/officeart/2005/8/layout/orgChart1"/>
    <dgm:cxn modelId="{5B03053C-2AB1-4232-8692-D9827AF709D9}" type="presParOf" srcId="{1499673F-9F62-48A1-A739-51E0DF10AA1A}" destId="{0F3B5098-BA6E-4CDA-A4FC-99D098833BF2}" srcOrd="0" destOrd="0" presId="urn:microsoft.com/office/officeart/2005/8/layout/orgChart1"/>
    <dgm:cxn modelId="{D1825A0F-7FA2-4CAD-AEDE-007A2FE3B1BF}" type="presParOf" srcId="{0F3B5098-BA6E-4CDA-A4FC-99D098833BF2}" destId="{3248B0B4-A307-454D-A1DA-6D235815FAD0}" srcOrd="0" destOrd="0" presId="urn:microsoft.com/office/officeart/2005/8/layout/orgChart1"/>
    <dgm:cxn modelId="{8657118A-A183-41EB-B87B-9C87CB56E12F}" type="presParOf" srcId="{0F3B5098-BA6E-4CDA-A4FC-99D098833BF2}" destId="{0E25D900-D9C8-4ABC-B64C-1FE067EBAA1C}" srcOrd="1" destOrd="0" presId="urn:microsoft.com/office/officeart/2005/8/layout/orgChart1"/>
    <dgm:cxn modelId="{F0DB4A2D-05B6-434D-B7BB-7A4DFFA23DB3}" type="presParOf" srcId="{1499673F-9F62-48A1-A739-51E0DF10AA1A}" destId="{47D3B437-B375-4D3F-A8EE-28AC89922638}" srcOrd="1" destOrd="0" presId="urn:microsoft.com/office/officeart/2005/8/layout/orgChart1"/>
    <dgm:cxn modelId="{EB18413D-08C2-4CE4-BC2A-5BD2BF0865A8}" type="presParOf" srcId="{1499673F-9F62-48A1-A739-51E0DF10AA1A}" destId="{29C21526-2A9D-4EB0-98E7-E6ED2D6B631B}" srcOrd="2" destOrd="0" presId="urn:microsoft.com/office/officeart/2005/8/layout/orgChart1"/>
    <dgm:cxn modelId="{D89424CA-7A8D-4FD8-A560-E4D17A505068}" type="presParOf" srcId="{21BDF409-63C5-4097-80DC-ADB174EA88D7}" destId="{1A87DD1F-B115-45B7-8299-86A6C1A3D397}" srcOrd="2" destOrd="0" presId="urn:microsoft.com/office/officeart/2005/8/layout/orgChart1"/>
    <dgm:cxn modelId="{CCB8512D-D9FE-41A1-8993-C6935CB05612}" type="presParOf" srcId="{E4F8AE12-2535-4034-B29A-86BC951E9939}" destId="{29479DC2-D928-4D04-9933-6E4DA83D4DE5}" srcOrd="2" destOrd="0" presId="urn:microsoft.com/office/officeart/2005/8/layout/orgChart1"/>
    <dgm:cxn modelId="{613CB71B-C09F-4B49-83A2-82121EF9B03C}" type="presParOf" srcId="{E4F8AE12-2535-4034-B29A-86BC951E9939}" destId="{9676A7A3-92F9-489D-880B-AC75588CC265}" srcOrd="3" destOrd="0" presId="urn:microsoft.com/office/officeart/2005/8/layout/orgChart1"/>
    <dgm:cxn modelId="{0D0C635A-53F3-424D-828C-3390D1A30A30}" type="presParOf" srcId="{9676A7A3-92F9-489D-880B-AC75588CC265}" destId="{62BF9BF5-6586-4780-B3F2-25EE702BF72D}" srcOrd="0" destOrd="0" presId="urn:microsoft.com/office/officeart/2005/8/layout/orgChart1"/>
    <dgm:cxn modelId="{264F4BFD-2BBD-4375-A4D8-59017229F800}" type="presParOf" srcId="{62BF9BF5-6586-4780-B3F2-25EE702BF72D}" destId="{4E96C27C-E83E-4ABF-BD86-62839B99B012}" srcOrd="0" destOrd="0" presId="urn:microsoft.com/office/officeart/2005/8/layout/orgChart1"/>
    <dgm:cxn modelId="{2B3A6563-7615-434E-A33D-A5BAF0EA7544}" type="presParOf" srcId="{62BF9BF5-6586-4780-B3F2-25EE702BF72D}" destId="{66C2A5AD-EA3E-41FE-AE54-29313C744F2B}" srcOrd="1" destOrd="0" presId="urn:microsoft.com/office/officeart/2005/8/layout/orgChart1"/>
    <dgm:cxn modelId="{F6C7AE6A-BB62-47EE-90D3-709078223DFC}" type="presParOf" srcId="{9676A7A3-92F9-489D-880B-AC75588CC265}" destId="{C5852847-849C-4BE9-B867-3723CABB296A}" srcOrd="1" destOrd="0" presId="urn:microsoft.com/office/officeart/2005/8/layout/orgChart1"/>
    <dgm:cxn modelId="{7DD76754-5A32-452B-A39C-0E82659B228B}" type="presParOf" srcId="{9676A7A3-92F9-489D-880B-AC75588CC265}" destId="{85660C85-A2B8-441B-9435-E98DF6126261}" srcOrd="2" destOrd="0" presId="urn:microsoft.com/office/officeart/2005/8/layout/orgChart1"/>
    <dgm:cxn modelId="{C663227A-14A5-4B68-8A04-A20740AA7D41}" type="presParOf" srcId="{11BBBB0F-DD55-4165-917A-A475342C5E78}" destId="{F61072B0-2DB8-4D28-9065-2B234D347FC8}" srcOrd="2" destOrd="0" presId="urn:microsoft.com/office/officeart/2005/8/layout/orgChart1"/>
    <dgm:cxn modelId="{04EE017A-DFB6-4E0D-842C-7DFD1231F7C7}" type="presParOf" srcId="{600027A4-F6F3-4AFA-98D1-6BA424D0AF70}" destId="{E7A567E2-D826-48C4-AAAF-DACEA64506CA}"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5B24CDCC-980E-42A1-ADCF-4DAC2F6B0599}" type="doc">
      <dgm:prSet loTypeId="urn:microsoft.com/office/officeart/2005/8/layout/orgChart1" loCatId="hierarchy" qsTypeId="urn:microsoft.com/office/officeart/2005/8/quickstyle/simple1" qsCatId="simple" csTypeId="urn:microsoft.com/office/officeart/2005/8/colors/accent0_2" csCatId="mainScheme" phldr="1"/>
      <dgm:spPr/>
      <dgm:t>
        <a:bodyPr/>
        <a:lstStyle/>
        <a:p>
          <a:endParaRPr lang="en-IN"/>
        </a:p>
      </dgm:t>
    </dgm:pt>
    <dgm:pt modelId="{2FFD7A8D-0EE3-4638-B63C-9DB052927C27}">
      <dgm:prSet phldrT="[Text]"/>
      <dgm:spPr>
        <a:solidFill>
          <a:schemeClr val="accent6"/>
        </a:solidFill>
      </dgm:spPr>
      <dgm:t>
        <a:bodyPr/>
        <a:lstStyle/>
        <a:p>
          <a:r>
            <a:rPr lang="en-IN" dirty="0">
              <a:solidFill>
                <a:schemeClr val="bg1"/>
              </a:solidFill>
            </a:rPr>
            <a:t>Root Component</a:t>
          </a:r>
        </a:p>
      </dgm:t>
    </dgm:pt>
    <dgm:pt modelId="{D11ED5AF-A3D5-42B4-AF75-218D87CD47B3}" type="parTrans" cxnId="{1C2FCB56-7EB3-4B25-A03A-F9B692B17A8E}">
      <dgm:prSet/>
      <dgm:spPr/>
      <dgm:t>
        <a:bodyPr/>
        <a:lstStyle/>
        <a:p>
          <a:endParaRPr lang="en-IN"/>
        </a:p>
      </dgm:t>
    </dgm:pt>
    <dgm:pt modelId="{101CDD9C-0C61-44C4-98AD-74E77E1380A6}" type="sibTrans" cxnId="{1C2FCB56-7EB3-4B25-A03A-F9B692B17A8E}">
      <dgm:prSet/>
      <dgm:spPr/>
      <dgm:t>
        <a:bodyPr/>
        <a:lstStyle/>
        <a:p>
          <a:endParaRPr lang="en-IN"/>
        </a:p>
      </dgm:t>
    </dgm:pt>
    <dgm:pt modelId="{A771AE93-4B53-4F64-AE53-A6D8028E39E9}">
      <dgm:prSet phldrT="[Text]"/>
      <dgm:spPr>
        <a:solidFill>
          <a:schemeClr val="accent6"/>
        </a:solidFill>
      </dgm:spPr>
      <dgm:t>
        <a:bodyPr/>
        <a:lstStyle/>
        <a:p>
          <a:r>
            <a:rPr lang="en-IN" dirty="0">
              <a:solidFill>
                <a:schemeClr val="bg1"/>
              </a:solidFill>
            </a:rPr>
            <a:t>Child Component -1</a:t>
          </a:r>
        </a:p>
      </dgm:t>
    </dgm:pt>
    <dgm:pt modelId="{5703670F-F969-4A32-9688-50FB5036EF86}" type="parTrans" cxnId="{2DB4E087-CAB2-4C53-9058-BBD640BAEB86}">
      <dgm:prSet/>
      <dgm:spPr/>
      <dgm:t>
        <a:bodyPr/>
        <a:lstStyle/>
        <a:p>
          <a:endParaRPr lang="en-IN"/>
        </a:p>
      </dgm:t>
    </dgm:pt>
    <dgm:pt modelId="{AF1AFF9F-20FC-4379-BB7D-7B418373D245}" type="sibTrans" cxnId="{2DB4E087-CAB2-4C53-9058-BBD640BAEB86}">
      <dgm:prSet/>
      <dgm:spPr/>
      <dgm:t>
        <a:bodyPr/>
        <a:lstStyle/>
        <a:p>
          <a:endParaRPr lang="en-IN"/>
        </a:p>
      </dgm:t>
    </dgm:pt>
    <dgm:pt modelId="{62BFFEF3-C110-4F8D-835B-82064809373F}">
      <dgm:prSet phldrT="[Text]"/>
      <dgm:spPr>
        <a:solidFill>
          <a:schemeClr val="accent6"/>
        </a:solidFill>
      </dgm:spPr>
      <dgm:t>
        <a:bodyPr/>
        <a:lstStyle/>
        <a:p>
          <a:r>
            <a:rPr lang="en-IN" dirty="0">
              <a:solidFill>
                <a:schemeClr val="bg1"/>
              </a:solidFill>
            </a:rPr>
            <a:t>Child Component- 2</a:t>
          </a:r>
        </a:p>
      </dgm:t>
    </dgm:pt>
    <dgm:pt modelId="{5CB21AAB-C797-4CBB-9969-33700D638FAF}" type="parTrans" cxnId="{C4B32939-0D0A-44DF-89E4-E29EFEAB16E7}">
      <dgm:prSet/>
      <dgm:spPr/>
      <dgm:t>
        <a:bodyPr/>
        <a:lstStyle/>
        <a:p>
          <a:endParaRPr lang="en-IN"/>
        </a:p>
      </dgm:t>
    </dgm:pt>
    <dgm:pt modelId="{4B3E7C46-105F-465D-A65A-C99676BA243F}" type="sibTrans" cxnId="{C4B32939-0D0A-44DF-89E4-E29EFEAB16E7}">
      <dgm:prSet/>
      <dgm:spPr/>
      <dgm:t>
        <a:bodyPr/>
        <a:lstStyle/>
        <a:p>
          <a:endParaRPr lang="en-IN"/>
        </a:p>
      </dgm:t>
    </dgm:pt>
    <dgm:pt modelId="{D555F3D7-8D06-4258-BD79-79AE7B2A36D6}">
      <dgm:prSet phldrT="[Text]"/>
      <dgm:spPr>
        <a:solidFill>
          <a:schemeClr val="accent6"/>
        </a:solidFill>
      </dgm:spPr>
      <dgm:t>
        <a:bodyPr/>
        <a:lstStyle/>
        <a:p>
          <a:r>
            <a:rPr lang="en-IN" dirty="0">
              <a:solidFill>
                <a:schemeClr val="bg1"/>
              </a:solidFill>
            </a:rPr>
            <a:t>CC-11 </a:t>
          </a:r>
        </a:p>
      </dgm:t>
    </dgm:pt>
    <dgm:pt modelId="{8E250B6F-84B3-4640-B5D1-85B024B38B15}" type="parTrans" cxnId="{5C065659-39CC-4915-9772-C18F63A26285}">
      <dgm:prSet/>
      <dgm:spPr/>
      <dgm:t>
        <a:bodyPr/>
        <a:lstStyle/>
        <a:p>
          <a:endParaRPr lang="en-IN"/>
        </a:p>
      </dgm:t>
    </dgm:pt>
    <dgm:pt modelId="{F6E2D4A7-01CE-4F7D-866D-CB5DB83E3D8B}" type="sibTrans" cxnId="{5C065659-39CC-4915-9772-C18F63A26285}">
      <dgm:prSet/>
      <dgm:spPr/>
      <dgm:t>
        <a:bodyPr/>
        <a:lstStyle/>
        <a:p>
          <a:endParaRPr lang="en-IN"/>
        </a:p>
      </dgm:t>
    </dgm:pt>
    <dgm:pt modelId="{6B464348-FB5C-4395-9D2D-B11E9BFAD178}">
      <dgm:prSet phldrT="[Text]"/>
      <dgm:spPr>
        <a:solidFill>
          <a:schemeClr val="accent6"/>
        </a:solidFill>
      </dgm:spPr>
      <dgm:t>
        <a:bodyPr/>
        <a:lstStyle/>
        <a:p>
          <a:r>
            <a:rPr lang="en-IN" dirty="0">
              <a:solidFill>
                <a:schemeClr val="bg1"/>
              </a:solidFill>
            </a:rPr>
            <a:t>CC -12 </a:t>
          </a:r>
        </a:p>
      </dgm:t>
    </dgm:pt>
    <dgm:pt modelId="{43DB7E2C-407A-4168-B9C3-212472400FEF}" type="parTrans" cxnId="{AF25CEA5-C656-4A42-B563-D5276F137016}">
      <dgm:prSet/>
      <dgm:spPr/>
      <dgm:t>
        <a:bodyPr/>
        <a:lstStyle/>
        <a:p>
          <a:endParaRPr lang="en-IN"/>
        </a:p>
      </dgm:t>
    </dgm:pt>
    <dgm:pt modelId="{2F254CA1-C12F-4D4B-97D2-0200B1FC2F5C}" type="sibTrans" cxnId="{AF25CEA5-C656-4A42-B563-D5276F137016}">
      <dgm:prSet/>
      <dgm:spPr/>
      <dgm:t>
        <a:bodyPr/>
        <a:lstStyle/>
        <a:p>
          <a:endParaRPr lang="en-IN"/>
        </a:p>
      </dgm:t>
    </dgm:pt>
    <dgm:pt modelId="{BDD50A03-E991-4177-BCDC-12C002552976}">
      <dgm:prSet phldrT="[Text]"/>
      <dgm:spPr>
        <a:solidFill>
          <a:schemeClr val="accent6"/>
        </a:solidFill>
      </dgm:spPr>
      <dgm:t>
        <a:bodyPr/>
        <a:lstStyle/>
        <a:p>
          <a:r>
            <a:rPr lang="en-IN" dirty="0">
              <a:solidFill>
                <a:schemeClr val="bg1"/>
              </a:solidFill>
            </a:rPr>
            <a:t>CC-121</a:t>
          </a:r>
        </a:p>
      </dgm:t>
    </dgm:pt>
    <dgm:pt modelId="{99D0DD8E-FCEE-42CC-9401-BB5DD1B0BE38}" type="parTrans" cxnId="{9C1CB462-1382-4FD2-94BD-0943E3B2A14A}">
      <dgm:prSet/>
      <dgm:spPr/>
      <dgm:t>
        <a:bodyPr/>
        <a:lstStyle/>
        <a:p>
          <a:endParaRPr lang="en-IN"/>
        </a:p>
      </dgm:t>
    </dgm:pt>
    <dgm:pt modelId="{790C14EB-70D6-4115-860C-0F51682CFE47}" type="sibTrans" cxnId="{9C1CB462-1382-4FD2-94BD-0943E3B2A14A}">
      <dgm:prSet/>
      <dgm:spPr/>
      <dgm:t>
        <a:bodyPr/>
        <a:lstStyle/>
        <a:p>
          <a:endParaRPr lang="en-IN"/>
        </a:p>
      </dgm:t>
    </dgm:pt>
    <dgm:pt modelId="{D2E3A9AE-7F6B-48DD-AA69-4C8D8CF82E2F}">
      <dgm:prSet phldrT="[Text]"/>
      <dgm:spPr>
        <a:solidFill>
          <a:schemeClr val="accent6"/>
        </a:solidFill>
      </dgm:spPr>
      <dgm:t>
        <a:bodyPr/>
        <a:lstStyle/>
        <a:p>
          <a:r>
            <a:rPr lang="en-IN" dirty="0">
              <a:solidFill>
                <a:schemeClr val="bg1"/>
              </a:solidFill>
            </a:rPr>
            <a:t>CC -21</a:t>
          </a:r>
        </a:p>
      </dgm:t>
    </dgm:pt>
    <dgm:pt modelId="{E312953F-47BE-4D59-B913-EFA257709FA8}" type="parTrans" cxnId="{3F57B85B-D5CE-4636-A0C6-6488EE6FAC5A}">
      <dgm:prSet/>
      <dgm:spPr/>
      <dgm:t>
        <a:bodyPr/>
        <a:lstStyle/>
        <a:p>
          <a:endParaRPr lang="en-IN"/>
        </a:p>
      </dgm:t>
    </dgm:pt>
    <dgm:pt modelId="{C880E605-9620-4A3D-9454-F14A3525D4E9}" type="sibTrans" cxnId="{3F57B85B-D5CE-4636-A0C6-6488EE6FAC5A}">
      <dgm:prSet/>
      <dgm:spPr/>
      <dgm:t>
        <a:bodyPr/>
        <a:lstStyle/>
        <a:p>
          <a:endParaRPr lang="en-IN"/>
        </a:p>
      </dgm:t>
    </dgm:pt>
    <dgm:pt modelId="{FEA68D64-A0FE-48FC-9D1F-6C922495BF86}">
      <dgm:prSet phldrT="[Text]"/>
      <dgm:spPr>
        <a:solidFill>
          <a:schemeClr val="accent6"/>
        </a:solidFill>
      </dgm:spPr>
      <dgm:t>
        <a:bodyPr/>
        <a:lstStyle/>
        <a:p>
          <a:r>
            <a:rPr lang="en-IN" dirty="0">
              <a:solidFill>
                <a:schemeClr val="bg1"/>
              </a:solidFill>
            </a:rPr>
            <a:t>CC-22</a:t>
          </a:r>
        </a:p>
      </dgm:t>
    </dgm:pt>
    <dgm:pt modelId="{EB48B421-3E3A-40FD-9D93-707CA66B750D}" type="parTrans" cxnId="{DED03BA7-07AC-4C30-A760-EB91E9DDF2CF}">
      <dgm:prSet/>
      <dgm:spPr/>
      <dgm:t>
        <a:bodyPr/>
        <a:lstStyle/>
        <a:p>
          <a:endParaRPr lang="en-IN"/>
        </a:p>
      </dgm:t>
    </dgm:pt>
    <dgm:pt modelId="{935DD85E-BBB1-4FC0-BA70-6C99B4487851}" type="sibTrans" cxnId="{DED03BA7-07AC-4C30-A760-EB91E9DDF2CF}">
      <dgm:prSet/>
      <dgm:spPr/>
      <dgm:t>
        <a:bodyPr/>
        <a:lstStyle/>
        <a:p>
          <a:endParaRPr lang="en-IN"/>
        </a:p>
      </dgm:t>
    </dgm:pt>
    <dgm:pt modelId="{F78D838F-3079-444D-83D6-BC490300B852}">
      <dgm:prSet phldrT="[Text]"/>
      <dgm:spPr>
        <a:solidFill>
          <a:schemeClr val="accent6"/>
        </a:solidFill>
      </dgm:spPr>
      <dgm:t>
        <a:bodyPr/>
        <a:lstStyle/>
        <a:p>
          <a:r>
            <a:rPr lang="en-IN" dirty="0">
              <a:solidFill>
                <a:schemeClr val="bg1"/>
              </a:solidFill>
            </a:rPr>
            <a:t>CC- 211</a:t>
          </a:r>
        </a:p>
      </dgm:t>
    </dgm:pt>
    <dgm:pt modelId="{B707E36C-FAAF-48E3-B8C2-80A3004CB205}" type="parTrans" cxnId="{2F0FF34F-EB2E-4B04-8309-EEBCA0AB7846}">
      <dgm:prSet/>
      <dgm:spPr/>
      <dgm:t>
        <a:bodyPr/>
        <a:lstStyle/>
        <a:p>
          <a:endParaRPr lang="en-IN"/>
        </a:p>
      </dgm:t>
    </dgm:pt>
    <dgm:pt modelId="{B4B49B25-D307-46CB-815D-33F0D163E466}" type="sibTrans" cxnId="{2F0FF34F-EB2E-4B04-8309-EEBCA0AB7846}">
      <dgm:prSet/>
      <dgm:spPr/>
      <dgm:t>
        <a:bodyPr/>
        <a:lstStyle/>
        <a:p>
          <a:endParaRPr lang="en-IN"/>
        </a:p>
      </dgm:t>
    </dgm:pt>
    <dgm:pt modelId="{8A3CF55B-5464-478E-A4C8-E709BE4E4757}" type="pres">
      <dgm:prSet presAssocID="{5B24CDCC-980E-42A1-ADCF-4DAC2F6B0599}" presName="hierChild1" presStyleCnt="0">
        <dgm:presLayoutVars>
          <dgm:orgChart val="1"/>
          <dgm:chPref val="1"/>
          <dgm:dir/>
          <dgm:animOne val="branch"/>
          <dgm:animLvl val="lvl"/>
          <dgm:resizeHandles/>
        </dgm:presLayoutVars>
      </dgm:prSet>
      <dgm:spPr/>
    </dgm:pt>
    <dgm:pt modelId="{600027A4-F6F3-4AFA-98D1-6BA424D0AF70}" type="pres">
      <dgm:prSet presAssocID="{2FFD7A8D-0EE3-4638-B63C-9DB052927C27}" presName="hierRoot1" presStyleCnt="0">
        <dgm:presLayoutVars>
          <dgm:hierBranch val="init"/>
        </dgm:presLayoutVars>
      </dgm:prSet>
      <dgm:spPr/>
    </dgm:pt>
    <dgm:pt modelId="{6D0A8CB1-E181-4516-A613-14F5655D7D33}" type="pres">
      <dgm:prSet presAssocID="{2FFD7A8D-0EE3-4638-B63C-9DB052927C27}" presName="rootComposite1" presStyleCnt="0"/>
      <dgm:spPr/>
    </dgm:pt>
    <dgm:pt modelId="{A08EE065-F772-46FA-A1C3-250061648020}" type="pres">
      <dgm:prSet presAssocID="{2FFD7A8D-0EE3-4638-B63C-9DB052927C27}" presName="rootText1" presStyleLbl="node0" presStyleIdx="0" presStyleCnt="1">
        <dgm:presLayoutVars>
          <dgm:chPref val="3"/>
        </dgm:presLayoutVars>
      </dgm:prSet>
      <dgm:spPr/>
    </dgm:pt>
    <dgm:pt modelId="{E6C6FDFB-C905-4585-A8CA-782F02B4C78C}" type="pres">
      <dgm:prSet presAssocID="{2FFD7A8D-0EE3-4638-B63C-9DB052927C27}" presName="rootConnector1" presStyleLbl="node1" presStyleIdx="0" presStyleCnt="0"/>
      <dgm:spPr/>
    </dgm:pt>
    <dgm:pt modelId="{9BC928A4-9C35-4B4A-9661-AF4453CD1D98}" type="pres">
      <dgm:prSet presAssocID="{2FFD7A8D-0EE3-4638-B63C-9DB052927C27}" presName="hierChild2" presStyleCnt="0"/>
      <dgm:spPr/>
    </dgm:pt>
    <dgm:pt modelId="{711C5403-7B88-4200-B922-B94251B702E6}" type="pres">
      <dgm:prSet presAssocID="{5703670F-F969-4A32-9688-50FB5036EF86}" presName="Name37" presStyleLbl="parChTrans1D2" presStyleIdx="0" presStyleCnt="2"/>
      <dgm:spPr/>
    </dgm:pt>
    <dgm:pt modelId="{D46E10C5-3A14-409B-8D83-464214D65B1B}" type="pres">
      <dgm:prSet presAssocID="{A771AE93-4B53-4F64-AE53-A6D8028E39E9}" presName="hierRoot2" presStyleCnt="0">
        <dgm:presLayoutVars>
          <dgm:hierBranch val="init"/>
        </dgm:presLayoutVars>
      </dgm:prSet>
      <dgm:spPr/>
    </dgm:pt>
    <dgm:pt modelId="{8B044E2F-9E8B-4F2A-892C-BABB69FDBD75}" type="pres">
      <dgm:prSet presAssocID="{A771AE93-4B53-4F64-AE53-A6D8028E39E9}" presName="rootComposite" presStyleCnt="0"/>
      <dgm:spPr/>
    </dgm:pt>
    <dgm:pt modelId="{9BFA6DBE-F024-4083-9F0C-C58716F62B09}" type="pres">
      <dgm:prSet presAssocID="{A771AE93-4B53-4F64-AE53-A6D8028E39E9}" presName="rootText" presStyleLbl="node2" presStyleIdx="0" presStyleCnt="2">
        <dgm:presLayoutVars>
          <dgm:chPref val="3"/>
        </dgm:presLayoutVars>
      </dgm:prSet>
      <dgm:spPr/>
    </dgm:pt>
    <dgm:pt modelId="{A4D3CFCA-A05C-4229-874C-0B56FFB5D82B}" type="pres">
      <dgm:prSet presAssocID="{A771AE93-4B53-4F64-AE53-A6D8028E39E9}" presName="rootConnector" presStyleLbl="node2" presStyleIdx="0" presStyleCnt="2"/>
      <dgm:spPr/>
    </dgm:pt>
    <dgm:pt modelId="{CDE30D6A-4E21-4A7A-A641-05BED9901433}" type="pres">
      <dgm:prSet presAssocID="{A771AE93-4B53-4F64-AE53-A6D8028E39E9}" presName="hierChild4" presStyleCnt="0"/>
      <dgm:spPr/>
    </dgm:pt>
    <dgm:pt modelId="{7D6DFF04-DB7D-4AE8-B75F-EF7A917F05D9}" type="pres">
      <dgm:prSet presAssocID="{8E250B6F-84B3-4640-B5D1-85B024B38B15}" presName="Name37" presStyleLbl="parChTrans1D3" presStyleIdx="0" presStyleCnt="4"/>
      <dgm:spPr/>
    </dgm:pt>
    <dgm:pt modelId="{69DEBA20-18A4-4BAF-B929-ACAF40D19DE3}" type="pres">
      <dgm:prSet presAssocID="{D555F3D7-8D06-4258-BD79-79AE7B2A36D6}" presName="hierRoot2" presStyleCnt="0">
        <dgm:presLayoutVars>
          <dgm:hierBranch val="init"/>
        </dgm:presLayoutVars>
      </dgm:prSet>
      <dgm:spPr/>
    </dgm:pt>
    <dgm:pt modelId="{CEDFCEE7-1835-4CF0-959B-A22046148485}" type="pres">
      <dgm:prSet presAssocID="{D555F3D7-8D06-4258-BD79-79AE7B2A36D6}" presName="rootComposite" presStyleCnt="0"/>
      <dgm:spPr/>
    </dgm:pt>
    <dgm:pt modelId="{58BD6176-D990-4815-A36F-5BA27775EBFD}" type="pres">
      <dgm:prSet presAssocID="{D555F3D7-8D06-4258-BD79-79AE7B2A36D6}" presName="rootText" presStyleLbl="node3" presStyleIdx="0" presStyleCnt="4">
        <dgm:presLayoutVars>
          <dgm:chPref val="3"/>
        </dgm:presLayoutVars>
      </dgm:prSet>
      <dgm:spPr/>
    </dgm:pt>
    <dgm:pt modelId="{984CC1D2-6FA6-4EA8-A69F-F32FBB9E112C}" type="pres">
      <dgm:prSet presAssocID="{D555F3D7-8D06-4258-BD79-79AE7B2A36D6}" presName="rootConnector" presStyleLbl="node3" presStyleIdx="0" presStyleCnt="4"/>
      <dgm:spPr/>
    </dgm:pt>
    <dgm:pt modelId="{B0856C92-EA5D-4C18-A69C-C35425C5950C}" type="pres">
      <dgm:prSet presAssocID="{D555F3D7-8D06-4258-BD79-79AE7B2A36D6}" presName="hierChild4" presStyleCnt="0"/>
      <dgm:spPr/>
    </dgm:pt>
    <dgm:pt modelId="{01DA5B82-49FA-4EEB-A68D-817DD4D1AE49}" type="pres">
      <dgm:prSet presAssocID="{D555F3D7-8D06-4258-BD79-79AE7B2A36D6}" presName="hierChild5" presStyleCnt="0"/>
      <dgm:spPr/>
    </dgm:pt>
    <dgm:pt modelId="{87BF1B3B-2801-4DAD-8E27-F3802BB24385}" type="pres">
      <dgm:prSet presAssocID="{43DB7E2C-407A-4168-B9C3-212472400FEF}" presName="Name37" presStyleLbl="parChTrans1D3" presStyleIdx="1" presStyleCnt="4"/>
      <dgm:spPr/>
    </dgm:pt>
    <dgm:pt modelId="{DD0A3C98-AF52-4ACB-81BC-524EC2A096F0}" type="pres">
      <dgm:prSet presAssocID="{6B464348-FB5C-4395-9D2D-B11E9BFAD178}" presName="hierRoot2" presStyleCnt="0">
        <dgm:presLayoutVars>
          <dgm:hierBranch val="init"/>
        </dgm:presLayoutVars>
      </dgm:prSet>
      <dgm:spPr/>
    </dgm:pt>
    <dgm:pt modelId="{7672548A-196A-47E1-AAE5-29F4F0BE8BD5}" type="pres">
      <dgm:prSet presAssocID="{6B464348-FB5C-4395-9D2D-B11E9BFAD178}" presName="rootComposite" presStyleCnt="0"/>
      <dgm:spPr/>
    </dgm:pt>
    <dgm:pt modelId="{C6F6C7FC-4E29-434A-A080-4CBD3A77C4D5}" type="pres">
      <dgm:prSet presAssocID="{6B464348-FB5C-4395-9D2D-B11E9BFAD178}" presName="rootText" presStyleLbl="node3" presStyleIdx="1" presStyleCnt="4">
        <dgm:presLayoutVars>
          <dgm:chPref val="3"/>
        </dgm:presLayoutVars>
      </dgm:prSet>
      <dgm:spPr/>
    </dgm:pt>
    <dgm:pt modelId="{8931A71D-561A-4605-AA72-74E38CA65C5B}" type="pres">
      <dgm:prSet presAssocID="{6B464348-FB5C-4395-9D2D-B11E9BFAD178}" presName="rootConnector" presStyleLbl="node3" presStyleIdx="1" presStyleCnt="4"/>
      <dgm:spPr/>
    </dgm:pt>
    <dgm:pt modelId="{4188F32F-3368-4309-99F1-1777C56E69F2}" type="pres">
      <dgm:prSet presAssocID="{6B464348-FB5C-4395-9D2D-B11E9BFAD178}" presName="hierChild4" presStyleCnt="0"/>
      <dgm:spPr/>
    </dgm:pt>
    <dgm:pt modelId="{006C6EEB-D60E-49B8-B436-43569C7C7234}" type="pres">
      <dgm:prSet presAssocID="{99D0DD8E-FCEE-42CC-9401-BB5DD1B0BE38}" presName="Name37" presStyleLbl="parChTrans1D4" presStyleIdx="0" presStyleCnt="2"/>
      <dgm:spPr/>
    </dgm:pt>
    <dgm:pt modelId="{EAFD7FC9-DE2D-437B-8B63-E24CE5AEAE67}" type="pres">
      <dgm:prSet presAssocID="{BDD50A03-E991-4177-BCDC-12C002552976}" presName="hierRoot2" presStyleCnt="0">
        <dgm:presLayoutVars>
          <dgm:hierBranch val="init"/>
        </dgm:presLayoutVars>
      </dgm:prSet>
      <dgm:spPr/>
    </dgm:pt>
    <dgm:pt modelId="{62D9A1DC-1030-4A7D-A3D4-A6B664891A8C}" type="pres">
      <dgm:prSet presAssocID="{BDD50A03-E991-4177-BCDC-12C002552976}" presName="rootComposite" presStyleCnt="0"/>
      <dgm:spPr/>
    </dgm:pt>
    <dgm:pt modelId="{6D8EF594-B147-4D09-932B-B1E26548EA4B}" type="pres">
      <dgm:prSet presAssocID="{BDD50A03-E991-4177-BCDC-12C002552976}" presName="rootText" presStyleLbl="node4" presStyleIdx="0" presStyleCnt="2">
        <dgm:presLayoutVars>
          <dgm:chPref val="3"/>
        </dgm:presLayoutVars>
      </dgm:prSet>
      <dgm:spPr/>
    </dgm:pt>
    <dgm:pt modelId="{BCC03F45-30BC-49E9-A3E3-D65EC8379EE1}" type="pres">
      <dgm:prSet presAssocID="{BDD50A03-E991-4177-BCDC-12C002552976}" presName="rootConnector" presStyleLbl="node4" presStyleIdx="0" presStyleCnt="2"/>
      <dgm:spPr/>
    </dgm:pt>
    <dgm:pt modelId="{4EEBE557-4B20-42E7-8776-9D847E725440}" type="pres">
      <dgm:prSet presAssocID="{BDD50A03-E991-4177-BCDC-12C002552976}" presName="hierChild4" presStyleCnt="0"/>
      <dgm:spPr/>
    </dgm:pt>
    <dgm:pt modelId="{99121652-57B1-4CFB-B50A-5997A2076351}" type="pres">
      <dgm:prSet presAssocID="{BDD50A03-E991-4177-BCDC-12C002552976}" presName="hierChild5" presStyleCnt="0"/>
      <dgm:spPr/>
    </dgm:pt>
    <dgm:pt modelId="{B42E61E2-4D6F-4D3F-B50D-227609A89222}" type="pres">
      <dgm:prSet presAssocID="{6B464348-FB5C-4395-9D2D-B11E9BFAD178}" presName="hierChild5" presStyleCnt="0"/>
      <dgm:spPr/>
    </dgm:pt>
    <dgm:pt modelId="{B3DCD154-33ED-49CE-B0ED-941B7338C1A6}" type="pres">
      <dgm:prSet presAssocID="{A771AE93-4B53-4F64-AE53-A6D8028E39E9}" presName="hierChild5" presStyleCnt="0"/>
      <dgm:spPr/>
    </dgm:pt>
    <dgm:pt modelId="{235D14BB-343A-4775-B7AC-01CD44998D27}" type="pres">
      <dgm:prSet presAssocID="{5CB21AAB-C797-4CBB-9969-33700D638FAF}" presName="Name37" presStyleLbl="parChTrans1D2" presStyleIdx="1" presStyleCnt="2"/>
      <dgm:spPr/>
    </dgm:pt>
    <dgm:pt modelId="{11BBBB0F-DD55-4165-917A-A475342C5E78}" type="pres">
      <dgm:prSet presAssocID="{62BFFEF3-C110-4F8D-835B-82064809373F}" presName="hierRoot2" presStyleCnt="0">
        <dgm:presLayoutVars>
          <dgm:hierBranch val="init"/>
        </dgm:presLayoutVars>
      </dgm:prSet>
      <dgm:spPr/>
    </dgm:pt>
    <dgm:pt modelId="{30EC46D0-7CB2-4C7D-AB9F-C7042CCEF06A}" type="pres">
      <dgm:prSet presAssocID="{62BFFEF3-C110-4F8D-835B-82064809373F}" presName="rootComposite" presStyleCnt="0"/>
      <dgm:spPr/>
    </dgm:pt>
    <dgm:pt modelId="{AD56C28C-57BD-4E05-9061-E0AD4A3F9630}" type="pres">
      <dgm:prSet presAssocID="{62BFFEF3-C110-4F8D-835B-82064809373F}" presName="rootText" presStyleLbl="node2" presStyleIdx="1" presStyleCnt="2">
        <dgm:presLayoutVars>
          <dgm:chPref val="3"/>
        </dgm:presLayoutVars>
      </dgm:prSet>
      <dgm:spPr/>
    </dgm:pt>
    <dgm:pt modelId="{740621B8-CD2D-47AD-A70C-062264A94537}" type="pres">
      <dgm:prSet presAssocID="{62BFFEF3-C110-4F8D-835B-82064809373F}" presName="rootConnector" presStyleLbl="node2" presStyleIdx="1" presStyleCnt="2"/>
      <dgm:spPr/>
    </dgm:pt>
    <dgm:pt modelId="{E4F8AE12-2535-4034-B29A-86BC951E9939}" type="pres">
      <dgm:prSet presAssocID="{62BFFEF3-C110-4F8D-835B-82064809373F}" presName="hierChild4" presStyleCnt="0"/>
      <dgm:spPr/>
    </dgm:pt>
    <dgm:pt modelId="{B581FFBD-C15F-4676-B2FB-4ADDA00C199B}" type="pres">
      <dgm:prSet presAssocID="{E312953F-47BE-4D59-B913-EFA257709FA8}" presName="Name37" presStyleLbl="parChTrans1D3" presStyleIdx="2" presStyleCnt="4"/>
      <dgm:spPr/>
    </dgm:pt>
    <dgm:pt modelId="{21BDF409-63C5-4097-80DC-ADB174EA88D7}" type="pres">
      <dgm:prSet presAssocID="{D2E3A9AE-7F6B-48DD-AA69-4C8D8CF82E2F}" presName="hierRoot2" presStyleCnt="0">
        <dgm:presLayoutVars>
          <dgm:hierBranch val="init"/>
        </dgm:presLayoutVars>
      </dgm:prSet>
      <dgm:spPr/>
    </dgm:pt>
    <dgm:pt modelId="{9ECBC16B-8D69-4236-8F9B-583CD88E806F}" type="pres">
      <dgm:prSet presAssocID="{D2E3A9AE-7F6B-48DD-AA69-4C8D8CF82E2F}" presName="rootComposite" presStyleCnt="0"/>
      <dgm:spPr/>
    </dgm:pt>
    <dgm:pt modelId="{04FDDF98-B89F-425B-86DE-DF2E6DC201B9}" type="pres">
      <dgm:prSet presAssocID="{D2E3A9AE-7F6B-48DD-AA69-4C8D8CF82E2F}" presName="rootText" presStyleLbl="node3" presStyleIdx="2" presStyleCnt="4">
        <dgm:presLayoutVars>
          <dgm:chPref val="3"/>
        </dgm:presLayoutVars>
      </dgm:prSet>
      <dgm:spPr/>
    </dgm:pt>
    <dgm:pt modelId="{BF7D3C9B-BFBE-47B3-864C-C7F22C8A5469}" type="pres">
      <dgm:prSet presAssocID="{D2E3A9AE-7F6B-48DD-AA69-4C8D8CF82E2F}" presName="rootConnector" presStyleLbl="node3" presStyleIdx="2" presStyleCnt="4"/>
      <dgm:spPr/>
    </dgm:pt>
    <dgm:pt modelId="{EBFB040E-9610-475E-AD76-A3DFECFE2981}" type="pres">
      <dgm:prSet presAssocID="{D2E3A9AE-7F6B-48DD-AA69-4C8D8CF82E2F}" presName="hierChild4" presStyleCnt="0"/>
      <dgm:spPr/>
    </dgm:pt>
    <dgm:pt modelId="{6410058E-EF2E-4D94-A2AB-1A422365FBC6}" type="pres">
      <dgm:prSet presAssocID="{B707E36C-FAAF-48E3-B8C2-80A3004CB205}" presName="Name37" presStyleLbl="parChTrans1D4" presStyleIdx="1" presStyleCnt="2"/>
      <dgm:spPr/>
    </dgm:pt>
    <dgm:pt modelId="{1499673F-9F62-48A1-A739-51E0DF10AA1A}" type="pres">
      <dgm:prSet presAssocID="{F78D838F-3079-444D-83D6-BC490300B852}" presName="hierRoot2" presStyleCnt="0">
        <dgm:presLayoutVars>
          <dgm:hierBranch val="init"/>
        </dgm:presLayoutVars>
      </dgm:prSet>
      <dgm:spPr/>
    </dgm:pt>
    <dgm:pt modelId="{0F3B5098-BA6E-4CDA-A4FC-99D098833BF2}" type="pres">
      <dgm:prSet presAssocID="{F78D838F-3079-444D-83D6-BC490300B852}" presName="rootComposite" presStyleCnt="0"/>
      <dgm:spPr/>
    </dgm:pt>
    <dgm:pt modelId="{3248B0B4-A307-454D-A1DA-6D235815FAD0}" type="pres">
      <dgm:prSet presAssocID="{F78D838F-3079-444D-83D6-BC490300B852}" presName="rootText" presStyleLbl="node4" presStyleIdx="1" presStyleCnt="2">
        <dgm:presLayoutVars>
          <dgm:chPref val="3"/>
        </dgm:presLayoutVars>
      </dgm:prSet>
      <dgm:spPr/>
    </dgm:pt>
    <dgm:pt modelId="{0E25D900-D9C8-4ABC-B64C-1FE067EBAA1C}" type="pres">
      <dgm:prSet presAssocID="{F78D838F-3079-444D-83D6-BC490300B852}" presName="rootConnector" presStyleLbl="node4" presStyleIdx="1" presStyleCnt="2"/>
      <dgm:spPr/>
    </dgm:pt>
    <dgm:pt modelId="{47D3B437-B375-4D3F-A8EE-28AC89922638}" type="pres">
      <dgm:prSet presAssocID="{F78D838F-3079-444D-83D6-BC490300B852}" presName="hierChild4" presStyleCnt="0"/>
      <dgm:spPr/>
    </dgm:pt>
    <dgm:pt modelId="{29C21526-2A9D-4EB0-98E7-E6ED2D6B631B}" type="pres">
      <dgm:prSet presAssocID="{F78D838F-3079-444D-83D6-BC490300B852}" presName="hierChild5" presStyleCnt="0"/>
      <dgm:spPr/>
    </dgm:pt>
    <dgm:pt modelId="{1A87DD1F-B115-45B7-8299-86A6C1A3D397}" type="pres">
      <dgm:prSet presAssocID="{D2E3A9AE-7F6B-48DD-AA69-4C8D8CF82E2F}" presName="hierChild5" presStyleCnt="0"/>
      <dgm:spPr/>
    </dgm:pt>
    <dgm:pt modelId="{29479DC2-D928-4D04-9933-6E4DA83D4DE5}" type="pres">
      <dgm:prSet presAssocID="{EB48B421-3E3A-40FD-9D93-707CA66B750D}" presName="Name37" presStyleLbl="parChTrans1D3" presStyleIdx="3" presStyleCnt="4"/>
      <dgm:spPr/>
    </dgm:pt>
    <dgm:pt modelId="{9676A7A3-92F9-489D-880B-AC75588CC265}" type="pres">
      <dgm:prSet presAssocID="{FEA68D64-A0FE-48FC-9D1F-6C922495BF86}" presName="hierRoot2" presStyleCnt="0">
        <dgm:presLayoutVars>
          <dgm:hierBranch val="init"/>
        </dgm:presLayoutVars>
      </dgm:prSet>
      <dgm:spPr/>
    </dgm:pt>
    <dgm:pt modelId="{62BF9BF5-6586-4780-B3F2-25EE702BF72D}" type="pres">
      <dgm:prSet presAssocID="{FEA68D64-A0FE-48FC-9D1F-6C922495BF86}" presName="rootComposite" presStyleCnt="0"/>
      <dgm:spPr/>
    </dgm:pt>
    <dgm:pt modelId="{4E96C27C-E83E-4ABF-BD86-62839B99B012}" type="pres">
      <dgm:prSet presAssocID="{FEA68D64-A0FE-48FC-9D1F-6C922495BF86}" presName="rootText" presStyleLbl="node3" presStyleIdx="3" presStyleCnt="4">
        <dgm:presLayoutVars>
          <dgm:chPref val="3"/>
        </dgm:presLayoutVars>
      </dgm:prSet>
      <dgm:spPr/>
    </dgm:pt>
    <dgm:pt modelId="{66C2A5AD-EA3E-41FE-AE54-29313C744F2B}" type="pres">
      <dgm:prSet presAssocID="{FEA68D64-A0FE-48FC-9D1F-6C922495BF86}" presName="rootConnector" presStyleLbl="node3" presStyleIdx="3" presStyleCnt="4"/>
      <dgm:spPr/>
    </dgm:pt>
    <dgm:pt modelId="{C5852847-849C-4BE9-B867-3723CABB296A}" type="pres">
      <dgm:prSet presAssocID="{FEA68D64-A0FE-48FC-9D1F-6C922495BF86}" presName="hierChild4" presStyleCnt="0"/>
      <dgm:spPr/>
    </dgm:pt>
    <dgm:pt modelId="{85660C85-A2B8-441B-9435-E98DF6126261}" type="pres">
      <dgm:prSet presAssocID="{FEA68D64-A0FE-48FC-9D1F-6C922495BF86}" presName="hierChild5" presStyleCnt="0"/>
      <dgm:spPr/>
    </dgm:pt>
    <dgm:pt modelId="{F61072B0-2DB8-4D28-9065-2B234D347FC8}" type="pres">
      <dgm:prSet presAssocID="{62BFFEF3-C110-4F8D-835B-82064809373F}" presName="hierChild5" presStyleCnt="0"/>
      <dgm:spPr/>
    </dgm:pt>
    <dgm:pt modelId="{E7A567E2-D826-48C4-AAAF-DACEA64506CA}" type="pres">
      <dgm:prSet presAssocID="{2FFD7A8D-0EE3-4638-B63C-9DB052927C27}" presName="hierChild3" presStyleCnt="0"/>
      <dgm:spPr/>
    </dgm:pt>
  </dgm:ptLst>
  <dgm:cxnLst>
    <dgm:cxn modelId="{323B4305-A93B-4E28-82D8-E995FA067513}" type="presOf" srcId="{43DB7E2C-407A-4168-B9C3-212472400FEF}" destId="{87BF1B3B-2801-4DAD-8E27-F3802BB24385}" srcOrd="0" destOrd="0" presId="urn:microsoft.com/office/officeart/2005/8/layout/orgChart1"/>
    <dgm:cxn modelId="{866E510D-AE60-4B08-BF52-3BDDB9917DC3}" type="presOf" srcId="{5703670F-F969-4A32-9688-50FB5036EF86}" destId="{711C5403-7B88-4200-B922-B94251B702E6}" srcOrd="0" destOrd="0" presId="urn:microsoft.com/office/officeart/2005/8/layout/orgChart1"/>
    <dgm:cxn modelId="{F0172C11-58AA-4533-A636-C524E83508AE}" type="presOf" srcId="{A771AE93-4B53-4F64-AE53-A6D8028E39E9}" destId="{A4D3CFCA-A05C-4229-874C-0B56FFB5D82B}" srcOrd="1" destOrd="0" presId="urn:microsoft.com/office/officeart/2005/8/layout/orgChart1"/>
    <dgm:cxn modelId="{BE6FA717-9261-49B5-8B0A-744D2C338E80}" type="presOf" srcId="{BDD50A03-E991-4177-BCDC-12C002552976}" destId="{BCC03F45-30BC-49E9-A3E3-D65EC8379EE1}" srcOrd="1" destOrd="0" presId="urn:microsoft.com/office/officeart/2005/8/layout/orgChart1"/>
    <dgm:cxn modelId="{64450B18-6C50-4B1E-A7E8-A8997E1DFED0}" type="presOf" srcId="{D555F3D7-8D06-4258-BD79-79AE7B2A36D6}" destId="{984CC1D2-6FA6-4EA8-A69F-F32FBB9E112C}" srcOrd="1" destOrd="0" presId="urn:microsoft.com/office/officeart/2005/8/layout/orgChart1"/>
    <dgm:cxn modelId="{49E89F23-503A-44AE-B110-2EDE4A832E45}" type="presOf" srcId="{62BFFEF3-C110-4F8D-835B-82064809373F}" destId="{740621B8-CD2D-47AD-A70C-062264A94537}" srcOrd="1" destOrd="0" presId="urn:microsoft.com/office/officeart/2005/8/layout/orgChart1"/>
    <dgm:cxn modelId="{34F65124-25EF-49C9-91D6-9F250A7A048C}" type="presOf" srcId="{E312953F-47BE-4D59-B913-EFA257709FA8}" destId="{B581FFBD-C15F-4676-B2FB-4ADDA00C199B}" srcOrd="0" destOrd="0" presId="urn:microsoft.com/office/officeart/2005/8/layout/orgChart1"/>
    <dgm:cxn modelId="{1218DA27-8105-4FAB-86B0-C492DA8C6918}" type="presOf" srcId="{D2E3A9AE-7F6B-48DD-AA69-4C8D8CF82E2F}" destId="{04FDDF98-B89F-425B-86DE-DF2E6DC201B9}" srcOrd="0" destOrd="0" presId="urn:microsoft.com/office/officeart/2005/8/layout/orgChart1"/>
    <dgm:cxn modelId="{DD36A532-2EC6-4341-B899-1C5E2C6CAFD3}" type="presOf" srcId="{F78D838F-3079-444D-83D6-BC490300B852}" destId="{0E25D900-D9C8-4ABC-B64C-1FE067EBAA1C}" srcOrd="1" destOrd="0" presId="urn:microsoft.com/office/officeart/2005/8/layout/orgChart1"/>
    <dgm:cxn modelId="{C4B32939-0D0A-44DF-89E4-E29EFEAB16E7}" srcId="{2FFD7A8D-0EE3-4638-B63C-9DB052927C27}" destId="{62BFFEF3-C110-4F8D-835B-82064809373F}" srcOrd="1" destOrd="0" parTransId="{5CB21AAB-C797-4CBB-9969-33700D638FAF}" sibTransId="{4B3E7C46-105F-465D-A65A-C99676BA243F}"/>
    <dgm:cxn modelId="{66AC4E3E-8427-47C8-860C-FD3FB331799C}" type="presOf" srcId="{B707E36C-FAAF-48E3-B8C2-80A3004CB205}" destId="{6410058E-EF2E-4D94-A2AB-1A422365FBC6}" srcOrd="0" destOrd="0" presId="urn:microsoft.com/office/officeart/2005/8/layout/orgChart1"/>
    <dgm:cxn modelId="{F83B5A40-6DF3-407A-B445-A8533272BF02}" type="presOf" srcId="{5B24CDCC-980E-42A1-ADCF-4DAC2F6B0599}" destId="{8A3CF55B-5464-478E-A4C8-E709BE4E4757}" srcOrd="0" destOrd="0" presId="urn:microsoft.com/office/officeart/2005/8/layout/orgChart1"/>
    <dgm:cxn modelId="{3F57B85B-D5CE-4636-A0C6-6488EE6FAC5A}" srcId="{62BFFEF3-C110-4F8D-835B-82064809373F}" destId="{D2E3A9AE-7F6B-48DD-AA69-4C8D8CF82E2F}" srcOrd="0" destOrd="0" parTransId="{E312953F-47BE-4D59-B913-EFA257709FA8}" sibTransId="{C880E605-9620-4A3D-9454-F14A3525D4E9}"/>
    <dgm:cxn modelId="{9C1CB462-1382-4FD2-94BD-0943E3B2A14A}" srcId="{6B464348-FB5C-4395-9D2D-B11E9BFAD178}" destId="{BDD50A03-E991-4177-BCDC-12C002552976}" srcOrd="0" destOrd="0" parTransId="{99D0DD8E-FCEE-42CC-9401-BB5DD1B0BE38}" sibTransId="{790C14EB-70D6-4115-860C-0F51682CFE47}"/>
    <dgm:cxn modelId="{1FE46049-DB8C-4F38-A18D-C7AC7EA1A4E4}" type="presOf" srcId="{62BFFEF3-C110-4F8D-835B-82064809373F}" destId="{AD56C28C-57BD-4E05-9061-E0AD4A3F9630}" srcOrd="0" destOrd="0" presId="urn:microsoft.com/office/officeart/2005/8/layout/orgChart1"/>
    <dgm:cxn modelId="{61A89849-7F2C-46C1-BFFE-037FCE6A1E01}" type="presOf" srcId="{6B464348-FB5C-4395-9D2D-B11E9BFAD178}" destId="{C6F6C7FC-4E29-434A-A080-4CBD3A77C4D5}" srcOrd="0" destOrd="0" presId="urn:microsoft.com/office/officeart/2005/8/layout/orgChart1"/>
    <dgm:cxn modelId="{4DD22D4E-14FD-4A6D-90DB-377A473FAED0}" type="presOf" srcId="{F78D838F-3079-444D-83D6-BC490300B852}" destId="{3248B0B4-A307-454D-A1DA-6D235815FAD0}" srcOrd="0" destOrd="0" presId="urn:microsoft.com/office/officeart/2005/8/layout/orgChart1"/>
    <dgm:cxn modelId="{450A814F-06D0-4628-B8D9-963454FC35AA}" type="presOf" srcId="{D555F3D7-8D06-4258-BD79-79AE7B2A36D6}" destId="{58BD6176-D990-4815-A36F-5BA27775EBFD}" srcOrd="0" destOrd="0" presId="urn:microsoft.com/office/officeart/2005/8/layout/orgChart1"/>
    <dgm:cxn modelId="{2F0FF34F-EB2E-4B04-8309-EEBCA0AB7846}" srcId="{D2E3A9AE-7F6B-48DD-AA69-4C8D8CF82E2F}" destId="{F78D838F-3079-444D-83D6-BC490300B852}" srcOrd="0" destOrd="0" parTransId="{B707E36C-FAAF-48E3-B8C2-80A3004CB205}" sibTransId="{B4B49B25-D307-46CB-815D-33F0D163E466}"/>
    <dgm:cxn modelId="{1C2FCB56-7EB3-4B25-A03A-F9B692B17A8E}" srcId="{5B24CDCC-980E-42A1-ADCF-4DAC2F6B0599}" destId="{2FFD7A8D-0EE3-4638-B63C-9DB052927C27}" srcOrd="0" destOrd="0" parTransId="{D11ED5AF-A3D5-42B4-AF75-218D87CD47B3}" sibTransId="{101CDD9C-0C61-44C4-98AD-74E77E1380A6}"/>
    <dgm:cxn modelId="{5C065659-39CC-4915-9772-C18F63A26285}" srcId="{A771AE93-4B53-4F64-AE53-A6D8028E39E9}" destId="{D555F3D7-8D06-4258-BD79-79AE7B2A36D6}" srcOrd="0" destOrd="0" parTransId="{8E250B6F-84B3-4640-B5D1-85B024B38B15}" sibTransId="{F6E2D4A7-01CE-4F7D-866D-CB5DB83E3D8B}"/>
    <dgm:cxn modelId="{2DB4E087-CAB2-4C53-9058-BBD640BAEB86}" srcId="{2FFD7A8D-0EE3-4638-B63C-9DB052927C27}" destId="{A771AE93-4B53-4F64-AE53-A6D8028E39E9}" srcOrd="0" destOrd="0" parTransId="{5703670F-F969-4A32-9688-50FB5036EF86}" sibTransId="{AF1AFF9F-20FC-4379-BB7D-7B418373D245}"/>
    <dgm:cxn modelId="{9526589A-3086-4B46-A35C-C440028D25CE}" type="presOf" srcId="{5CB21AAB-C797-4CBB-9969-33700D638FAF}" destId="{235D14BB-343A-4775-B7AC-01CD44998D27}" srcOrd="0" destOrd="0" presId="urn:microsoft.com/office/officeart/2005/8/layout/orgChart1"/>
    <dgm:cxn modelId="{AF25CEA5-C656-4A42-B563-D5276F137016}" srcId="{A771AE93-4B53-4F64-AE53-A6D8028E39E9}" destId="{6B464348-FB5C-4395-9D2D-B11E9BFAD178}" srcOrd="1" destOrd="0" parTransId="{43DB7E2C-407A-4168-B9C3-212472400FEF}" sibTransId="{2F254CA1-C12F-4D4B-97D2-0200B1FC2F5C}"/>
    <dgm:cxn modelId="{DED03BA7-07AC-4C30-A760-EB91E9DDF2CF}" srcId="{62BFFEF3-C110-4F8D-835B-82064809373F}" destId="{FEA68D64-A0FE-48FC-9D1F-6C922495BF86}" srcOrd="1" destOrd="0" parTransId="{EB48B421-3E3A-40FD-9D93-707CA66B750D}" sibTransId="{935DD85E-BBB1-4FC0-BA70-6C99B4487851}"/>
    <dgm:cxn modelId="{15629DA7-932E-495F-B99C-269AB8685E49}" type="presOf" srcId="{2FFD7A8D-0EE3-4638-B63C-9DB052927C27}" destId="{A08EE065-F772-46FA-A1C3-250061648020}" srcOrd="0" destOrd="0" presId="urn:microsoft.com/office/officeart/2005/8/layout/orgChart1"/>
    <dgm:cxn modelId="{1122ADA8-D575-4F52-80AD-233560410A6A}" type="presOf" srcId="{FEA68D64-A0FE-48FC-9D1F-6C922495BF86}" destId="{4E96C27C-E83E-4ABF-BD86-62839B99B012}" srcOrd="0" destOrd="0" presId="urn:microsoft.com/office/officeart/2005/8/layout/orgChart1"/>
    <dgm:cxn modelId="{A594E9BC-8C96-4FB9-9FF3-CD176F49D23E}" type="presOf" srcId="{99D0DD8E-FCEE-42CC-9401-BB5DD1B0BE38}" destId="{006C6EEB-D60E-49B8-B436-43569C7C7234}" srcOrd="0" destOrd="0" presId="urn:microsoft.com/office/officeart/2005/8/layout/orgChart1"/>
    <dgm:cxn modelId="{9F54E7C0-0986-4683-9746-044F2553BD5E}" type="presOf" srcId="{8E250B6F-84B3-4640-B5D1-85B024B38B15}" destId="{7D6DFF04-DB7D-4AE8-B75F-EF7A917F05D9}" srcOrd="0" destOrd="0" presId="urn:microsoft.com/office/officeart/2005/8/layout/orgChart1"/>
    <dgm:cxn modelId="{EC19B2C1-A777-493F-8C8C-CB766D6447E4}" type="presOf" srcId="{6B464348-FB5C-4395-9D2D-B11E9BFAD178}" destId="{8931A71D-561A-4605-AA72-74E38CA65C5B}" srcOrd="1" destOrd="0" presId="urn:microsoft.com/office/officeart/2005/8/layout/orgChart1"/>
    <dgm:cxn modelId="{2140D9D8-5F4A-46A8-97A6-0F08D3C5ABD8}" type="presOf" srcId="{BDD50A03-E991-4177-BCDC-12C002552976}" destId="{6D8EF594-B147-4D09-932B-B1E26548EA4B}" srcOrd="0" destOrd="0" presId="urn:microsoft.com/office/officeart/2005/8/layout/orgChart1"/>
    <dgm:cxn modelId="{D59972DC-7123-4C58-B086-A606BE83DADE}" type="presOf" srcId="{FEA68D64-A0FE-48FC-9D1F-6C922495BF86}" destId="{66C2A5AD-EA3E-41FE-AE54-29313C744F2B}" srcOrd="1" destOrd="0" presId="urn:microsoft.com/office/officeart/2005/8/layout/orgChart1"/>
    <dgm:cxn modelId="{6ABDD9E0-692D-4CCC-AB42-4238DF2A378C}" type="presOf" srcId="{A771AE93-4B53-4F64-AE53-A6D8028E39E9}" destId="{9BFA6DBE-F024-4083-9F0C-C58716F62B09}" srcOrd="0" destOrd="0" presId="urn:microsoft.com/office/officeart/2005/8/layout/orgChart1"/>
    <dgm:cxn modelId="{E8E03EED-1059-459D-9DD4-443B03AC617B}" type="presOf" srcId="{2FFD7A8D-0EE3-4638-B63C-9DB052927C27}" destId="{E6C6FDFB-C905-4585-A8CA-782F02B4C78C}" srcOrd="1" destOrd="0" presId="urn:microsoft.com/office/officeart/2005/8/layout/orgChart1"/>
    <dgm:cxn modelId="{D0A745F0-6612-420D-94F2-61C1998363CB}" type="presOf" srcId="{D2E3A9AE-7F6B-48DD-AA69-4C8D8CF82E2F}" destId="{BF7D3C9B-BFBE-47B3-864C-C7F22C8A5469}" srcOrd="1" destOrd="0" presId="urn:microsoft.com/office/officeart/2005/8/layout/orgChart1"/>
    <dgm:cxn modelId="{E6709AF7-1A55-44EA-9267-D4542673C0ED}" type="presOf" srcId="{EB48B421-3E3A-40FD-9D93-707CA66B750D}" destId="{29479DC2-D928-4D04-9933-6E4DA83D4DE5}" srcOrd="0" destOrd="0" presId="urn:microsoft.com/office/officeart/2005/8/layout/orgChart1"/>
    <dgm:cxn modelId="{ABFD9E8E-F98C-4FF3-90AC-AC63DABA9158}" type="presParOf" srcId="{8A3CF55B-5464-478E-A4C8-E709BE4E4757}" destId="{600027A4-F6F3-4AFA-98D1-6BA424D0AF70}" srcOrd="0" destOrd="0" presId="urn:microsoft.com/office/officeart/2005/8/layout/orgChart1"/>
    <dgm:cxn modelId="{0563A6C1-42B8-4DA4-8573-49B24C30B763}" type="presParOf" srcId="{600027A4-F6F3-4AFA-98D1-6BA424D0AF70}" destId="{6D0A8CB1-E181-4516-A613-14F5655D7D33}" srcOrd="0" destOrd="0" presId="urn:microsoft.com/office/officeart/2005/8/layout/orgChart1"/>
    <dgm:cxn modelId="{78842244-F3C9-4CDD-9227-D9542C4BC426}" type="presParOf" srcId="{6D0A8CB1-E181-4516-A613-14F5655D7D33}" destId="{A08EE065-F772-46FA-A1C3-250061648020}" srcOrd="0" destOrd="0" presId="urn:microsoft.com/office/officeart/2005/8/layout/orgChart1"/>
    <dgm:cxn modelId="{FC440592-54D1-4AD7-AD3B-A995BCAD15DB}" type="presParOf" srcId="{6D0A8CB1-E181-4516-A613-14F5655D7D33}" destId="{E6C6FDFB-C905-4585-A8CA-782F02B4C78C}" srcOrd="1" destOrd="0" presId="urn:microsoft.com/office/officeart/2005/8/layout/orgChart1"/>
    <dgm:cxn modelId="{6F3C68F2-5427-4A56-B05D-2C423EB8F17C}" type="presParOf" srcId="{600027A4-F6F3-4AFA-98D1-6BA424D0AF70}" destId="{9BC928A4-9C35-4B4A-9661-AF4453CD1D98}" srcOrd="1" destOrd="0" presId="urn:microsoft.com/office/officeart/2005/8/layout/orgChart1"/>
    <dgm:cxn modelId="{ACD92CB9-A776-4A34-8B38-63C99DD38BCD}" type="presParOf" srcId="{9BC928A4-9C35-4B4A-9661-AF4453CD1D98}" destId="{711C5403-7B88-4200-B922-B94251B702E6}" srcOrd="0" destOrd="0" presId="urn:microsoft.com/office/officeart/2005/8/layout/orgChart1"/>
    <dgm:cxn modelId="{5A7D06CA-2EA6-41A4-BA74-24816C33244F}" type="presParOf" srcId="{9BC928A4-9C35-4B4A-9661-AF4453CD1D98}" destId="{D46E10C5-3A14-409B-8D83-464214D65B1B}" srcOrd="1" destOrd="0" presId="urn:microsoft.com/office/officeart/2005/8/layout/orgChart1"/>
    <dgm:cxn modelId="{5A978934-C3EA-4C6F-9125-CC366BC94EBC}" type="presParOf" srcId="{D46E10C5-3A14-409B-8D83-464214D65B1B}" destId="{8B044E2F-9E8B-4F2A-892C-BABB69FDBD75}" srcOrd="0" destOrd="0" presId="urn:microsoft.com/office/officeart/2005/8/layout/orgChart1"/>
    <dgm:cxn modelId="{B95BBEC9-31B7-4990-99A1-46B3B096CE73}" type="presParOf" srcId="{8B044E2F-9E8B-4F2A-892C-BABB69FDBD75}" destId="{9BFA6DBE-F024-4083-9F0C-C58716F62B09}" srcOrd="0" destOrd="0" presId="urn:microsoft.com/office/officeart/2005/8/layout/orgChart1"/>
    <dgm:cxn modelId="{7B812938-BDE9-42A0-81F4-DE35AC4D1677}" type="presParOf" srcId="{8B044E2F-9E8B-4F2A-892C-BABB69FDBD75}" destId="{A4D3CFCA-A05C-4229-874C-0B56FFB5D82B}" srcOrd="1" destOrd="0" presId="urn:microsoft.com/office/officeart/2005/8/layout/orgChart1"/>
    <dgm:cxn modelId="{A3FEC4D8-C8C3-4633-B83E-DEA90ECA3117}" type="presParOf" srcId="{D46E10C5-3A14-409B-8D83-464214D65B1B}" destId="{CDE30D6A-4E21-4A7A-A641-05BED9901433}" srcOrd="1" destOrd="0" presId="urn:microsoft.com/office/officeart/2005/8/layout/orgChart1"/>
    <dgm:cxn modelId="{072856AD-8511-47F3-B023-BB51247D8CCD}" type="presParOf" srcId="{CDE30D6A-4E21-4A7A-A641-05BED9901433}" destId="{7D6DFF04-DB7D-4AE8-B75F-EF7A917F05D9}" srcOrd="0" destOrd="0" presId="urn:microsoft.com/office/officeart/2005/8/layout/orgChart1"/>
    <dgm:cxn modelId="{2F33F47D-718E-4D78-8BC5-64CBD644C318}" type="presParOf" srcId="{CDE30D6A-4E21-4A7A-A641-05BED9901433}" destId="{69DEBA20-18A4-4BAF-B929-ACAF40D19DE3}" srcOrd="1" destOrd="0" presId="urn:microsoft.com/office/officeart/2005/8/layout/orgChart1"/>
    <dgm:cxn modelId="{0AD585DE-61D5-4584-A694-E4A37B3B70CE}" type="presParOf" srcId="{69DEBA20-18A4-4BAF-B929-ACAF40D19DE3}" destId="{CEDFCEE7-1835-4CF0-959B-A22046148485}" srcOrd="0" destOrd="0" presId="urn:microsoft.com/office/officeart/2005/8/layout/orgChart1"/>
    <dgm:cxn modelId="{B117A5EB-6626-47E6-BA3A-7A005BF367CE}" type="presParOf" srcId="{CEDFCEE7-1835-4CF0-959B-A22046148485}" destId="{58BD6176-D990-4815-A36F-5BA27775EBFD}" srcOrd="0" destOrd="0" presId="urn:microsoft.com/office/officeart/2005/8/layout/orgChart1"/>
    <dgm:cxn modelId="{782C4AA0-9D30-402A-8685-C954BEA52DE2}" type="presParOf" srcId="{CEDFCEE7-1835-4CF0-959B-A22046148485}" destId="{984CC1D2-6FA6-4EA8-A69F-F32FBB9E112C}" srcOrd="1" destOrd="0" presId="urn:microsoft.com/office/officeart/2005/8/layout/orgChart1"/>
    <dgm:cxn modelId="{8024ED5A-B281-4674-BFF4-A9C62AF152FE}" type="presParOf" srcId="{69DEBA20-18A4-4BAF-B929-ACAF40D19DE3}" destId="{B0856C92-EA5D-4C18-A69C-C35425C5950C}" srcOrd="1" destOrd="0" presId="urn:microsoft.com/office/officeart/2005/8/layout/orgChart1"/>
    <dgm:cxn modelId="{49991B09-EB88-4E09-9F85-456286FC7E78}" type="presParOf" srcId="{69DEBA20-18A4-4BAF-B929-ACAF40D19DE3}" destId="{01DA5B82-49FA-4EEB-A68D-817DD4D1AE49}" srcOrd="2" destOrd="0" presId="urn:microsoft.com/office/officeart/2005/8/layout/orgChart1"/>
    <dgm:cxn modelId="{7C188FA8-CCEA-40E4-A948-1B4DDAE052C6}" type="presParOf" srcId="{CDE30D6A-4E21-4A7A-A641-05BED9901433}" destId="{87BF1B3B-2801-4DAD-8E27-F3802BB24385}" srcOrd="2" destOrd="0" presId="urn:microsoft.com/office/officeart/2005/8/layout/orgChart1"/>
    <dgm:cxn modelId="{370EFBED-6D65-4B6A-A9B5-F222E3DC4B79}" type="presParOf" srcId="{CDE30D6A-4E21-4A7A-A641-05BED9901433}" destId="{DD0A3C98-AF52-4ACB-81BC-524EC2A096F0}" srcOrd="3" destOrd="0" presId="urn:microsoft.com/office/officeart/2005/8/layout/orgChart1"/>
    <dgm:cxn modelId="{F0834DAE-EF76-4AE2-82D0-4F8E59BC1380}" type="presParOf" srcId="{DD0A3C98-AF52-4ACB-81BC-524EC2A096F0}" destId="{7672548A-196A-47E1-AAE5-29F4F0BE8BD5}" srcOrd="0" destOrd="0" presId="urn:microsoft.com/office/officeart/2005/8/layout/orgChart1"/>
    <dgm:cxn modelId="{3946FF5B-6435-41DC-8413-AADCC43346DB}" type="presParOf" srcId="{7672548A-196A-47E1-AAE5-29F4F0BE8BD5}" destId="{C6F6C7FC-4E29-434A-A080-4CBD3A77C4D5}" srcOrd="0" destOrd="0" presId="urn:microsoft.com/office/officeart/2005/8/layout/orgChart1"/>
    <dgm:cxn modelId="{0127C3E0-6E43-4E7C-B5A6-8C809790CC1D}" type="presParOf" srcId="{7672548A-196A-47E1-AAE5-29F4F0BE8BD5}" destId="{8931A71D-561A-4605-AA72-74E38CA65C5B}" srcOrd="1" destOrd="0" presId="urn:microsoft.com/office/officeart/2005/8/layout/orgChart1"/>
    <dgm:cxn modelId="{61F25692-BA41-4490-875A-0D8927EF89CC}" type="presParOf" srcId="{DD0A3C98-AF52-4ACB-81BC-524EC2A096F0}" destId="{4188F32F-3368-4309-99F1-1777C56E69F2}" srcOrd="1" destOrd="0" presId="urn:microsoft.com/office/officeart/2005/8/layout/orgChart1"/>
    <dgm:cxn modelId="{9731E969-D91D-4238-A180-74295C670F36}" type="presParOf" srcId="{4188F32F-3368-4309-99F1-1777C56E69F2}" destId="{006C6EEB-D60E-49B8-B436-43569C7C7234}" srcOrd="0" destOrd="0" presId="urn:microsoft.com/office/officeart/2005/8/layout/orgChart1"/>
    <dgm:cxn modelId="{56AD3551-4F22-406B-9B20-524B21FE8A1F}" type="presParOf" srcId="{4188F32F-3368-4309-99F1-1777C56E69F2}" destId="{EAFD7FC9-DE2D-437B-8B63-E24CE5AEAE67}" srcOrd="1" destOrd="0" presId="urn:microsoft.com/office/officeart/2005/8/layout/orgChart1"/>
    <dgm:cxn modelId="{01C42CB4-BF87-4651-A040-05B630AE33DB}" type="presParOf" srcId="{EAFD7FC9-DE2D-437B-8B63-E24CE5AEAE67}" destId="{62D9A1DC-1030-4A7D-A3D4-A6B664891A8C}" srcOrd="0" destOrd="0" presId="urn:microsoft.com/office/officeart/2005/8/layout/orgChart1"/>
    <dgm:cxn modelId="{4D97F24A-62F1-4132-AD36-8FD7960A0D98}" type="presParOf" srcId="{62D9A1DC-1030-4A7D-A3D4-A6B664891A8C}" destId="{6D8EF594-B147-4D09-932B-B1E26548EA4B}" srcOrd="0" destOrd="0" presId="urn:microsoft.com/office/officeart/2005/8/layout/orgChart1"/>
    <dgm:cxn modelId="{07466BE8-7D76-41DB-8269-C2E0223F8919}" type="presParOf" srcId="{62D9A1DC-1030-4A7D-A3D4-A6B664891A8C}" destId="{BCC03F45-30BC-49E9-A3E3-D65EC8379EE1}" srcOrd="1" destOrd="0" presId="urn:microsoft.com/office/officeart/2005/8/layout/orgChart1"/>
    <dgm:cxn modelId="{4362A8D8-DE54-4943-8DA0-9A2AC2DFA2DD}" type="presParOf" srcId="{EAFD7FC9-DE2D-437B-8B63-E24CE5AEAE67}" destId="{4EEBE557-4B20-42E7-8776-9D847E725440}" srcOrd="1" destOrd="0" presId="urn:microsoft.com/office/officeart/2005/8/layout/orgChart1"/>
    <dgm:cxn modelId="{F9D44915-44F9-4B2F-8019-42D7821F9C34}" type="presParOf" srcId="{EAFD7FC9-DE2D-437B-8B63-E24CE5AEAE67}" destId="{99121652-57B1-4CFB-B50A-5997A2076351}" srcOrd="2" destOrd="0" presId="urn:microsoft.com/office/officeart/2005/8/layout/orgChart1"/>
    <dgm:cxn modelId="{597EDFC4-E708-488F-B474-4C43DAE46D90}" type="presParOf" srcId="{DD0A3C98-AF52-4ACB-81BC-524EC2A096F0}" destId="{B42E61E2-4D6F-4D3F-B50D-227609A89222}" srcOrd="2" destOrd="0" presId="urn:microsoft.com/office/officeart/2005/8/layout/orgChart1"/>
    <dgm:cxn modelId="{CECF3797-5C3D-4F38-BCC0-361D000F64C2}" type="presParOf" srcId="{D46E10C5-3A14-409B-8D83-464214D65B1B}" destId="{B3DCD154-33ED-49CE-B0ED-941B7338C1A6}" srcOrd="2" destOrd="0" presId="urn:microsoft.com/office/officeart/2005/8/layout/orgChart1"/>
    <dgm:cxn modelId="{89113A16-3EF5-4A79-A790-FA78B3BC6742}" type="presParOf" srcId="{9BC928A4-9C35-4B4A-9661-AF4453CD1D98}" destId="{235D14BB-343A-4775-B7AC-01CD44998D27}" srcOrd="2" destOrd="0" presId="urn:microsoft.com/office/officeart/2005/8/layout/orgChart1"/>
    <dgm:cxn modelId="{36F0110C-DA96-4119-AE27-DE83562D3151}" type="presParOf" srcId="{9BC928A4-9C35-4B4A-9661-AF4453CD1D98}" destId="{11BBBB0F-DD55-4165-917A-A475342C5E78}" srcOrd="3" destOrd="0" presId="urn:microsoft.com/office/officeart/2005/8/layout/orgChart1"/>
    <dgm:cxn modelId="{C834FFF9-B5BD-4D4C-B6E3-3993C692096A}" type="presParOf" srcId="{11BBBB0F-DD55-4165-917A-A475342C5E78}" destId="{30EC46D0-7CB2-4C7D-AB9F-C7042CCEF06A}" srcOrd="0" destOrd="0" presId="urn:microsoft.com/office/officeart/2005/8/layout/orgChart1"/>
    <dgm:cxn modelId="{6E130EBD-C3B6-4F27-9DAE-32958D84ED9B}" type="presParOf" srcId="{30EC46D0-7CB2-4C7D-AB9F-C7042CCEF06A}" destId="{AD56C28C-57BD-4E05-9061-E0AD4A3F9630}" srcOrd="0" destOrd="0" presId="urn:microsoft.com/office/officeart/2005/8/layout/orgChart1"/>
    <dgm:cxn modelId="{A60AFB57-838C-4411-82B1-86F8870D06E4}" type="presParOf" srcId="{30EC46D0-7CB2-4C7D-AB9F-C7042CCEF06A}" destId="{740621B8-CD2D-47AD-A70C-062264A94537}" srcOrd="1" destOrd="0" presId="urn:microsoft.com/office/officeart/2005/8/layout/orgChart1"/>
    <dgm:cxn modelId="{ADC6128A-E018-493F-832C-DB5AEC8C2F16}" type="presParOf" srcId="{11BBBB0F-DD55-4165-917A-A475342C5E78}" destId="{E4F8AE12-2535-4034-B29A-86BC951E9939}" srcOrd="1" destOrd="0" presId="urn:microsoft.com/office/officeart/2005/8/layout/orgChart1"/>
    <dgm:cxn modelId="{C6DC37F4-5710-427D-B896-504D323D8A5F}" type="presParOf" srcId="{E4F8AE12-2535-4034-B29A-86BC951E9939}" destId="{B581FFBD-C15F-4676-B2FB-4ADDA00C199B}" srcOrd="0" destOrd="0" presId="urn:microsoft.com/office/officeart/2005/8/layout/orgChart1"/>
    <dgm:cxn modelId="{F6E9C637-F342-494D-93F5-71AE3FDEA6AF}" type="presParOf" srcId="{E4F8AE12-2535-4034-B29A-86BC951E9939}" destId="{21BDF409-63C5-4097-80DC-ADB174EA88D7}" srcOrd="1" destOrd="0" presId="urn:microsoft.com/office/officeart/2005/8/layout/orgChart1"/>
    <dgm:cxn modelId="{7E77C2DC-7322-47E0-B4BB-0B794D570AFC}" type="presParOf" srcId="{21BDF409-63C5-4097-80DC-ADB174EA88D7}" destId="{9ECBC16B-8D69-4236-8F9B-583CD88E806F}" srcOrd="0" destOrd="0" presId="urn:microsoft.com/office/officeart/2005/8/layout/orgChart1"/>
    <dgm:cxn modelId="{DA9D3682-4F95-49CA-A591-795E8B0E8274}" type="presParOf" srcId="{9ECBC16B-8D69-4236-8F9B-583CD88E806F}" destId="{04FDDF98-B89F-425B-86DE-DF2E6DC201B9}" srcOrd="0" destOrd="0" presId="urn:microsoft.com/office/officeart/2005/8/layout/orgChart1"/>
    <dgm:cxn modelId="{3FD454F1-F24F-436B-BDA2-9394A5A27C9C}" type="presParOf" srcId="{9ECBC16B-8D69-4236-8F9B-583CD88E806F}" destId="{BF7D3C9B-BFBE-47B3-864C-C7F22C8A5469}" srcOrd="1" destOrd="0" presId="urn:microsoft.com/office/officeart/2005/8/layout/orgChart1"/>
    <dgm:cxn modelId="{729F1720-4AA0-40D8-BB01-7724D4DF1DEC}" type="presParOf" srcId="{21BDF409-63C5-4097-80DC-ADB174EA88D7}" destId="{EBFB040E-9610-475E-AD76-A3DFECFE2981}" srcOrd="1" destOrd="0" presId="urn:microsoft.com/office/officeart/2005/8/layout/orgChart1"/>
    <dgm:cxn modelId="{E948B251-5752-414E-A79D-0DF667A0A191}" type="presParOf" srcId="{EBFB040E-9610-475E-AD76-A3DFECFE2981}" destId="{6410058E-EF2E-4D94-A2AB-1A422365FBC6}" srcOrd="0" destOrd="0" presId="urn:microsoft.com/office/officeart/2005/8/layout/orgChart1"/>
    <dgm:cxn modelId="{455462EF-65DD-4D41-B74F-11D790B8B5F9}" type="presParOf" srcId="{EBFB040E-9610-475E-AD76-A3DFECFE2981}" destId="{1499673F-9F62-48A1-A739-51E0DF10AA1A}" srcOrd="1" destOrd="0" presId="urn:microsoft.com/office/officeart/2005/8/layout/orgChart1"/>
    <dgm:cxn modelId="{5B03053C-2AB1-4232-8692-D9827AF709D9}" type="presParOf" srcId="{1499673F-9F62-48A1-A739-51E0DF10AA1A}" destId="{0F3B5098-BA6E-4CDA-A4FC-99D098833BF2}" srcOrd="0" destOrd="0" presId="urn:microsoft.com/office/officeart/2005/8/layout/orgChart1"/>
    <dgm:cxn modelId="{D1825A0F-7FA2-4CAD-AEDE-007A2FE3B1BF}" type="presParOf" srcId="{0F3B5098-BA6E-4CDA-A4FC-99D098833BF2}" destId="{3248B0B4-A307-454D-A1DA-6D235815FAD0}" srcOrd="0" destOrd="0" presId="urn:microsoft.com/office/officeart/2005/8/layout/orgChart1"/>
    <dgm:cxn modelId="{8657118A-A183-41EB-B87B-9C87CB56E12F}" type="presParOf" srcId="{0F3B5098-BA6E-4CDA-A4FC-99D098833BF2}" destId="{0E25D900-D9C8-4ABC-B64C-1FE067EBAA1C}" srcOrd="1" destOrd="0" presId="urn:microsoft.com/office/officeart/2005/8/layout/orgChart1"/>
    <dgm:cxn modelId="{F0DB4A2D-05B6-434D-B7BB-7A4DFFA23DB3}" type="presParOf" srcId="{1499673F-9F62-48A1-A739-51E0DF10AA1A}" destId="{47D3B437-B375-4D3F-A8EE-28AC89922638}" srcOrd="1" destOrd="0" presId="urn:microsoft.com/office/officeart/2005/8/layout/orgChart1"/>
    <dgm:cxn modelId="{EB18413D-08C2-4CE4-BC2A-5BD2BF0865A8}" type="presParOf" srcId="{1499673F-9F62-48A1-A739-51E0DF10AA1A}" destId="{29C21526-2A9D-4EB0-98E7-E6ED2D6B631B}" srcOrd="2" destOrd="0" presId="urn:microsoft.com/office/officeart/2005/8/layout/orgChart1"/>
    <dgm:cxn modelId="{D89424CA-7A8D-4FD8-A560-E4D17A505068}" type="presParOf" srcId="{21BDF409-63C5-4097-80DC-ADB174EA88D7}" destId="{1A87DD1F-B115-45B7-8299-86A6C1A3D397}" srcOrd="2" destOrd="0" presId="urn:microsoft.com/office/officeart/2005/8/layout/orgChart1"/>
    <dgm:cxn modelId="{CCB8512D-D9FE-41A1-8993-C6935CB05612}" type="presParOf" srcId="{E4F8AE12-2535-4034-B29A-86BC951E9939}" destId="{29479DC2-D928-4D04-9933-6E4DA83D4DE5}" srcOrd="2" destOrd="0" presId="urn:microsoft.com/office/officeart/2005/8/layout/orgChart1"/>
    <dgm:cxn modelId="{613CB71B-C09F-4B49-83A2-82121EF9B03C}" type="presParOf" srcId="{E4F8AE12-2535-4034-B29A-86BC951E9939}" destId="{9676A7A3-92F9-489D-880B-AC75588CC265}" srcOrd="3" destOrd="0" presId="urn:microsoft.com/office/officeart/2005/8/layout/orgChart1"/>
    <dgm:cxn modelId="{0D0C635A-53F3-424D-828C-3390D1A30A30}" type="presParOf" srcId="{9676A7A3-92F9-489D-880B-AC75588CC265}" destId="{62BF9BF5-6586-4780-B3F2-25EE702BF72D}" srcOrd="0" destOrd="0" presId="urn:microsoft.com/office/officeart/2005/8/layout/orgChart1"/>
    <dgm:cxn modelId="{264F4BFD-2BBD-4375-A4D8-59017229F800}" type="presParOf" srcId="{62BF9BF5-6586-4780-B3F2-25EE702BF72D}" destId="{4E96C27C-E83E-4ABF-BD86-62839B99B012}" srcOrd="0" destOrd="0" presId="urn:microsoft.com/office/officeart/2005/8/layout/orgChart1"/>
    <dgm:cxn modelId="{2B3A6563-7615-434E-A33D-A5BAF0EA7544}" type="presParOf" srcId="{62BF9BF5-6586-4780-B3F2-25EE702BF72D}" destId="{66C2A5AD-EA3E-41FE-AE54-29313C744F2B}" srcOrd="1" destOrd="0" presId="urn:microsoft.com/office/officeart/2005/8/layout/orgChart1"/>
    <dgm:cxn modelId="{F6C7AE6A-BB62-47EE-90D3-709078223DFC}" type="presParOf" srcId="{9676A7A3-92F9-489D-880B-AC75588CC265}" destId="{C5852847-849C-4BE9-B867-3723CABB296A}" srcOrd="1" destOrd="0" presId="urn:microsoft.com/office/officeart/2005/8/layout/orgChart1"/>
    <dgm:cxn modelId="{7DD76754-5A32-452B-A39C-0E82659B228B}" type="presParOf" srcId="{9676A7A3-92F9-489D-880B-AC75588CC265}" destId="{85660C85-A2B8-441B-9435-E98DF6126261}" srcOrd="2" destOrd="0" presId="urn:microsoft.com/office/officeart/2005/8/layout/orgChart1"/>
    <dgm:cxn modelId="{C663227A-14A5-4B68-8A04-A20740AA7D41}" type="presParOf" srcId="{11BBBB0F-DD55-4165-917A-A475342C5E78}" destId="{F61072B0-2DB8-4D28-9065-2B234D347FC8}" srcOrd="2" destOrd="0" presId="urn:microsoft.com/office/officeart/2005/8/layout/orgChart1"/>
    <dgm:cxn modelId="{04EE017A-DFB6-4E0D-842C-7DFD1231F7C7}" type="presParOf" srcId="{600027A4-F6F3-4AFA-98D1-6BA424D0AF70}" destId="{E7A567E2-D826-48C4-AAAF-DACEA64506CA}"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5B24CDCC-980E-42A1-ADCF-4DAC2F6B0599}" type="doc">
      <dgm:prSet loTypeId="urn:microsoft.com/office/officeart/2005/8/layout/orgChart1" loCatId="hierarchy" qsTypeId="urn:microsoft.com/office/officeart/2005/8/quickstyle/simple1" qsCatId="simple" csTypeId="urn:microsoft.com/office/officeart/2005/8/colors/accent2_2" csCatId="accent2" phldr="1"/>
      <dgm:spPr/>
      <dgm:t>
        <a:bodyPr/>
        <a:lstStyle/>
        <a:p>
          <a:endParaRPr lang="en-IN"/>
        </a:p>
      </dgm:t>
    </dgm:pt>
    <dgm:pt modelId="{2FFD7A8D-0EE3-4638-B63C-9DB052927C27}">
      <dgm:prSet phldrT="[Text]"/>
      <dgm:spPr/>
      <dgm:t>
        <a:bodyPr/>
        <a:lstStyle/>
        <a:p>
          <a:r>
            <a:rPr lang="en-IN"/>
            <a:t>App Component</a:t>
          </a:r>
        </a:p>
      </dgm:t>
    </dgm:pt>
    <dgm:pt modelId="{D11ED5AF-A3D5-42B4-AF75-218D87CD47B3}" type="parTrans" cxnId="{1C2FCB56-7EB3-4B25-A03A-F9B692B17A8E}">
      <dgm:prSet/>
      <dgm:spPr/>
      <dgm:t>
        <a:bodyPr/>
        <a:lstStyle/>
        <a:p>
          <a:endParaRPr lang="en-IN"/>
        </a:p>
      </dgm:t>
    </dgm:pt>
    <dgm:pt modelId="{101CDD9C-0C61-44C4-98AD-74E77E1380A6}" type="sibTrans" cxnId="{1C2FCB56-7EB3-4B25-A03A-F9B692B17A8E}">
      <dgm:prSet/>
      <dgm:spPr/>
      <dgm:t>
        <a:bodyPr/>
        <a:lstStyle/>
        <a:p>
          <a:endParaRPr lang="en-IN"/>
        </a:p>
      </dgm:t>
    </dgm:pt>
    <dgm:pt modelId="{A771AE93-4B53-4F64-AE53-A6D8028E39E9}">
      <dgm:prSet phldrT="[Text]"/>
      <dgm:spPr>
        <a:solidFill>
          <a:schemeClr val="accent3"/>
        </a:solidFill>
      </dgm:spPr>
      <dgm:t>
        <a:bodyPr/>
        <a:lstStyle/>
        <a:p>
          <a:r>
            <a:rPr lang="en-IN"/>
            <a:t>Count Component </a:t>
          </a:r>
        </a:p>
      </dgm:t>
    </dgm:pt>
    <dgm:pt modelId="{5703670F-F969-4A32-9688-50FB5036EF86}" type="parTrans" cxnId="{2DB4E087-CAB2-4C53-9058-BBD640BAEB86}">
      <dgm:prSet/>
      <dgm:spPr/>
      <dgm:t>
        <a:bodyPr/>
        <a:lstStyle/>
        <a:p>
          <a:endParaRPr lang="en-IN"/>
        </a:p>
      </dgm:t>
    </dgm:pt>
    <dgm:pt modelId="{AF1AFF9F-20FC-4379-BB7D-7B418373D245}" type="sibTrans" cxnId="{2DB4E087-CAB2-4C53-9058-BBD640BAEB86}">
      <dgm:prSet/>
      <dgm:spPr/>
      <dgm:t>
        <a:bodyPr/>
        <a:lstStyle/>
        <a:p>
          <a:endParaRPr lang="en-IN"/>
        </a:p>
      </dgm:t>
    </dgm:pt>
    <dgm:pt modelId="{62BFFEF3-C110-4F8D-835B-82064809373F}">
      <dgm:prSet phldrT="[Text]"/>
      <dgm:spPr/>
      <dgm:t>
        <a:bodyPr/>
        <a:lstStyle/>
        <a:p>
          <a:r>
            <a:rPr lang="en-IN"/>
            <a:t>Another Child Component (CD)</a:t>
          </a:r>
        </a:p>
      </dgm:t>
    </dgm:pt>
    <dgm:pt modelId="{5CB21AAB-C797-4CBB-9969-33700D638FAF}" type="parTrans" cxnId="{C4B32939-0D0A-44DF-89E4-E29EFEAB16E7}">
      <dgm:prSet/>
      <dgm:spPr/>
      <dgm:t>
        <a:bodyPr/>
        <a:lstStyle/>
        <a:p>
          <a:endParaRPr lang="en-IN"/>
        </a:p>
      </dgm:t>
    </dgm:pt>
    <dgm:pt modelId="{4B3E7C46-105F-465D-A65A-C99676BA243F}" type="sibTrans" cxnId="{C4B32939-0D0A-44DF-89E4-E29EFEAB16E7}">
      <dgm:prSet/>
      <dgm:spPr/>
      <dgm:t>
        <a:bodyPr/>
        <a:lstStyle/>
        <a:p>
          <a:endParaRPr lang="en-IN"/>
        </a:p>
      </dgm:t>
    </dgm:pt>
    <dgm:pt modelId="{BDD50A03-E991-4177-BCDC-12C002552976}">
      <dgm:prSet phldrT="[Text]"/>
      <dgm:spPr>
        <a:solidFill>
          <a:schemeClr val="accent3"/>
        </a:solidFill>
      </dgm:spPr>
      <dgm:t>
        <a:bodyPr/>
        <a:lstStyle/>
        <a:p>
          <a:endParaRPr lang="en-IN"/>
        </a:p>
      </dgm:t>
    </dgm:pt>
    <dgm:pt modelId="{99D0DD8E-FCEE-42CC-9401-BB5DD1B0BE38}" type="parTrans" cxnId="{9C1CB462-1382-4FD2-94BD-0943E3B2A14A}">
      <dgm:prSet/>
      <dgm:spPr/>
      <dgm:t>
        <a:bodyPr/>
        <a:lstStyle/>
        <a:p>
          <a:endParaRPr lang="en-IN"/>
        </a:p>
      </dgm:t>
    </dgm:pt>
    <dgm:pt modelId="{790C14EB-70D6-4115-860C-0F51682CFE47}" type="sibTrans" cxnId="{9C1CB462-1382-4FD2-94BD-0943E3B2A14A}">
      <dgm:prSet/>
      <dgm:spPr/>
      <dgm:t>
        <a:bodyPr/>
        <a:lstStyle/>
        <a:p>
          <a:endParaRPr lang="en-IN"/>
        </a:p>
      </dgm:t>
    </dgm:pt>
    <dgm:pt modelId="{D2E3A9AE-7F6B-48DD-AA69-4C8D8CF82E2F}">
      <dgm:prSet phldrT="[Text]"/>
      <dgm:spPr/>
      <dgm:t>
        <a:bodyPr/>
        <a:lstStyle/>
        <a:p>
          <a:r>
            <a:rPr lang="en-IN"/>
            <a:t>CD</a:t>
          </a:r>
        </a:p>
      </dgm:t>
    </dgm:pt>
    <dgm:pt modelId="{E312953F-47BE-4D59-B913-EFA257709FA8}" type="parTrans" cxnId="{3F57B85B-D5CE-4636-A0C6-6488EE6FAC5A}">
      <dgm:prSet/>
      <dgm:spPr/>
      <dgm:t>
        <a:bodyPr/>
        <a:lstStyle/>
        <a:p>
          <a:endParaRPr lang="en-IN"/>
        </a:p>
      </dgm:t>
    </dgm:pt>
    <dgm:pt modelId="{C880E605-9620-4A3D-9454-F14A3525D4E9}" type="sibTrans" cxnId="{3F57B85B-D5CE-4636-A0C6-6488EE6FAC5A}">
      <dgm:prSet/>
      <dgm:spPr/>
      <dgm:t>
        <a:bodyPr/>
        <a:lstStyle/>
        <a:p>
          <a:endParaRPr lang="en-IN"/>
        </a:p>
      </dgm:t>
    </dgm:pt>
    <dgm:pt modelId="{FEA68D64-A0FE-48FC-9D1F-6C922495BF86}">
      <dgm:prSet phldrT="[Text]"/>
      <dgm:spPr/>
      <dgm:t>
        <a:bodyPr/>
        <a:lstStyle/>
        <a:p>
          <a:r>
            <a:rPr lang="en-IN"/>
            <a:t>CD</a:t>
          </a:r>
        </a:p>
      </dgm:t>
    </dgm:pt>
    <dgm:pt modelId="{EB48B421-3E3A-40FD-9D93-707CA66B750D}" type="parTrans" cxnId="{DED03BA7-07AC-4C30-A760-EB91E9DDF2CF}">
      <dgm:prSet/>
      <dgm:spPr/>
      <dgm:t>
        <a:bodyPr/>
        <a:lstStyle/>
        <a:p>
          <a:endParaRPr lang="en-IN"/>
        </a:p>
      </dgm:t>
    </dgm:pt>
    <dgm:pt modelId="{935DD85E-BBB1-4FC0-BA70-6C99B4487851}" type="sibTrans" cxnId="{DED03BA7-07AC-4C30-A760-EB91E9DDF2CF}">
      <dgm:prSet/>
      <dgm:spPr/>
      <dgm:t>
        <a:bodyPr/>
        <a:lstStyle/>
        <a:p>
          <a:endParaRPr lang="en-IN"/>
        </a:p>
      </dgm:t>
    </dgm:pt>
    <dgm:pt modelId="{F78D838F-3079-444D-83D6-BC490300B852}">
      <dgm:prSet phldrT="[Text]"/>
      <dgm:spPr/>
      <dgm:t>
        <a:bodyPr/>
        <a:lstStyle/>
        <a:p>
          <a:r>
            <a:rPr lang="en-IN"/>
            <a:t>CD</a:t>
          </a:r>
        </a:p>
      </dgm:t>
    </dgm:pt>
    <dgm:pt modelId="{B707E36C-FAAF-48E3-B8C2-80A3004CB205}" type="parTrans" cxnId="{2F0FF34F-EB2E-4B04-8309-EEBCA0AB7846}">
      <dgm:prSet/>
      <dgm:spPr/>
      <dgm:t>
        <a:bodyPr/>
        <a:lstStyle/>
        <a:p>
          <a:endParaRPr lang="en-IN"/>
        </a:p>
      </dgm:t>
    </dgm:pt>
    <dgm:pt modelId="{B4B49B25-D307-46CB-815D-33F0D163E466}" type="sibTrans" cxnId="{2F0FF34F-EB2E-4B04-8309-EEBCA0AB7846}">
      <dgm:prSet/>
      <dgm:spPr/>
      <dgm:t>
        <a:bodyPr/>
        <a:lstStyle/>
        <a:p>
          <a:endParaRPr lang="en-IN"/>
        </a:p>
      </dgm:t>
    </dgm:pt>
    <dgm:pt modelId="{1864A3A8-24DA-4AA3-B8A0-5DFFDF6D29DB}">
      <dgm:prSet phldrT="[Text]"/>
      <dgm:spPr>
        <a:solidFill>
          <a:schemeClr val="accent3"/>
        </a:solidFill>
      </dgm:spPr>
      <dgm:t>
        <a:bodyPr/>
        <a:lstStyle/>
        <a:p>
          <a:endParaRPr lang="en-IN"/>
        </a:p>
      </dgm:t>
    </dgm:pt>
    <dgm:pt modelId="{F8C966CE-601D-45C2-98EF-2E766411BA81}" type="parTrans" cxnId="{7217AFD2-8AB8-4483-B588-F0AD10D8EBBC}">
      <dgm:prSet/>
      <dgm:spPr/>
      <dgm:t>
        <a:bodyPr/>
        <a:lstStyle/>
        <a:p>
          <a:endParaRPr lang="en-IN"/>
        </a:p>
      </dgm:t>
    </dgm:pt>
    <dgm:pt modelId="{08750742-CBB1-420A-8435-5ED275B7A7CF}" type="sibTrans" cxnId="{7217AFD2-8AB8-4483-B588-F0AD10D8EBBC}">
      <dgm:prSet/>
      <dgm:spPr/>
      <dgm:t>
        <a:bodyPr/>
        <a:lstStyle/>
        <a:p>
          <a:endParaRPr lang="en-IN"/>
        </a:p>
      </dgm:t>
    </dgm:pt>
    <dgm:pt modelId="{D555F3D7-8D06-4258-BD79-79AE7B2A36D6}">
      <dgm:prSet phldrT="[Text]"/>
      <dgm:spPr>
        <a:solidFill>
          <a:schemeClr val="accent3"/>
        </a:solidFill>
      </dgm:spPr>
      <dgm:t>
        <a:bodyPr/>
        <a:lstStyle/>
        <a:p>
          <a:endParaRPr lang="en-IN"/>
        </a:p>
      </dgm:t>
    </dgm:pt>
    <dgm:pt modelId="{F6E2D4A7-01CE-4F7D-866D-CB5DB83E3D8B}" type="sibTrans" cxnId="{5C065659-39CC-4915-9772-C18F63A26285}">
      <dgm:prSet/>
      <dgm:spPr/>
      <dgm:t>
        <a:bodyPr/>
        <a:lstStyle/>
        <a:p>
          <a:endParaRPr lang="en-IN"/>
        </a:p>
      </dgm:t>
    </dgm:pt>
    <dgm:pt modelId="{8E250B6F-84B3-4640-B5D1-85B024B38B15}" type="parTrans" cxnId="{5C065659-39CC-4915-9772-C18F63A26285}">
      <dgm:prSet/>
      <dgm:spPr/>
      <dgm:t>
        <a:bodyPr/>
        <a:lstStyle/>
        <a:p>
          <a:endParaRPr lang="en-IN"/>
        </a:p>
      </dgm:t>
    </dgm:pt>
    <dgm:pt modelId="{8A3CF55B-5464-478E-A4C8-E709BE4E4757}" type="pres">
      <dgm:prSet presAssocID="{5B24CDCC-980E-42A1-ADCF-4DAC2F6B0599}" presName="hierChild1" presStyleCnt="0">
        <dgm:presLayoutVars>
          <dgm:orgChart val="1"/>
          <dgm:chPref val="1"/>
          <dgm:dir/>
          <dgm:animOne val="branch"/>
          <dgm:animLvl val="lvl"/>
          <dgm:resizeHandles/>
        </dgm:presLayoutVars>
      </dgm:prSet>
      <dgm:spPr/>
    </dgm:pt>
    <dgm:pt modelId="{600027A4-F6F3-4AFA-98D1-6BA424D0AF70}" type="pres">
      <dgm:prSet presAssocID="{2FFD7A8D-0EE3-4638-B63C-9DB052927C27}" presName="hierRoot1" presStyleCnt="0">
        <dgm:presLayoutVars>
          <dgm:hierBranch val="init"/>
        </dgm:presLayoutVars>
      </dgm:prSet>
      <dgm:spPr/>
    </dgm:pt>
    <dgm:pt modelId="{6D0A8CB1-E181-4516-A613-14F5655D7D33}" type="pres">
      <dgm:prSet presAssocID="{2FFD7A8D-0EE3-4638-B63C-9DB052927C27}" presName="rootComposite1" presStyleCnt="0"/>
      <dgm:spPr/>
    </dgm:pt>
    <dgm:pt modelId="{A08EE065-F772-46FA-A1C3-250061648020}" type="pres">
      <dgm:prSet presAssocID="{2FFD7A8D-0EE3-4638-B63C-9DB052927C27}" presName="rootText1" presStyleLbl="node0" presStyleIdx="0" presStyleCnt="1">
        <dgm:presLayoutVars>
          <dgm:chPref val="3"/>
        </dgm:presLayoutVars>
      </dgm:prSet>
      <dgm:spPr/>
    </dgm:pt>
    <dgm:pt modelId="{E6C6FDFB-C905-4585-A8CA-782F02B4C78C}" type="pres">
      <dgm:prSet presAssocID="{2FFD7A8D-0EE3-4638-B63C-9DB052927C27}" presName="rootConnector1" presStyleLbl="node1" presStyleIdx="0" presStyleCnt="0"/>
      <dgm:spPr/>
    </dgm:pt>
    <dgm:pt modelId="{9BC928A4-9C35-4B4A-9661-AF4453CD1D98}" type="pres">
      <dgm:prSet presAssocID="{2FFD7A8D-0EE3-4638-B63C-9DB052927C27}" presName="hierChild2" presStyleCnt="0"/>
      <dgm:spPr/>
    </dgm:pt>
    <dgm:pt modelId="{711C5403-7B88-4200-B922-B94251B702E6}" type="pres">
      <dgm:prSet presAssocID="{5703670F-F969-4A32-9688-50FB5036EF86}" presName="Name37" presStyleLbl="parChTrans1D2" presStyleIdx="0" presStyleCnt="2"/>
      <dgm:spPr/>
    </dgm:pt>
    <dgm:pt modelId="{D46E10C5-3A14-409B-8D83-464214D65B1B}" type="pres">
      <dgm:prSet presAssocID="{A771AE93-4B53-4F64-AE53-A6D8028E39E9}" presName="hierRoot2" presStyleCnt="0">
        <dgm:presLayoutVars>
          <dgm:hierBranch val="init"/>
        </dgm:presLayoutVars>
      </dgm:prSet>
      <dgm:spPr/>
    </dgm:pt>
    <dgm:pt modelId="{8B044E2F-9E8B-4F2A-892C-BABB69FDBD75}" type="pres">
      <dgm:prSet presAssocID="{A771AE93-4B53-4F64-AE53-A6D8028E39E9}" presName="rootComposite" presStyleCnt="0"/>
      <dgm:spPr/>
    </dgm:pt>
    <dgm:pt modelId="{9BFA6DBE-F024-4083-9F0C-C58716F62B09}" type="pres">
      <dgm:prSet presAssocID="{A771AE93-4B53-4F64-AE53-A6D8028E39E9}" presName="rootText" presStyleLbl="node2" presStyleIdx="0" presStyleCnt="2">
        <dgm:presLayoutVars>
          <dgm:chPref val="3"/>
        </dgm:presLayoutVars>
      </dgm:prSet>
      <dgm:spPr/>
    </dgm:pt>
    <dgm:pt modelId="{A4D3CFCA-A05C-4229-874C-0B56FFB5D82B}" type="pres">
      <dgm:prSet presAssocID="{A771AE93-4B53-4F64-AE53-A6D8028E39E9}" presName="rootConnector" presStyleLbl="node2" presStyleIdx="0" presStyleCnt="2"/>
      <dgm:spPr/>
    </dgm:pt>
    <dgm:pt modelId="{CDE30D6A-4E21-4A7A-A641-05BED9901433}" type="pres">
      <dgm:prSet presAssocID="{A771AE93-4B53-4F64-AE53-A6D8028E39E9}" presName="hierChild4" presStyleCnt="0"/>
      <dgm:spPr/>
    </dgm:pt>
    <dgm:pt modelId="{925C8FEC-7C21-4865-B056-41DD6B3926BF}" type="pres">
      <dgm:prSet presAssocID="{F8C966CE-601D-45C2-98EF-2E766411BA81}" presName="Name37" presStyleLbl="parChTrans1D3" presStyleIdx="0" presStyleCnt="4"/>
      <dgm:spPr/>
    </dgm:pt>
    <dgm:pt modelId="{50A7DA93-B1B7-4320-A99B-A46E7C7614F1}" type="pres">
      <dgm:prSet presAssocID="{1864A3A8-24DA-4AA3-B8A0-5DFFDF6D29DB}" presName="hierRoot2" presStyleCnt="0">
        <dgm:presLayoutVars>
          <dgm:hierBranch val="init"/>
        </dgm:presLayoutVars>
      </dgm:prSet>
      <dgm:spPr/>
    </dgm:pt>
    <dgm:pt modelId="{416DEDFB-1AD8-434C-87D3-98F22E8FBBF9}" type="pres">
      <dgm:prSet presAssocID="{1864A3A8-24DA-4AA3-B8A0-5DFFDF6D29DB}" presName="rootComposite" presStyleCnt="0"/>
      <dgm:spPr/>
    </dgm:pt>
    <dgm:pt modelId="{305D79E1-C703-43E7-AEC5-409260F946CE}" type="pres">
      <dgm:prSet presAssocID="{1864A3A8-24DA-4AA3-B8A0-5DFFDF6D29DB}" presName="rootText" presStyleLbl="node3" presStyleIdx="0" presStyleCnt="4">
        <dgm:presLayoutVars>
          <dgm:chPref val="3"/>
        </dgm:presLayoutVars>
      </dgm:prSet>
      <dgm:spPr/>
    </dgm:pt>
    <dgm:pt modelId="{E3C817EF-A6AC-48D5-94A9-224EA6022831}" type="pres">
      <dgm:prSet presAssocID="{1864A3A8-24DA-4AA3-B8A0-5DFFDF6D29DB}" presName="rootConnector" presStyleLbl="node3" presStyleIdx="0" presStyleCnt="4"/>
      <dgm:spPr/>
    </dgm:pt>
    <dgm:pt modelId="{25DC5E16-EEDB-4CA0-B6CC-215F8F3DB8E8}" type="pres">
      <dgm:prSet presAssocID="{1864A3A8-24DA-4AA3-B8A0-5DFFDF6D29DB}" presName="hierChild4" presStyleCnt="0"/>
      <dgm:spPr/>
    </dgm:pt>
    <dgm:pt modelId="{7A26A273-AA2A-44F1-997B-960F53A60183}" type="pres">
      <dgm:prSet presAssocID="{1864A3A8-24DA-4AA3-B8A0-5DFFDF6D29DB}" presName="hierChild5" presStyleCnt="0"/>
      <dgm:spPr/>
    </dgm:pt>
    <dgm:pt modelId="{7D6DFF04-DB7D-4AE8-B75F-EF7A917F05D9}" type="pres">
      <dgm:prSet presAssocID="{8E250B6F-84B3-4640-B5D1-85B024B38B15}" presName="Name37" presStyleLbl="parChTrans1D3" presStyleIdx="1" presStyleCnt="4"/>
      <dgm:spPr/>
    </dgm:pt>
    <dgm:pt modelId="{69DEBA20-18A4-4BAF-B929-ACAF40D19DE3}" type="pres">
      <dgm:prSet presAssocID="{D555F3D7-8D06-4258-BD79-79AE7B2A36D6}" presName="hierRoot2" presStyleCnt="0">
        <dgm:presLayoutVars>
          <dgm:hierBranch val="init"/>
        </dgm:presLayoutVars>
      </dgm:prSet>
      <dgm:spPr/>
    </dgm:pt>
    <dgm:pt modelId="{CEDFCEE7-1835-4CF0-959B-A22046148485}" type="pres">
      <dgm:prSet presAssocID="{D555F3D7-8D06-4258-BD79-79AE7B2A36D6}" presName="rootComposite" presStyleCnt="0"/>
      <dgm:spPr/>
    </dgm:pt>
    <dgm:pt modelId="{58BD6176-D990-4815-A36F-5BA27775EBFD}" type="pres">
      <dgm:prSet presAssocID="{D555F3D7-8D06-4258-BD79-79AE7B2A36D6}" presName="rootText" presStyleLbl="node3" presStyleIdx="1" presStyleCnt="4">
        <dgm:presLayoutVars>
          <dgm:chPref val="3"/>
        </dgm:presLayoutVars>
      </dgm:prSet>
      <dgm:spPr/>
    </dgm:pt>
    <dgm:pt modelId="{984CC1D2-6FA6-4EA8-A69F-F32FBB9E112C}" type="pres">
      <dgm:prSet presAssocID="{D555F3D7-8D06-4258-BD79-79AE7B2A36D6}" presName="rootConnector" presStyleLbl="node3" presStyleIdx="1" presStyleCnt="4"/>
      <dgm:spPr/>
    </dgm:pt>
    <dgm:pt modelId="{B0856C92-EA5D-4C18-A69C-C35425C5950C}" type="pres">
      <dgm:prSet presAssocID="{D555F3D7-8D06-4258-BD79-79AE7B2A36D6}" presName="hierChild4" presStyleCnt="0"/>
      <dgm:spPr/>
    </dgm:pt>
    <dgm:pt modelId="{006C6EEB-D60E-49B8-B436-43569C7C7234}" type="pres">
      <dgm:prSet presAssocID="{99D0DD8E-FCEE-42CC-9401-BB5DD1B0BE38}" presName="Name37" presStyleLbl="parChTrans1D4" presStyleIdx="0" presStyleCnt="2"/>
      <dgm:spPr/>
    </dgm:pt>
    <dgm:pt modelId="{EAFD7FC9-DE2D-437B-8B63-E24CE5AEAE67}" type="pres">
      <dgm:prSet presAssocID="{BDD50A03-E991-4177-BCDC-12C002552976}" presName="hierRoot2" presStyleCnt="0">
        <dgm:presLayoutVars>
          <dgm:hierBranch val="init"/>
        </dgm:presLayoutVars>
      </dgm:prSet>
      <dgm:spPr/>
    </dgm:pt>
    <dgm:pt modelId="{62D9A1DC-1030-4A7D-A3D4-A6B664891A8C}" type="pres">
      <dgm:prSet presAssocID="{BDD50A03-E991-4177-BCDC-12C002552976}" presName="rootComposite" presStyleCnt="0"/>
      <dgm:spPr/>
    </dgm:pt>
    <dgm:pt modelId="{6D8EF594-B147-4D09-932B-B1E26548EA4B}" type="pres">
      <dgm:prSet presAssocID="{BDD50A03-E991-4177-BCDC-12C002552976}" presName="rootText" presStyleLbl="node4" presStyleIdx="0" presStyleCnt="2">
        <dgm:presLayoutVars>
          <dgm:chPref val="3"/>
        </dgm:presLayoutVars>
      </dgm:prSet>
      <dgm:spPr/>
    </dgm:pt>
    <dgm:pt modelId="{BCC03F45-30BC-49E9-A3E3-D65EC8379EE1}" type="pres">
      <dgm:prSet presAssocID="{BDD50A03-E991-4177-BCDC-12C002552976}" presName="rootConnector" presStyleLbl="node4" presStyleIdx="0" presStyleCnt="2"/>
      <dgm:spPr/>
    </dgm:pt>
    <dgm:pt modelId="{4EEBE557-4B20-42E7-8776-9D847E725440}" type="pres">
      <dgm:prSet presAssocID="{BDD50A03-E991-4177-BCDC-12C002552976}" presName="hierChild4" presStyleCnt="0"/>
      <dgm:spPr/>
    </dgm:pt>
    <dgm:pt modelId="{99121652-57B1-4CFB-B50A-5997A2076351}" type="pres">
      <dgm:prSet presAssocID="{BDD50A03-E991-4177-BCDC-12C002552976}" presName="hierChild5" presStyleCnt="0"/>
      <dgm:spPr/>
    </dgm:pt>
    <dgm:pt modelId="{01DA5B82-49FA-4EEB-A68D-817DD4D1AE49}" type="pres">
      <dgm:prSet presAssocID="{D555F3D7-8D06-4258-BD79-79AE7B2A36D6}" presName="hierChild5" presStyleCnt="0"/>
      <dgm:spPr/>
    </dgm:pt>
    <dgm:pt modelId="{B3DCD154-33ED-49CE-B0ED-941B7338C1A6}" type="pres">
      <dgm:prSet presAssocID="{A771AE93-4B53-4F64-AE53-A6D8028E39E9}" presName="hierChild5" presStyleCnt="0"/>
      <dgm:spPr/>
    </dgm:pt>
    <dgm:pt modelId="{235D14BB-343A-4775-B7AC-01CD44998D27}" type="pres">
      <dgm:prSet presAssocID="{5CB21AAB-C797-4CBB-9969-33700D638FAF}" presName="Name37" presStyleLbl="parChTrans1D2" presStyleIdx="1" presStyleCnt="2"/>
      <dgm:spPr/>
    </dgm:pt>
    <dgm:pt modelId="{11BBBB0F-DD55-4165-917A-A475342C5E78}" type="pres">
      <dgm:prSet presAssocID="{62BFFEF3-C110-4F8D-835B-82064809373F}" presName="hierRoot2" presStyleCnt="0">
        <dgm:presLayoutVars>
          <dgm:hierBranch val="init"/>
        </dgm:presLayoutVars>
      </dgm:prSet>
      <dgm:spPr/>
    </dgm:pt>
    <dgm:pt modelId="{30EC46D0-7CB2-4C7D-AB9F-C7042CCEF06A}" type="pres">
      <dgm:prSet presAssocID="{62BFFEF3-C110-4F8D-835B-82064809373F}" presName="rootComposite" presStyleCnt="0"/>
      <dgm:spPr/>
    </dgm:pt>
    <dgm:pt modelId="{AD56C28C-57BD-4E05-9061-E0AD4A3F9630}" type="pres">
      <dgm:prSet presAssocID="{62BFFEF3-C110-4F8D-835B-82064809373F}" presName="rootText" presStyleLbl="node2" presStyleIdx="1" presStyleCnt="2">
        <dgm:presLayoutVars>
          <dgm:chPref val="3"/>
        </dgm:presLayoutVars>
      </dgm:prSet>
      <dgm:spPr/>
    </dgm:pt>
    <dgm:pt modelId="{740621B8-CD2D-47AD-A70C-062264A94537}" type="pres">
      <dgm:prSet presAssocID="{62BFFEF3-C110-4F8D-835B-82064809373F}" presName="rootConnector" presStyleLbl="node2" presStyleIdx="1" presStyleCnt="2"/>
      <dgm:spPr/>
    </dgm:pt>
    <dgm:pt modelId="{E4F8AE12-2535-4034-B29A-86BC951E9939}" type="pres">
      <dgm:prSet presAssocID="{62BFFEF3-C110-4F8D-835B-82064809373F}" presName="hierChild4" presStyleCnt="0"/>
      <dgm:spPr/>
    </dgm:pt>
    <dgm:pt modelId="{B581FFBD-C15F-4676-B2FB-4ADDA00C199B}" type="pres">
      <dgm:prSet presAssocID="{E312953F-47BE-4D59-B913-EFA257709FA8}" presName="Name37" presStyleLbl="parChTrans1D3" presStyleIdx="2" presStyleCnt="4"/>
      <dgm:spPr/>
    </dgm:pt>
    <dgm:pt modelId="{21BDF409-63C5-4097-80DC-ADB174EA88D7}" type="pres">
      <dgm:prSet presAssocID="{D2E3A9AE-7F6B-48DD-AA69-4C8D8CF82E2F}" presName="hierRoot2" presStyleCnt="0">
        <dgm:presLayoutVars>
          <dgm:hierBranch val="init"/>
        </dgm:presLayoutVars>
      </dgm:prSet>
      <dgm:spPr/>
    </dgm:pt>
    <dgm:pt modelId="{9ECBC16B-8D69-4236-8F9B-583CD88E806F}" type="pres">
      <dgm:prSet presAssocID="{D2E3A9AE-7F6B-48DD-AA69-4C8D8CF82E2F}" presName="rootComposite" presStyleCnt="0"/>
      <dgm:spPr/>
    </dgm:pt>
    <dgm:pt modelId="{04FDDF98-B89F-425B-86DE-DF2E6DC201B9}" type="pres">
      <dgm:prSet presAssocID="{D2E3A9AE-7F6B-48DD-AA69-4C8D8CF82E2F}" presName="rootText" presStyleLbl="node3" presStyleIdx="2" presStyleCnt="4">
        <dgm:presLayoutVars>
          <dgm:chPref val="3"/>
        </dgm:presLayoutVars>
      </dgm:prSet>
      <dgm:spPr/>
    </dgm:pt>
    <dgm:pt modelId="{BF7D3C9B-BFBE-47B3-864C-C7F22C8A5469}" type="pres">
      <dgm:prSet presAssocID="{D2E3A9AE-7F6B-48DD-AA69-4C8D8CF82E2F}" presName="rootConnector" presStyleLbl="node3" presStyleIdx="2" presStyleCnt="4"/>
      <dgm:spPr/>
    </dgm:pt>
    <dgm:pt modelId="{EBFB040E-9610-475E-AD76-A3DFECFE2981}" type="pres">
      <dgm:prSet presAssocID="{D2E3A9AE-7F6B-48DD-AA69-4C8D8CF82E2F}" presName="hierChild4" presStyleCnt="0"/>
      <dgm:spPr/>
    </dgm:pt>
    <dgm:pt modelId="{6410058E-EF2E-4D94-A2AB-1A422365FBC6}" type="pres">
      <dgm:prSet presAssocID="{B707E36C-FAAF-48E3-B8C2-80A3004CB205}" presName="Name37" presStyleLbl="parChTrans1D4" presStyleIdx="1" presStyleCnt="2"/>
      <dgm:spPr/>
    </dgm:pt>
    <dgm:pt modelId="{1499673F-9F62-48A1-A739-51E0DF10AA1A}" type="pres">
      <dgm:prSet presAssocID="{F78D838F-3079-444D-83D6-BC490300B852}" presName="hierRoot2" presStyleCnt="0">
        <dgm:presLayoutVars>
          <dgm:hierBranch val="init"/>
        </dgm:presLayoutVars>
      </dgm:prSet>
      <dgm:spPr/>
    </dgm:pt>
    <dgm:pt modelId="{0F3B5098-BA6E-4CDA-A4FC-99D098833BF2}" type="pres">
      <dgm:prSet presAssocID="{F78D838F-3079-444D-83D6-BC490300B852}" presName="rootComposite" presStyleCnt="0"/>
      <dgm:spPr/>
    </dgm:pt>
    <dgm:pt modelId="{3248B0B4-A307-454D-A1DA-6D235815FAD0}" type="pres">
      <dgm:prSet presAssocID="{F78D838F-3079-444D-83D6-BC490300B852}" presName="rootText" presStyleLbl="node4" presStyleIdx="1" presStyleCnt="2">
        <dgm:presLayoutVars>
          <dgm:chPref val="3"/>
        </dgm:presLayoutVars>
      </dgm:prSet>
      <dgm:spPr/>
    </dgm:pt>
    <dgm:pt modelId="{0E25D900-D9C8-4ABC-B64C-1FE067EBAA1C}" type="pres">
      <dgm:prSet presAssocID="{F78D838F-3079-444D-83D6-BC490300B852}" presName="rootConnector" presStyleLbl="node4" presStyleIdx="1" presStyleCnt="2"/>
      <dgm:spPr/>
    </dgm:pt>
    <dgm:pt modelId="{47D3B437-B375-4D3F-A8EE-28AC89922638}" type="pres">
      <dgm:prSet presAssocID="{F78D838F-3079-444D-83D6-BC490300B852}" presName="hierChild4" presStyleCnt="0"/>
      <dgm:spPr/>
    </dgm:pt>
    <dgm:pt modelId="{29C21526-2A9D-4EB0-98E7-E6ED2D6B631B}" type="pres">
      <dgm:prSet presAssocID="{F78D838F-3079-444D-83D6-BC490300B852}" presName="hierChild5" presStyleCnt="0"/>
      <dgm:spPr/>
    </dgm:pt>
    <dgm:pt modelId="{1A87DD1F-B115-45B7-8299-86A6C1A3D397}" type="pres">
      <dgm:prSet presAssocID="{D2E3A9AE-7F6B-48DD-AA69-4C8D8CF82E2F}" presName="hierChild5" presStyleCnt="0"/>
      <dgm:spPr/>
    </dgm:pt>
    <dgm:pt modelId="{29479DC2-D928-4D04-9933-6E4DA83D4DE5}" type="pres">
      <dgm:prSet presAssocID="{EB48B421-3E3A-40FD-9D93-707CA66B750D}" presName="Name37" presStyleLbl="parChTrans1D3" presStyleIdx="3" presStyleCnt="4"/>
      <dgm:spPr/>
    </dgm:pt>
    <dgm:pt modelId="{9676A7A3-92F9-489D-880B-AC75588CC265}" type="pres">
      <dgm:prSet presAssocID="{FEA68D64-A0FE-48FC-9D1F-6C922495BF86}" presName="hierRoot2" presStyleCnt="0">
        <dgm:presLayoutVars>
          <dgm:hierBranch val="init"/>
        </dgm:presLayoutVars>
      </dgm:prSet>
      <dgm:spPr/>
    </dgm:pt>
    <dgm:pt modelId="{62BF9BF5-6586-4780-B3F2-25EE702BF72D}" type="pres">
      <dgm:prSet presAssocID="{FEA68D64-A0FE-48FC-9D1F-6C922495BF86}" presName="rootComposite" presStyleCnt="0"/>
      <dgm:spPr/>
    </dgm:pt>
    <dgm:pt modelId="{4E96C27C-E83E-4ABF-BD86-62839B99B012}" type="pres">
      <dgm:prSet presAssocID="{FEA68D64-A0FE-48FC-9D1F-6C922495BF86}" presName="rootText" presStyleLbl="node3" presStyleIdx="3" presStyleCnt="4">
        <dgm:presLayoutVars>
          <dgm:chPref val="3"/>
        </dgm:presLayoutVars>
      </dgm:prSet>
      <dgm:spPr/>
    </dgm:pt>
    <dgm:pt modelId="{66C2A5AD-EA3E-41FE-AE54-29313C744F2B}" type="pres">
      <dgm:prSet presAssocID="{FEA68D64-A0FE-48FC-9D1F-6C922495BF86}" presName="rootConnector" presStyleLbl="node3" presStyleIdx="3" presStyleCnt="4"/>
      <dgm:spPr/>
    </dgm:pt>
    <dgm:pt modelId="{C5852847-849C-4BE9-B867-3723CABB296A}" type="pres">
      <dgm:prSet presAssocID="{FEA68D64-A0FE-48FC-9D1F-6C922495BF86}" presName="hierChild4" presStyleCnt="0"/>
      <dgm:spPr/>
    </dgm:pt>
    <dgm:pt modelId="{85660C85-A2B8-441B-9435-E98DF6126261}" type="pres">
      <dgm:prSet presAssocID="{FEA68D64-A0FE-48FC-9D1F-6C922495BF86}" presName="hierChild5" presStyleCnt="0"/>
      <dgm:spPr/>
    </dgm:pt>
    <dgm:pt modelId="{F61072B0-2DB8-4D28-9065-2B234D347FC8}" type="pres">
      <dgm:prSet presAssocID="{62BFFEF3-C110-4F8D-835B-82064809373F}" presName="hierChild5" presStyleCnt="0"/>
      <dgm:spPr/>
    </dgm:pt>
    <dgm:pt modelId="{E7A567E2-D826-48C4-AAAF-DACEA64506CA}" type="pres">
      <dgm:prSet presAssocID="{2FFD7A8D-0EE3-4638-B63C-9DB052927C27}" presName="hierChild3" presStyleCnt="0"/>
      <dgm:spPr/>
    </dgm:pt>
  </dgm:ptLst>
  <dgm:cxnLst>
    <dgm:cxn modelId="{866E510D-AE60-4B08-BF52-3BDDB9917DC3}" type="presOf" srcId="{5703670F-F969-4A32-9688-50FB5036EF86}" destId="{711C5403-7B88-4200-B922-B94251B702E6}" srcOrd="0" destOrd="0" presId="urn:microsoft.com/office/officeart/2005/8/layout/orgChart1"/>
    <dgm:cxn modelId="{F0172C11-58AA-4533-A636-C524E83508AE}" type="presOf" srcId="{A771AE93-4B53-4F64-AE53-A6D8028E39E9}" destId="{A4D3CFCA-A05C-4229-874C-0B56FFB5D82B}" srcOrd="1" destOrd="0" presId="urn:microsoft.com/office/officeart/2005/8/layout/orgChart1"/>
    <dgm:cxn modelId="{64450B18-6C50-4B1E-A7E8-A8997E1DFED0}" type="presOf" srcId="{D555F3D7-8D06-4258-BD79-79AE7B2A36D6}" destId="{984CC1D2-6FA6-4EA8-A69F-F32FBB9E112C}" srcOrd="1" destOrd="0" presId="urn:microsoft.com/office/officeart/2005/8/layout/orgChart1"/>
    <dgm:cxn modelId="{49E89F23-503A-44AE-B110-2EDE4A832E45}" type="presOf" srcId="{62BFFEF3-C110-4F8D-835B-82064809373F}" destId="{740621B8-CD2D-47AD-A70C-062264A94537}" srcOrd="1" destOrd="0" presId="urn:microsoft.com/office/officeart/2005/8/layout/orgChart1"/>
    <dgm:cxn modelId="{34F65124-25EF-49C9-91D6-9F250A7A048C}" type="presOf" srcId="{E312953F-47BE-4D59-B913-EFA257709FA8}" destId="{B581FFBD-C15F-4676-B2FB-4ADDA00C199B}" srcOrd="0" destOrd="0" presId="urn:microsoft.com/office/officeart/2005/8/layout/orgChart1"/>
    <dgm:cxn modelId="{1218DA27-8105-4FAB-86B0-C492DA8C6918}" type="presOf" srcId="{D2E3A9AE-7F6B-48DD-AA69-4C8D8CF82E2F}" destId="{04FDDF98-B89F-425B-86DE-DF2E6DC201B9}" srcOrd="0" destOrd="0" presId="urn:microsoft.com/office/officeart/2005/8/layout/orgChart1"/>
    <dgm:cxn modelId="{DD36A532-2EC6-4341-B899-1C5E2C6CAFD3}" type="presOf" srcId="{F78D838F-3079-444D-83D6-BC490300B852}" destId="{0E25D900-D9C8-4ABC-B64C-1FE067EBAA1C}" srcOrd="1" destOrd="0" presId="urn:microsoft.com/office/officeart/2005/8/layout/orgChart1"/>
    <dgm:cxn modelId="{72EDC538-0E64-44D9-8224-DEC93D938787}" type="presOf" srcId="{BDD50A03-E991-4177-BCDC-12C002552976}" destId="{6D8EF594-B147-4D09-932B-B1E26548EA4B}" srcOrd="0" destOrd="0" presId="urn:microsoft.com/office/officeart/2005/8/layout/orgChart1"/>
    <dgm:cxn modelId="{C4B32939-0D0A-44DF-89E4-E29EFEAB16E7}" srcId="{2FFD7A8D-0EE3-4638-B63C-9DB052927C27}" destId="{62BFFEF3-C110-4F8D-835B-82064809373F}" srcOrd="1" destOrd="0" parTransId="{5CB21AAB-C797-4CBB-9969-33700D638FAF}" sibTransId="{4B3E7C46-105F-465D-A65A-C99676BA243F}"/>
    <dgm:cxn modelId="{66AC4E3E-8427-47C8-860C-FD3FB331799C}" type="presOf" srcId="{B707E36C-FAAF-48E3-B8C2-80A3004CB205}" destId="{6410058E-EF2E-4D94-A2AB-1A422365FBC6}" srcOrd="0" destOrd="0" presId="urn:microsoft.com/office/officeart/2005/8/layout/orgChart1"/>
    <dgm:cxn modelId="{F83B5A40-6DF3-407A-B445-A8533272BF02}" type="presOf" srcId="{5B24CDCC-980E-42A1-ADCF-4DAC2F6B0599}" destId="{8A3CF55B-5464-478E-A4C8-E709BE4E4757}" srcOrd="0" destOrd="0" presId="urn:microsoft.com/office/officeart/2005/8/layout/orgChart1"/>
    <dgm:cxn modelId="{7AA7065B-E695-47F1-851D-F26F6D61C43C}" type="presOf" srcId="{1864A3A8-24DA-4AA3-B8A0-5DFFDF6D29DB}" destId="{E3C817EF-A6AC-48D5-94A9-224EA6022831}" srcOrd="1" destOrd="0" presId="urn:microsoft.com/office/officeart/2005/8/layout/orgChart1"/>
    <dgm:cxn modelId="{3F57B85B-D5CE-4636-A0C6-6488EE6FAC5A}" srcId="{62BFFEF3-C110-4F8D-835B-82064809373F}" destId="{D2E3A9AE-7F6B-48DD-AA69-4C8D8CF82E2F}" srcOrd="0" destOrd="0" parTransId="{E312953F-47BE-4D59-B913-EFA257709FA8}" sibTransId="{C880E605-9620-4A3D-9454-F14A3525D4E9}"/>
    <dgm:cxn modelId="{9C1CB462-1382-4FD2-94BD-0943E3B2A14A}" srcId="{D555F3D7-8D06-4258-BD79-79AE7B2A36D6}" destId="{BDD50A03-E991-4177-BCDC-12C002552976}" srcOrd="0" destOrd="0" parTransId="{99D0DD8E-FCEE-42CC-9401-BB5DD1B0BE38}" sibTransId="{790C14EB-70D6-4115-860C-0F51682CFE47}"/>
    <dgm:cxn modelId="{1FE46049-DB8C-4F38-A18D-C7AC7EA1A4E4}" type="presOf" srcId="{62BFFEF3-C110-4F8D-835B-82064809373F}" destId="{AD56C28C-57BD-4E05-9061-E0AD4A3F9630}" srcOrd="0" destOrd="0" presId="urn:microsoft.com/office/officeart/2005/8/layout/orgChart1"/>
    <dgm:cxn modelId="{4DD22D4E-14FD-4A6D-90DB-377A473FAED0}" type="presOf" srcId="{F78D838F-3079-444D-83D6-BC490300B852}" destId="{3248B0B4-A307-454D-A1DA-6D235815FAD0}" srcOrd="0" destOrd="0" presId="urn:microsoft.com/office/officeart/2005/8/layout/orgChart1"/>
    <dgm:cxn modelId="{450A814F-06D0-4628-B8D9-963454FC35AA}" type="presOf" srcId="{D555F3D7-8D06-4258-BD79-79AE7B2A36D6}" destId="{58BD6176-D990-4815-A36F-5BA27775EBFD}" srcOrd="0" destOrd="0" presId="urn:microsoft.com/office/officeart/2005/8/layout/orgChart1"/>
    <dgm:cxn modelId="{2F0FF34F-EB2E-4B04-8309-EEBCA0AB7846}" srcId="{D2E3A9AE-7F6B-48DD-AA69-4C8D8CF82E2F}" destId="{F78D838F-3079-444D-83D6-BC490300B852}" srcOrd="0" destOrd="0" parTransId="{B707E36C-FAAF-48E3-B8C2-80A3004CB205}" sibTransId="{B4B49B25-D307-46CB-815D-33F0D163E466}"/>
    <dgm:cxn modelId="{1C2FCB56-7EB3-4B25-A03A-F9B692B17A8E}" srcId="{5B24CDCC-980E-42A1-ADCF-4DAC2F6B0599}" destId="{2FFD7A8D-0EE3-4638-B63C-9DB052927C27}" srcOrd="0" destOrd="0" parTransId="{D11ED5AF-A3D5-42B4-AF75-218D87CD47B3}" sibTransId="{101CDD9C-0C61-44C4-98AD-74E77E1380A6}"/>
    <dgm:cxn modelId="{5C065659-39CC-4915-9772-C18F63A26285}" srcId="{A771AE93-4B53-4F64-AE53-A6D8028E39E9}" destId="{D555F3D7-8D06-4258-BD79-79AE7B2A36D6}" srcOrd="1" destOrd="0" parTransId="{8E250B6F-84B3-4640-B5D1-85B024B38B15}" sibTransId="{F6E2D4A7-01CE-4F7D-866D-CB5DB83E3D8B}"/>
    <dgm:cxn modelId="{24B2847C-C4EC-4EB0-8C8C-5B06BBDFBC26}" type="presOf" srcId="{BDD50A03-E991-4177-BCDC-12C002552976}" destId="{BCC03F45-30BC-49E9-A3E3-D65EC8379EE1}" srcOrd="1" destOrd="0" presId="urn:microsoft.com/office/officeart/2005/8/layout/orgChart1"/>
    <dgm:cxn modelId="{2DB4E087-CAB2-4C53-9058-BBD640BAEB86}" srcId="{2FFD7A8D-0EE3-4638-B63C-9DB052927C27}" destId="{A771AE93-4B53-4F64-AE53-A6D8028E39E9}" srcOrd="0" destOrd="0" parTransId="{5703670F-F969-4A32-9688-50FB5036EF86}" sibTransId="{AF1AFF9F-20FC-4379-BB7D-7B418373D245}"/>
    <dgm:cxn modelId="{9526589A-3086-4B46-A35C-C440028D25CE}" type="presOf" srcId="{5CB21AAB-C797-4CBB-9969-33700D638FAF}" destId="{235D14BB-343A-4775-B7AC-01CD44998D27}" srcOrd="0" destOrd="0" presId="urn:microsoft.com/office/officeart/2005/8/layout/orgChart1"/>
    <dgm:cxn modelId="{B073F09B-1B0D-40BC-9AA3-A3901580D0BB}" type="presOf" srcId="{F8C966CE-601D-45C2-98EF-2E766411BA81}" destId="{925C8FEC-7C21-4865-B056-41DD6B3926BF}" srcOrd="0" destOrd="0" presId="urn:microsoft.com/office/officeart/2005/8/layout/orgChart1"/>
    <dgm:cxn modelId="{DED03BA7-07AC-4C30-A760-EB91E9DDF2CF}" srcId="{62BFFEF3-C110-4F8D-835B-82064809373F}" destId="{FEA68D64-A0FE-48FC-9D1F-6C922495BF86}" srcOrd="1" destOrd="0" parTransId="{EB48B421-3E3A-40FD-9D93-707CA66B750D}" sibTransId="{935DD85E-BBB1-4FC0-BA70-6C99B4487851}"/>
    <dgm:cxn modelId="{15629DA7-932E-495F-B99C-269AB8685E49}" type="presOf" srcId="{2FFD7A8D-0EE3-4638-B63C-9DB052927C27}" destId="{A08EE065-F772-46FA-A1C3-250061648020}" srcOrd="0" destOrd="0" presId="urn:microsoft.com/office/officeart/2005/8/layout/orgChart1"/>
    <dgm:cxn modelId="{1122ADA8-D575-4F52-80AD-233560410A6A}" type="presOf" srcId="{FEA68D64-A0FE-48FC-9D1F-6C922495BF86}" destId="{4E96C27C-E83E-4ABF-BD86-62839B99B012}" srcOrd="0" destOrd="0" presId="urn:microsoft.com/office/officeart/2005/8/layout/orgChart1"/>
    <dgm:cxn modelId="{ACA36FB2-067C-46E9-9A27-65533471F195}" type="presOf" srcId="{99D0DD8E-FCEE-42CC-9401-BB5DD1B0BE38}" destId="{006C6EEB-D60E-49B8-B436-43569C7C7234}" srcOrd="0" destOrd="0" presId="urn:microsoft.com/office/officeart/2005/8/layout/orgChart1"/>
    <dgm:cxn modelId="{9F54E7C0-0986-4683-9746-044F2553BD5E}" type="presOf" srcId="{8E250B6F-84B3-4640-B5D1-85B024B38B15}" destId="{7D6DFF04-DB7D-4AE8-B75F-EF7A917F05D9}" srcOrd="0" destOrd="0" presId="urn:microsoft.com/office/officeart/2005/8/layout/orgChart1"/>
    <dgm:cxn modelId="{7217AFD2-8AB8-4483-B588-F0AD10D8EBBC}" srcId="{A771AE93-4B53-4F64-AE53-A6D8028E39E9}" destId="{1864A3A8-24DA-4AA3-B8A0-5DFFDF6D29DB}" srcOrd="0" destOrd="0" parTransId="{F8C966CE-601D-45C2-98EF-2E766411BA81}" sibTransId="{08750742-CBB1-420A-8435-5ED275B7A7CF}"/>
    <dgm:cxn modelId="{D59972DC-7123-4C58-B086-A606BE83DADE}" type="presOf" srcId="{FEA68D64-A0FE-48FC-9D1F-6C922495BF86}" destId="{66C2A5AD-EA3E-41FE-AE54-29313C744F2B}" srcOrd="1" destOrd="0" presId="urn:microsoft.com/office/officeart/2005/8/layout/orgChart1"/>
    <dgm:cxn modelId="{6ABDD9E0-692D-4CCC-AB42-4238DF2A378C}" type="presOf" srcId="{A771AE93-4B53-4F64-AE53-A6D8028E39E9}" destId="{9BFA6DBE-F024-4083-9F0C-C58716F62B09}" srcOrd="0" destOrd="0" presId="urn:microsoft.com/office/officeart/2005/8/layout/orgChart1"/>
    <dgm:cxn modelId="{E8E03EED-1059-459D-9DD4-443B03AC617B}" type="presOf" srcId="{2FFD7A8D-0EE3-4638-B63C-9DB052927C27}" destId="{E6C6FDFB-C905-4585-A8CA-782F02B4C78C}" srcOrd="1" destOrd="0" presId="urn:microsoft.com/office/officeart/2005/8/layout/orgChart1"/>
    <dgm:cxn modelId="{D0A745F0-6612-420D-94F2-61C1998363CB}" type="presOf" srcId="{D2E3A9AE-7F6B-48DD-AA69-4C8D8CF82E2F}" destId="{BF7D3C9B-BFBE-47B3-864C-C7F22C8A5469}" srcOrd="1" destOrd="0" presId="urn:microsoft.com/office/officeart/2005/8/layout/orgChart1"/>
    <dgm:cxn modelId="{E6709AF7-1A55-44EA-9267-D4542673C0ED}" type="presOf" srcId="{EB48B421-3E3A-40FD-9D93-707CA66B750D}" destId="{29479DC2-D928-4D04-9933-6E4DA83D4DE5}" srcOrd="0" destOrd="0" presId="urn:microsoft.com/office/officeart/2005/8/layout/orgChart1"/>
    <dgm:cxn modelId="{F4297CF8-2EEA-4E66-87B4-8E8FBC680683}" type="presOf" srcId="{1864A3A8-24DA-4AA3-B8A0-5DFFDF6D29DB}" destId="{305D79E1-C703-43E7-AEC5-409260F946CE}" srcOrd="0" destOrd="0" presId="urn:microsoft.com/office/officeart/2005/8/layout/orgChart1"/>
    <dgm:cxn modelId="{ABFD9E8E-F98C-4FF3-90AC-AC63DABA9158}" type="presParOf" srcId="{8A3CF55B-5464-478E-A4C8-E709BE4E4757}" destId="{600027A4-F6F3-4AFA-98D1-6BA424D0AF70}" srcOrd="0" destOrd="0" presId="urn:microsoft.com/office/officeart/2005/8/layout/orgChart1"/>
    <dgm:cxn modelId="{0563A6C1-42B8-4DA4-8573-49B24C30B763}" type="presParOf" srcId="{600027A4-F6F3-4AFA-98D1-6BA424D0AF70}" destId="{6D0A8CB1-E181-4516-A613-14F5655D7D33}" srcOrd="0" destOrd="0" presId="urn:microsoft.com/office/officeart/2005/8/layout/orgChart1"/>
    <dgm:cxn modelId="{78842244-F3C9-4CDD-9227-D9542C4BC426}" type="presParOf" srcId="{6D0A8CB1-E181-4516-A613-14F5655D7D33}" destId="{A08EE065-F772-46FA-A1C3-250061648020}" srcOrd="0" destOrd="0" presId="urn:microsoft.com/office/officeart/2005/8/layout/orgChart1"/>
    <dgm:cxn modelId="{FC440592-54D1-4AD7-AD3B-A995BCAD15DB}" type="presParOf" srcId="{6D0A8CB1-E181-4516-A613-14F5655D7D33}" destId="{E6C6FDFB-C905-4585-A8CA-782F02B4C78C}" srcOrd="1" destOrd="0" presId="urn:microsoft.com/office/officeart/2005/8/layout/orgChart1"/>
    <dgm:cxn modelId="{6F3C68F2-5427-4A56-B05D-2C423EB8F17C}" type="presParOf" srcId="{600027A4-F6F3-4AFA-98D1-6BA424D0AF70}" destId="{9BC928A4-9C35-4B4A-9661-AF4453CD1D98}" srcOrd="1" destOrd="0" presId="urn:microsoft.com/office/officeart/2005/8/layout/orgChart1"/>
    <dgm:cxn modelId="{ACD92CB9-A776-4A34-8B38-63C99DD38BCD}" type="presParOf" srcId="{9BC928A4-9C35-4B4A-9661-AF4453CD1D98}" destId="{711C5403-7B88-4200-B922-B94251B702E6}" srcOrd="0" destOrd="0" presId="urn:microsoft.com/office/officeart/2005/8/layout/orgChart1"/>
    <dgm:cxn modelId="{5A7D06CA-2EA6-41A4-BA74-24816C33244F}" type="presParOf" srcId="{9BC928A4-9C35-4B4A-9661-AF4453CD1D98}" destId="{D46E10C5-3A14-409B-8D83-464214D65B1B}" srcOrd="1" destOrd="0" presId="urn:microsoft.com/office/officeart/2005/8/layout/orgChart1"/>
    <dgm:cxn modelId="{5A978934-C3EA-4C6F-9125-CC366BC94EBC}" type="presParOf" srcId="{D46E10C5-3A14-409B-8D83-464214D65B1B}" destId="{8B044E2F-9E8B-4F2A-892C-BABB69FDBD75}" srcOrd="0" destOrd="0" presId="urn:microsoft.com/office/officeart/2005/8/layout/orgChart1"/>
    <dgm:cxn modelId="{B95BBEC9-31B7-4990-99A1-46B3B096CE73}" type="presParOf" srcId="{8B044E2F-9E8B-4F2A-892C-BABB69FDBD75}" destId="{9BFA6DBE-F024-4083-9F0C-C58716F62B09}" srcOrd="0" destOrd="0" presId="urn:microsoft.com/office/officeart/2005/8/layout/orgChart1"/>
    <dgm:cxn modelId="{7B812938-BDE9-42A0-81F4-DE35AC4D1677}" type="presParOf" srcId="{8B044E2F-9E8B-4F2A-892C-BABB69FDBD75}" destId="{A4D3CFCA-A05C-4229-874C-0B56FFB5D82B}" srcOrd="1" destOrd="0" presId="urn:microsoft.com/office/officeart/2005/8/layout/orgChart1"/>
    <dgm:cxn modelId="{A3FEC4D8-C8C3-4633-B83E-DEA90ECA3117}" type="presParOf" srcId="{D46E10C5-3A14-409B-8D83-464214D65B1B}" destId="{CDE30D6A-4E21-4A7A-A641-05BED9901433}" srcOrd="1" destOrd="0" presId="urn:microsoft.com/office/officeart/2005/8/layout/orgChart1"/>
    <dgm:cxn modelId="{2CB61E3F-F4F5-4A9F-AD33-B7F9D1E49B7F}" type="presParOf" srcId="{CDE30D6A-4E21-4A7A-A641-05BED9901433}" destId="{925C8FEC-7C21-4865-B056-41DD6B3926BF}" srcOrd="0" destOrd="0" presId="urn:microsoft.com/office/officeart/2005/8/layout/orgChart1"/>
    <dgm:cxn modelId="{6F10B783-21E7-4995-AFF2-6A6E8D2958E9}" type="presParOf" srcId="{CDE30D6A-4E21-4A7A-A641-05BED9901433}" destId="{50A7DA93-B1B7-4320-A99B-A46E7C7614F1}" srcOrd="1" destOrd="0" presId="urn:microsoft.com/office/officeart/2005/8/layout/orgChart1"/>
    <dgm:cxn modelId="{4D6139EE-A10F-4D9D-AC44-6C960B746039}" type="presParOf" srcId="{50A7DA93-B1B7-4320-A99B-A46E7C7614F1}" destId="{416DEDFB-1AD8-434C-87D3-98F22E8FBBF9}" srcOrd="0" destOrd="0" presId="urn:microsoft.com/office/officeart/2005/8/layout/orgChart1"/>
    <dgm:cxn modelId="{872E82E3-025F-4028-8F47-ED0A74C3EA41}" type="presParOf" srcId="{416DEDFB-1AD8-434C-87D3-98F22E8FBBF9}" destId="{305D79E1-C703-43E7-AEC5-409260F946CE}" srcOrd="0" destOrd="0" presId="urn:microsoft.com/office/officeart/2005/8/layout/orgChart1"/>
    <dgm:cxn modelId="{552DD2BB-2E2F-4A42-BF32-2BDFC041BEC6}" type="presParOf" srcId="{416DEDFB-1AD8-434C-87D3-98F22E8FBBF9}" destId="{E3C817EF-A6AC-48D5-94A9-224EA6022831}" srcOrd="1" destOrd="0" presId="urn:microsoft.com/office/officeart/2005/8/layout/orgChart1"/>
    <dgm:cxn modelId="{215BAFC5-53E6-4106-86AC-7FD3F6BBE488}" type="presParOf" srcId="{50A7DA93-B1B7-4320-A99B-A46E7C7614F1}" destId="{25DC5E16-EEDB-4CA0-B6CC-215F8F3DB8E8}" srcOrd="1" destOrd="0" presId="urn:microsoft.com/office/officeart/2005/8/layout/orgChart1"/>
    <dgm:cxn modelId="{35B96728-DAED-4C80-9796-D378536C4DD4}" type="presParOf" srcId="{50A7DA93-B1B7-4320-A99B-A46E7C7614F1}" destId="{7A26A273-AA2A-44F1-997B-960F53A60183}" srcOrd="2" destOrd="0" presId="urn:microsoft.com/office/officeart/2005/8/layout/orgChart1"/>
    <dgm:cxn modelId="{072856AD-8511-47F3-B023-BB51247D8CCD}" type="presParOf" srcId="{CDE30D6A-4E21-4A7A-A641-05BED9901433}" destId="{7D6DFF04-DB7D-4AE8-B75F-EF7A917F05D9}" srcOrd="2" destOrd="0" presId="urn:microsoft.com/office/officeart/2005/8/layout/orgChart1"/>
    <dgm:cxn modelId="{2F33F47D-718E-4D78-8BC5-64CBD644C318}" type="presParOf" srcId="{CDE30D6A-4E21-4A7A-A641-05BED9901433}" destId="{69DEBA20-18A4-4BAF-B929-ACAF40D19DE3}" srcOrd="3" destOrd="0" presId="urn:microsoft.com/office/officeart/2005/8/layout/orgChart1"/>
    <dgm:cxn modelId="{0AD585DE-61D5-4584-A694-E4A37B3B70CE}" type="presParOf" srcId="{69DEBA20-18A4-4BAF-B929-ACAF40D19DE3}" destId="{CEDFCEE7-1835-4CF0-959B-A22046148485}" srcOrd="0" destOrd="0" presId="urn:microsoft.com/office/officeart/2005/8/layout/orgChart1"/>
    <dgm:cxn modelId="{B117A5EB-6626-47E6-BA3A-7A005BF367CE}" type="presParOf" srcId="{CEDFCEE7-1835-4CF0-959B-A22046148485}" destId="{58BD6176-D990-4815-A36F-5BA27775EBFD}" srcOrd="0" destOrd="0" presId="urn:microsoft.com/office/officeart/2005/8/layout/orgChart1"/>
    <dgm:cxn modelId="{782C4AA0-9D30-402A-8685-C954BEA52DE2}" type="presParOf" srcId="{CEDFCEE7-1835-4CF0-959B-A22046148485}" destId="{984CC1D2-6FA6-4EA8-A69F-F32FBB9E112C}" srcOrd="1" destOrd="0" presId="urn:microsoft.com/office/officeart/2005/8/layout/orgChart1"/>
    <dgm:cxn modelId="{8024ED5A-B281-4674-BFF4-A9C62AF152FE}" type="presParOf" srcId="{69DEBA20-18A4-4BAF-B929-ACAF40D19DE3}" destId="{B0856C92-EA5D-4C18-A69C-C35425C5950C}" srcOrd="1" destOrd="0" presId="urn:microsoft.com/office/officeart/2005/8/layout/orgChart1"/>
    <dgm:cxn modelId="{EF42E99A-6492-4695-9F11-A2D43F8945DB}" type="presParOf" srcId="{B0856C92-EA5D-4C18-A69C-C35425C5950C}" destId="{006C6EEB-D60E-49B8-B436-43569C7C7234}" srcOrd="0" destOrd="0" presId="urn:microsoft.com/office/officeart/2005/8/layout/orgChart1"/>
    <dgm:cxn modelId="{A605A3C5-27E9-4CFD-BAE6-A711A73C5FD3}" type="presParOf" srcId="{B0856C92-EA5D-4C18-A69C-C35425C5950C}" destId="{EAFD7FC9-DE2D-437B-8B63-E24CE5AEAE67}" srcOrd="1" destOrd="0" presId="urn:microsoft.com/office/officeart/2005/8/layout/orgChart1"/>
    <dgm:cxn modelId="{3F8A0A93-2A0C-49C4-96D3-797CC1C8C5E1}" type="presParOf" srcId="{EAFD7FC9-DE2D-437B-8B63-E24CE5AEAE67}" destId="{62D9A1DC-1030-4A7D-A3D4-A6B664891A8C}" srcOrd="0" destOrd="0" presId="urn:microsoft.com/office/officeart/2005/8/layout/orgChart1"/>
    <dgm:cxn modelId="{D5F0168B-8C7A-45F3-9D6E-6E16273DCDD3}" type="presParOf" srcId="{62D9A1DC-1030-4A7D-A3D4-A6B664891A8C}" destId="{6D8EF594-B147-4D09-932B-B1E26548EA4B}" srcOrd="0" destOrd="0" presId="urn:microsoft.com/office/officeart/2005/8/layout/orgChart1"/>
    <dgm:cxn modelId="{89C09DC4-08BF-4D71-903A-CB4F7C7621E3}" type="presParOf" srcId="{62D9A1DC-1030-4A7D-A3D4-A6B664891A8C}" destId="{BCC03F45-30BC-49E9-A3E3-D65EC8379EE1}" srcOrd="1" destOrd="0" presId="urn:microsoft.com/office/officeart/2005/8/layout/orgChart1"/>
    <dgm:cxn modelId="{69D0E967-5430-4006-AE70-ECEB37298561}" type="presParOf" srcId="{EAFD7FC9-DE2D-437B-8B63-E24CE5AEAE67}" destId="{4EEBE557-4B20-42E7-8776-9D847E725440}" srcOrd="1" destOrd="0" presId="urn:microsoft.com/office/officeart/2005/8/layout/orgChart1"/>
    <dgm:cxn modelId="{F640D2AC-2977-4352-8D60-5B5A1657C7B2}" type="presParOf" srcId="{EAFD7FC9-DE2D-437B-8B63-E24CE5AEAE67}" destId="{99121652-57B1-4CFB-B50A-5997A2076351}" srcOrd="2" destOrd="0" presId="urn:microsoft.com/office/officeart/2005/8/layout/orgChart1"/>
    <dgm:cxn modelId="{49991B09-EB88-4E09-9F85-456286FC7E78}" type="presParOf" srcId="{69DEBA20-18A4-4BAF-B929-ACAF40D19DE3}" destId="{01DA5B82-49FA-4EEB-A68D-817DD4D1AE49}" srcOrd="2" destOrd="0" presId="urn:microsoft.com/office/officeart/2005/8/layout/orgChart1"/>
    <dgm:cxn modelId="{CECF3797-5C3D-4F38-BCC0-361D000F64C2}" type="presParOf" srcId="{D46E10C5-3A14-409B-8D83-464214D65B1B}" destId="{B3DCD154-33ED-49CE-B0ED-941B7338C1A6}" srcOrd="2" destOrd="0" presId="urn:microsoft.com/office/officeart/2005/8/layout/orgChart1"/>
    <dgm:cxn modelId="{89113A16-3EF5-4A79-A790-FA78B3BC6742}" type="presParOf" srcId="{9BC928A4-9C35-4B4A-9661-AF4453CD1D98}" destId="{235D14BB-343A-4775-B7AC-01CD44998D27}" srcOrd="2" destOrd="0" presId="urn:microsoft.com/office/officeart/2005/8/layout/orgChart1"/>
    <dgm:cxn modelId="{36F0110C-DA96-4119-AE27-DE83562D3151}" type="presParOf" srcId="{9BC928A4-9C35-4B4A-9661-AF4453CD1D98}" destId="{11BBBB0F-DD55-4165-917A-A475342C5E78}" srcOrd="3" destOrd="0" presId="urn:microsoft.com/office/officeart/2005/8/layout/orgChart1"/>
    <dgm:cxn modelId="{C834FFF9-B5BD-4D4C-B6E3-3993C692096A}" type="presParOf" srcId="{11BBBB0F-DD55-4165-917A-A475342C5E78}" destId="{30EC46D0-7CB2-4C7D-AB9F-C7042CCEF06A}" srcOrd="0" destOrd="0" presId="urn:microsoft.com/office/officeart/2005/8/layout/orgChart1"/>
    <dgm:cxn modelId="{6E130EBD-C3B6-4F27-9DAE-32958D84ED9B}" type="presParOf" srcId="{30EC46D0-7CB2-4C7D-AB9F-C7042CCEF06A}" destId="{AD56C28C-57BD-4E05-9061-E0AD4A3F9630}" srcOrd="0" destOrd="0" presId="urn:microsoft.com/office/officeart/2005/8/layout/orgChart1"/>
    <dgm:cxn modelId="{A60AFB57-838C-4411-82B1-86F8870D06E4}" type="presParOf" srcId="{30EC46D0-7CB2-4C7D-AB9F-C7042CCEF06A}" destId="{740621B8-CD2D-47AD-A70C-062264A94537}" srcOrd="1" destOrd="0" presId="urn:microsoft.com/office/officeart/2005/8/layout/orgChart1"/>
    <dgm:cxn modelId="{ADC6128A-E018-493F-832C-DB5AEC8C2F16}" type="presParOf" srcId="{11BBBB0F-DD55-4165-917A-A475342C5E78}" destId="{E4F8AE12-2535-4034-B29A-86BC951E9939}" srcOrd="1" destOrd="0" presId="urn:microsoft.com/office/officeart/2005/8/layout/orgChart1"/>
    <dgm:cxn modelId="{C6DC37F4-5710-427D-B896-504D323D8A5F}" type="presParOf" srcId="{E4F8AE12-2535-4034-B29A-86BC951E9939}" destId="{B581FFBD-C15F-4676-B2FB-4ADDA00C199B}" srcOrd="0" destOrd="0" presId="urn:microsoft.com/office/officeart/2005/8/layout/orgChart1"/>
    <dgm:cxn modelId="{F6E9C637-F342-494D-93F5-71AE3FDEA6AF}" type="presParOf" srcId="{E4F8AE12-2535-4034-B29A-86BC951E9939}" destId="{21BDF409-63C5-4097-80DC-ADB174EA88D7}" srcOrd="1" destOrd="0" presId="urn:microsoft.com/office/officeart/2005/8/layout/orgChart1"/>
    <dgm:cxn modelId="{7E77C2DC-7322-47E0-B4BB-0B794D570AFC}" type="presParOf" srcId="{21BDF409-63C5-4097-80DC-ADB174EA88D7}" destId="{9ECBC16B-8D69-4236-8F9B-583CD88E806F}" srcOrd="0" destOrd="0" presId="urn:microsoft.com/office/officeart/2005/8/layout/orgChart1"/>
    <dgm:cxn modelId="{DA9D3682-4F95-49CA-A591-795E8B0E8274}" type="presParOf" srcId="{9ECBC16B-8D69-4236-8F9B-583CD88E806F}" destId="{04FDDF98-B89F-425B-86DE-DF2E6DC201B9}" srcOrd="0" destOrd="0" presId="urn:microsoft.com/office/officeart/2005/8/layout/orgChart1"/>
    <dgm:cxn modelId="{3FD454F1-F24F-436B-BDA2-9394A5A27C9C}" type="presParOf" srcId="{9ECBC16B-8D69-4236-8F9B-583CD88E806F}" destId="{BF7D3C9B-BFBE-47B3-864C-C7F22C8A5469}" srcOrd="1" destOrd="0" presId="urn:microsoft.com/office/officeart/2005/8/layout/orgChart1"/>
    <dgm:cxn modelId="{729F1720-4AA0-40D8-BB01-7724D4DF1DEC}" type="presParOf" srcId="{21BDF409-63C5-4097-80DC-ADB174EA88D7}" destId="{EBFB040E-9610-475E-AD76-A3DFECFE2981}" srcOrd="1" destOrd="0" presId="urn:microsoft.com/office/officeart/2005/8/layout/orgChart1"/>
    <dgm:cxn modelId="{E948B251-5752-414E-A79D-0DF667A0A191}" type="presParOf" srcId="{EBFB040E-9610-475E-AD76-A3DFECFE2981}" destId="{6410058E-EF2E-4D94-A2AB-1A422365FBC6}" srcOrd="0" destOrd="0" presId="urn:microsoft.com/office/officeart/2005/8/layout/orgChart1"/>
    <dgm:cxn modelId="{455462EF-65DD-4D41-B74F-11D790B8B5F9}" type="presParOf" srcId="{EBFB040E-9610-475E-AD76-A3DFECFE2981}" destId="{1499673F-9F62-48A1-A739-51E0DF10AA1A}" srcOrd="1" destOrd="0" presId="urn:microsoft.com/office/officeart/2005/8/layout/orgChart1"/>
    <dgm:cxn modelId="{5B03053C-2AB1-4232-8692-D9827AF709D9}" type="presParOf" srcId="{1499673F-9F62-48A1-A739-51E0DF10AA1A}" destId="{0F3B5098-BA6E-4CDA-A4FC-99D098833BF2}" srcOrd="0" destOrd="0" presId="urn:microsoft.com/office/officeart/2005/8/layout/orgChart1"/>
    <dgm:cxn modelId="{D1825A0F-7FA2-4CAD-AEDE-007A2FE3B1BF}" type="presParOf" srcId="{0F3B5098-BA6E-4CDA-A4FC-99D098833BF2}" destId="{3248B0B4-A307-454D-A1DA-6D235815FAD0}" srcOrd="0" destOrd="0" presId="urn:microsoft.com/office/officeart/2005/8/layout/orgChart1"/>
    <dgm:cxn modelId="{8657118A-A183-41EB-B87B-9C87CB56E12F}" type="presParOf" srcId="{0F3B5098-BA6E-4CDA-A4FC-99D098833BF2}" destId="{0E25D900-D9C8-4ABC-B64C-1FE067EBAA1C}" srcOrd="1" destOrd="0" presId="urn:microsoft.com/office/officeart/2005/8/layout/orgChart1"/>
    <dgm:cxn modelId="{F0DB4A2D-05B6-434D-B7BB-7A4DFFA23DB3}" type="presParOf" srcId="{1499673F-9F62-48A1-A739-51E0DF10AA1A}" destId="{47D3B437-B375-4D3F-A8EE-28AC89922638}" srcOrd="1" destOrd="0" presId="urn:microsoft.com/office/officeart/2005/8/layout/orgChart1"/>
    <dgm:cxn modelId="{EB18413D-08C2-4CE4-BC2A-5BD2BF0865A8}" type="presParOf" srcId="{1499673F-9F62-48A1-A739-51E0DF10AA1A}" destId="{29C21526-2A9D-4EB0-98E7-E6ED2D6B631B}" srcOrd="2" destOrd="0" presId="urn:microsoft.com/office/officeart/2005/8/layout/orgChart1"/>
    <dgm:cxn modelId="{D89424CA-7A8D-4FD8-A560-E4D17A505068}" type="presParOf" srcId="{21BDF409-63C5-4097-80DC-ADB174EA88D7}" destId="{1A87DD1F-B115-45B7-8299-86A6C1A3D397}" srcOrd="2" destOrd="0" presId="urn:microsoft.com/office/officeart/2005/8/layout/orgChart1"/>
    <dgm:cxn modelId="{CCB8512D-D9FE-41A1-8993-C6935CB05612}" type="presParOf" srcId="{E4F8AE12-2535-4034-B29A-86BC951E9939}" destId="{29479DC2-D928-4D04-9933-6E4DA83D4DE5}" srcOrd="2" destOrd="0" presId="urn:microsoft.com/office/officeart/2005/8/layout/orgChart1"/>
    <dgm:cxn modelId="{613CB71B-C09F-4B49-83A2-82121EF9B03C}" type="presParOf" srcId="{E4F8AE12-2535-4034-B29A-86BC951E9939}" destId="{9676A7A3-92F9-489D-880B-AC75588CC265}" srcOrd="3" destOrd="0" presId="urn:microsoft.com/office/officeart/2005/8/layout/orgChart1"/>
    <dgm:cxn modelId="{0D0C635A-53F3-424D-828C-3390D1A30A30}" type="presParOf" srcId="{9676A7A3-92F9-489D-880B-AC75588CC265}" destId="{62BF9BF5-6586-4780-B3F2-25EE702BF72D}" srcOrd="0" destOrd="0" presId="urn:microsoft.com/office/officeart/2005/8/layout/orgChart1"/>
    <dgm:cxn modelId="{264F4BFD-2BBD-4375-A4D8-59017229F800}" type="presParOf" srcId="{62BF9BF5-6586-4780-B3F2-25EE702BF72D}" destId="{4E96C27C-E83E-4ABF-BD86-62839B99B012}" srcOrd="0" destOrd="0" presId="urn:microsoft.com/office/officeart/2005/8/layout/orgChart1"/>
    <dgm:cxn modelId="{2B3A6563-7615-434E-A33D-A5BAF0EA7544}" type="presParOf" srcId="{62BF9BF5-6586-4780-B3F2-25EE702BF72D}" destId="{66C2A5AD-EA3E-41FE-AE54-29313C744F2B}" srcOrd="1" destOrd="0" presId="urn:microsoft.com/office/officeart/2005/8/layout/orgChart1"/>
    <dgm:cxn modelId="{F6C7AE6A-BB62-47EE-90D3-709078223DFC}" type="presParOf" srcId="{9676A7A3-92F9-489D-880B-AC75588CC265}" destId="{C5852847-849C-4BE9-B867-3723CABB296A}" srcOrd="1" destOrd="0" presId="urn:microsoft.com/office/officeart/2005/8/layout/orgChart1"/>
    <dgm:cxn modelId="{7DD76754-5A32-452B-A39C-0E82659B228B}" type="presParOf" srcId="{9676A7A3-92F9-489D-880B-AC75588CC265}" destId="{85660C85-A2B8-441B-9435-E98DF6126261}" srcOrd="2" destOrd="0" presId="urn:microsoft.com/office/officeart/2005/8/layout/orgChart1"/>
    <dgm:cxn modelId="{C663227A-14A5-4B68-8A04-A20740AA7D41}" type="presParOf" srcId="{11BBBB0F-DD55-4165-917A-A475342C5E78}" destId="{F61072B0-2DB8-4D28-9065-2B234D347FC8}" srcOrd="2" destOrd="0" presId="urn:microsoft.com/office/officeart/2005/8/layout/orgChart1"/>
    <dgm:cxn modelId="{04EE017A-DFB6-4E0D-842C-7DFD1231F7C7}" type="presParOf" srcId="{600027A4-F6F3-4AFA-98D1-6BA424D0AF70}" destId="{E7A567E2-D826-48C4-AAAF-DACEA64506CA}"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35BF22-75BC-4E81-992A-A40030C051B2}">
      <dsp:nvSpPr>
        <dsp:cNvPr id="0" name=""/>
        <dsp:cNvSpPr/>
      </dsp:nvSpPr>
      <dsp:spPr>
        <a:xfrm>
          <a:off x="2248369" y="1741222"/>
          <a:ext cx="2011195" cy="202300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1200150">
            <a:lnSpc>
              <a:spcPct val="90000"/>
            </a:lnSpc>
            <a:spcBef>
              <a:spcPct val="0"/>
            </a:spcBef>
            <a:spcAft>
              <a:spcPct val="35000"/>
            </a:spcAft>
            <a:buNone/>
          </a:pPr>
          <a:r>
            <a:rPr lang="en-IN" sz="2700" kern="1200" dirty="0"/>
            <a:t>Component</a:t>
          </a:r>
        </a:p>
      </dsp:txBody>
      <dsp:txXfrm>
        <a:off x="2346547" y="1839400"/>
        <a:ext cx="1814839" cy="1826649"/>
      </dsp:txXfrm>
    </dsp:sp>
    <dsp:sp modelId="{50228BF4-74F8-4E0D-9307-CE95547F9EC7}">
      <dsp:nvSpPr>
        <dsp:cNvPr id="0" name=""/>
        <dsp:cNvSpPr/>
      </dsp:nvSpPr>
      <dsp:spPr>
        <a:xfrm>
          <a:off x="4259565" y="2752725"/>
          <a:ext cx="989901" cy="0"/>
        </a:xfrm>
        <a:custGeom>
          <a:avLst/>
          <a:gdLst/>
          <a:ahLst/>
          <a:cxnLst/>
          <a:rect l="0" t="0" r="0" b="0"/>
          <a:pathLst>
            <a:path>
              <a:moveTo>
                <a:pt x="0" y="0"/>
              </a:moveTo>
              <a:lnTo>
                <a:pt x="989901" y="0"/>
              </a:lnTo>
            </a:path>
          </a:pathLst>
        </a:custGeom>
        <a:noFill/>
        <a:ln w="127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A45D3D1-B124-4086-9963-E291F301B4F3}">
      <dsp:nvSpPr>
        <dsp:cNvPr id="0" name=""/>
        <dsp:cNvSpPr/>
      </dsp:nvSpPr>
      <dsp:spPr>
        <a:xfrm>
          <a:off x="5249466" y="1762128"/>
          <a:ext cx="2417689" cy="1981193"/>
        </a:xfrm>
        <a:prstGeom prst="roundRect">
          <a:avLst/>
        </a:prstGeom>
        <a:solidFill>
          <a:schemeClr val="accent2">
            <a:hueOff val="-5136466"/>
            <a:satOff val="8196"/>
            <a:lumOff val="-1765"/>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0" tIns="88900" rIns="88900" bIns="88900" numCol="1" spcCol="1270" anchor="ctr" anchorCtr="0">
          <a:noAutofit/>
        </a:bodyPr>
        <a:lstStyle/>
        <a:p>
          <a:pPr marL="0" lvl="0" indent="0" algn="ctr" defTabSz="1555750">
            <a:lnSpc>
              <a:spcPct val="90000"/>
            </a:lnSpc>
            <a:spcBef>
              <a:spcPct val="0"/>
            </a:spcBef>
            <a:spcAft>
              <a:spcPct val="35000"/>
            </a:spcAft>
            <a:buNone/>
          </a:pPr>
          <a:r>
            <a:rPr lang="en-IN" sz="3500" kern="1200"/>
            <a:t>Change Detector </a:t>
          </a:r>
        </a:p>
      </dsp:txBody>
      <dsp:txXfrm>
        <a:off x="5346180" y="1858842"/>
        <a:ext cx="2224261" cy="1787765"/>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479DC2-D928-4D04-9933-6E4DA83D4DE5}">
      <dsp:nvSpPr>
        <dsp:cNvPr id="0" name=""/>
        <dsp:cNvSpPr/>
      </dsp:nvSpPr>
      <dsp:spPr>
        <a:xfrm>
          <a:off x="8112342" y="2401815"/>
          <a:ext cx="1198671" cy="416067"/>
        </a:xfrm>
        <a:custGeom>
          <a:avLst/>
          <a:gdLst/>
          <a:ahLst/>
          <a:cxnLst/>
          <a:rect l="0" t="0" r="0" b="0"/>
          <a:pathLst>
            <a:path>
              <a:moveTo>
                <a:pt x="0" y="0"/>
              </a:moveTo>
              <a:lnTo>
                <a:pt x="0" y="208033"/>
              </a:lnTo>
              <a:lnTo>
                <a:pt x="1198671" y="208033"/>
              </a:lnTo>
              <a:lnTo>
                <a:pt x="1198671" y="416067"/>
              </a:lnTo>
            </a:path>
          </a:pathLst>
        </a:custGeom>
        <a:noFill/>
        <a:ln w="1270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410058E-EF2E-4D94-A2AB-1A422365FBC6}">
      <dsp:nvSpPr>
        <dsp:cNvPr id="0" name=""/>
        <dsp:cNvSpPr/>
      </dsp:nvSpPr>
      <dsp:spPr>
        <a:xfrm>
          <a:off x="6121161" y="3808520"/>
          <a:ext cx="297191" cy="911386"/>
        </a:xfrm>
        <a:custGeom>
          <a:avLst/>
          <a:gdLst/>
          <a:ahLst/>
          <a:cxnLst/>
          <a:rect l="0" t="0" r="0" b="0"/>
          <a:pathLst>
            <a:path>
              <a:moveTo>
                <a:pt x="0" y="0"/>
              </a:moveTo>
              <a:lnTo>
                <a:pt x="0" y="911386"/>
              </a:lnTo>
              <a:lnTo>
                <a:pt x="297191" y="911386"/>
              </a:lnTo>
            </a:path>
          </a:pathLst>
        </a:custGeom>
        <a:noFill/>
        <a:ln w="1270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581FFBD-C15F-4676-B2FB-4ADDA00C199B}">
      <dsp:nvSpPr>
        <dsp:cNvPr id="0" name=""/>
        <dsp:cNvSpPr/>
      </dsp:nvSpPr>
      <dsp:spPr>
        <a:xfrm>
          <a:off x="6913671" y="2401815"/>
          <a:ext cx="1198671" cy="416067"/>
        </a:xfrm>
        <a:custGeom>
          <a:avLst/>
          <a:gdLst/>
          <a:ahLst/>
          <a:cxnLst/>
          <a:rect l="0" t="0" r="0" b="0"/>
          <a:pathLst>
            <a:path>
              <a:moveTo>
                <a:pt x="1198671" y="0"/>
              </a:moveTo>
              <a:lnTo>
                <a:pt x="1198671" y="208033"/>
              </a:lnTo>
              <a:lnTo>
                <a:pt x="0" y="208033"/>
              </a:lnTo>
              <a:lnTo>
                <a:pt x="0" y="416067"/>
              </a:lnTo>
            </a:path>
          </a:pathLst>
        </a:custGeom>
        <a:noFill/>
        <a:ln w="1270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35D14BB-343A-4775-B7AC-01CD44998D27}">
      <dsp:nvSpPr>
        <dsp:cNvPr id="0" name=""/>
        <dsp:cNvSpPr/>
      </dsp:nvSpPr>
      <dsp:spPr>
        <a:xfrm>
          <a:off x="5715000" y="995110"/>
          <a:ext cx="2397342" cy="416067"/>
        </a:xfrm>
        <a:custGeom>
          <a:avLst/>
          <a:gdLst/>
          <a:ahLst/>
          <a:cxnLst/>
          <a:rect l="0" t="0" r="0" b="0"/>
          <a:pathLst>
            <a:path>
              <a:moveTo>
                <a:pt x="0" y="0"/>
              </a:moveTo>
              <a:lnTo>
                <a:pt x="0" y="208033"/>
              </a:lnTo>
              <a:lnTo>
                <a:pt x="2397342" y="208033"/>
              </a:lnTo>
              <a:lnTo>
                <a:pt x="2397342" y="416067"/>
              </a:lnTo>
            </a:path>
          </a:pathLst>
        </a:custGeom>
        <a:noFill/>
        <a:ln w="127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06C6EEB-D60E-49B8-B436-43569C7C7234}">
      <dsp:nvSpPr>
        <dsp:cNvPr id="0" name=""/>
        <dsp:cNvSpPr/>
      </dsp:nvSpPr>
      <dsp:spPr>
        <a:xfrm>
          <a:off x="3723819" y="3808520"/>
          <a:ext cx="297191" cy="911386"/>
        </a:xfrm>
        <a:custGeom>
          <a:avLst/>
          <a:gdLst/>
          <a:ahLst/>
          <a:cxnLst/>
          <a:rect l="0" t="0" r="0" b="0"/>
          <a:pathLst>
            <a:path>
              <a:moveTo>
                <a:pt x="0" y="0"/>
              </a:moveTo>
              <a:lnTo>
                <a:pt x="0" y="911386"/>
              </a:lnTo>
              <a:lnTo>
                <a:pt x="297191" y="911386"/>
              </a:lnTo>
            </a:path>
          </a:pathLst>
        </a:custGeom>
        <a:noFill/>
        <a:ln w="1270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D6DFF04-DB7D-4AE8-B75F-EF7A917F05D9}">
      <dsp:nvSpPr>
        <dsp:cNvPr id="0" name=""/>
        <dsp:cNvSpPr/>
      </dsp:nvSpPr>
      <dsp:spPr>
        <a:xfrm>
          <a:off x="3317657" y="2401815"/>
          <a:ext cx="1198671" cy="416067"/>
        </a:xfrm>
        <a:custGeom>
          <a:avLst/>
          <a:gdLst/>
          <a:ahLst/>
          <a:cxnLst/>
          <a:rect l="0" t="0" r="0" b="0"/>
          <a:pathLst>
            <a:path>
              <a:moveTo>
                <a:pt x="0" y="0"/>
              </a:moveTo>
              <a:lnTo>
                <a:pt x="0" y="208033"/>
              </a:lnTo>
              <a:lnTo>
                <a:pt x="1198671" y="208033"/>
              </a:lnTo>
              <a:lnTo>
                <a:pt x="1198671" y="416067"/>
              </a:lnTo>
            </a:path>
          </a:pathLst>
        </a:custGeom>
        <a:noFill/>
        <a:ln w="1270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25C8FEC-7C21-4865-B056-41DD6B3926BF}">
      <dsp:nvSpPr>
        <dsp:cNvPr id="0" name=""/>
        <dsp:cNvSpPr/>
      </dsp:nvSpPr>
      <dsp:spPr>
        <a:xfrm>
          <a:off x="2118986" y="2401815"/>
          <a:ext cx="1198671" cy="416067"/>
        </a:xfrm>
        <a:custGeom>
          <a:avLst/>
          <a:gdLst/>
          <a:ahLst/>
          <a:cxnLst/>
          <a:rect l="0" t="0" r="0" b="0"/>
          <a:pathLst>
            <a:path>
              <a:moveTo>
                <a:pt x="1198671" y="0"/>
              </a:moveTo>
              <a:lnTo>
                <a:pt x="1198671" y="208033"/>
              </a:lnTo>
              <a:lnTo>
                <a:pt x="0" y="208033"/>
              </a:lnTo>
              <a:lnTo>
                <a:pt x="0" y="416067"/>
              </a:lnTo>
            </a:path>
          </a:pathLst>
        </a:custGeom>
        <a:noFill/>
        <a:ln w="1270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11C5403-7B88-4200-B922-B94251B702E6}">
      <dsp:nvSpPr>
        <dsp:cNvPr id="0" name=""/>
        <dsp:cNvSpPr/>
      </dsp:nvSpPr>
      <dsp:spPr>
        <a:xfrm>
          <a:off x="3317657" y="995110"/>
          <a:ext cx="2397342" cy="416067"/>
        </a:xfrm>
        <a:custGeom>
          <a:avLst/>
          <a:gdLst/>
          <a:ahLst/>
          <a:cxnLst/>
          <a:rect l="0" t="0" r="0" b="0"/>
          <a:pathLst>
            <a:path>
              <a:moveTo>
                <a:pt x="2397342" y="0"/>
              </a:moveTo>
              <a:lnTo>
                <a:pt x="2397342" y="208033"/>
              </a:lnTo>
              <a:lnTo>
                <a:pt x="0" y="208033"/>
              </a:lnTo>
              <a:lnTo>
                <a:pt x="0" y="416067"/>
              </a:lnTo>
            </a:path>
          </a:pathLst>
        </a:custGeom>
        <a:noFill/>
        <a:ln w="12700" cap="flat" cmpd="sng" algn="ctr">
          <a:noFill/>
          <a:prstDash val="solid"/>
        </a:ln>
        <a:effectLst/>
      </dsp:spPr>
      <dsp:style>
        <a:lnRef idx="2">
          <a:scrgbClr r="0" g="0" b="0"/>
        </a:lnRef>
        <a:fillRef idx="0">
          <a:scrgbClr r="0" g="0" b="0"/>
        </a:fillRef>
        <a:effectRef idx="0">
          <a:scrgbClr r="0" g="0" b="0"/>
        </a:effectRef>
        <a:fontRef idx="minor"/>
      </dsp:style>
    </dsp:sp>
    <dsp:sp modelId="{A08EE065-F772-46FA-A1C3-250061648020}">
      <dsp:nvSpPr>
        <dsp:cNvPr id="0" name=""/>
        <dsp:cNvSpPr/>
      </dsp:nvSpPr>
      <dsp:spPr>
        <a:xfrm>
          <a:off x="4724362" y="4473"/>
          <a:ext cx="1981274" cy="990637"/>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IN" sz="2200" kern="1200"/>
            <a:t>App Component</a:t>
          </a:r>
        </a:p>
      </dsp:txBody>
      <dsp:txXfrm>
        <a:off x="4724362" y="4473"/>
        <a:ext cx="1981274" cy="990637"/>
      </dsp:txXfrm>
    </dsp:sp>
    <dsp:sp modelId="{9BFA6DBE-F024-4083-9F0C-C58716F62B09}">
      <dsp:nvSpPr>
        <dsp:cNvPr id="0" name=""/>
        <dsp:cNvSpPr/>
      </dsp:nvSpPr>
      <dsp:spPr>
        <a:xfrm>
          <a:off x="2327020" y="1411178"/>
          <a:ext cx="1981274" cy="990637"/>
        </a:xfrm>
        <a:prstGeom prst="rect">
          <a:avLst/>
        </a:prstGeom>
        <a:solidFill>
          <a:schemeClr val="accent3"/>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IN" sz="2200" kern="1200"/>
            <a:t>Count Component </a:t>
          </a:r>
        </a:p>
      </dsp:txBody>
      <dsp:txXfrm>
        <a:off x="2327020" y="1411178"/>
        <a:ext cx="1981274" cy="990637"/>
      </dsp:txXfrm>
    </dsp:sp>
    <dsp:sp modelId="{305D79E1-C703-43E7-AEC5-409260F946CE}">
      <dsp:nvSpPr>
        <dsp:cNvPr id="0" name=""/>
        <dsp:cNvSpPr/>
      </dsp:nvSpPr>
      <dsp:spPr>
        <a:xfrm>
          <a:off x="1128349" y="2817883"/>
          <a:ext cx="1981274" cy="990637"/>
        </a:xfrm>
        <a:prstGeom prst="rect">
          <a:avLst/>
        </a:prstGeom>
        <a:solidFill>
          <a:schemeClr val="accent3"/>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endParaRPr lang="en-IN" sz="2200" kern="1200"/>
        </a:p>
      </dsp:txBody>
      <dsp:txXfrm>
        <a:off x="1128349" y="2817883"/>
        <a:ext cx="1981274" cy="990637"/>
      </dsp:txXfrm>
    </dsp:sp>
    <dsp:sp modelId="{58BD6176-D990-4815-A36F-5BA27775EBFD}">
      <dsp:nvSpPr>
        <dsp:cNvPr id="0" name=""/>
        <dsp:cNvSpPr/>
      </dsp:nvSpPr>
      <dsp:spPr>
        <a:xfrm>
          <a:off x="3525691" y="2817883"/>
          <a:ext cx="1981274" cy="990637"/>
        </a:xfrm>
        <a:prstGeom prst="rect">
          <a:avLst/>
        </a:prstGeom>
        <a:solidFill>
          <a:schemeClr val="accent3"/>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endParaRPr lang="en-IN" sz="2200" kern="1200"/>
        </a:p>
      </dsp:txBody>
      <dsp:txXfrm>
        <a:off x="3525691" y="2817883"/>
        <a:ext cx="1981274" cy="990637"/>
      </dsp:txXfrm>
    </dsp:sp>
    <dsp:sp modelId="{6D8EF594-B147-4D09-932B-B1E26548EA4B}">
      <dsp:nvSpPr>
        <dsp:cNvPr id="0" name=""/>
        <dsp:cNvSpPr/>
      </dsp:nvSpPr>
      <dsp:spPr>
        <a:xfrm>
          <a:off x="4021010" y="4224588"/>
          <a:ext cx="1981274" cy="990637"/>
        </a:xfrm>
        <a:prstGeom prst="rect">
          <a:avLst/>
        </a:prstGeom>
        <a:solidFill>
          <a:schemeClr val="accent3"/>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endParaRPr lang="en-IN" sz="2200" kern="1200"/>
        </a:p>
      </dsp:txBody>
      <dsp:txXfrm>
        <a:off x="4021010" y="4224588"/>
        <a:ext cx="1981274" cy="990637"/>
      </dsp:txXfrm>
    </dsp:sp>
    <dsp:sp modelId="{AD56C28C-57BD-4E05-9061-E0AD4A3F9630}">
      <dsp:nvSpPr>
        <dsp:cNvPr id="0" name=""/>
        <dsp:cNvSpPr/>
      </dsp:nvSpPr>
      <dsp:spPr>
        <a:xfrm>
          <a:off x="7121704" y="1411178"/>
          <a:ext cx="1981274" cy="990637"/>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IN" sz="2200" kern="1200"/>
            <a:t>Another Child Component (CD)</a:t>
          </a:r>
        </a:p>
      </dsp:txBody>
      <dsp:txXfrm>
        <a:off x="7121704" y="1411178"/>
        <a:ext cx="1981274" cy="990637"/>
      </dsp:txXfrm>
    </dsp:sp>
    <dsp:sp modelId="{04FDDF98-B89F-425B-86DE-DF2E6DC201B9}">
      <dsp:nvSpPr>
        <dsp:cNvPr id="0" name=""/>
        <dsp:cNvSpPr/>
      </dsp:nvSpPr>
      <dsp:spPr>
        <a:xfrm>
          <a:off x="5923033" y="2817883"/>
          <a:ext cx="1981274" cy="990637"/>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IN" sz="2200" kern="1200"/>
            <a:t>CD</a:t>
          </a:r>
        </a:p>
      </dsp:txBody>
      <dsp:txXfrm>
        <a:off x="5923033" y="2817883"/>
        <a:ext cx="1981274" cy="990637"/>
      </dsp:txXfrm>
    </dsp:sp>
    <dsp:sp modelId="{3248B0B4-A307-454D-A1DA-6D235815FAD0}">
      <dsp:nvSpPr>
        <dsp:cNvPr id="0" name=""/>
        <dsp:cNvSpPr/>
      </dsp:nvSpPr>
      <dsp:spPr>
        <a:xfrm>
          <a:off x="6418352" y="4224588"/>
          <a:ext cx="1981274" cy="990637"/>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IN" sz="2200" kern="1200"/>
            <a:t>CD</a:t>
          </a:r>
        </a:p>
      </dsp:txBody>
      <dsp:txXfrm>
        <a:off x="6418352" y="4224588"/>
        <a:ext cx="1981274" cy="990637"/>
      </dsp:txXfrm>
    </dsp:sp>
    <dsp:sp modelId="{4E96C27C-E83E-4ABF-BD86-62839B99B012}">
      <dsp:nvSpPr>
        <dsp:cNvPr id="0" name=""/>
        <dsp:cNvSpPr/>
      </dsp:nvSpPr>
      <dsp:spPr>
        <a:xfrm>
          <a:off x="8320375" y="2817883"/>
          <a:ext cx="1981274" cy="990637"/>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IN" sz="2200" kern="1200"/>
            <a:t>CD</a:t>
          </a:r>
        </a:p>
      </dsp:txBody>
      <dsp:txXfrm>
        <a:off x="8320375" y="2817883"/>
        <a:ext cx="1981274" cy="990637"/>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479DC2-D928-4D04-9933-6E4DA83D4DE5}">
      <dsp:nvSpPr>
        <dsp:cNvPr id="0" name=""/>
        <dsp:cNvSpPr/>
      </dsp:nvSpPr>
      <dsp:spPr>
        <a:xfrm>
          <a:off x="8112342" y="2401815"/>
          <a:ext cx="1198671" cy="416067"/>
        </a:xfrm>
        <a:custGeom>
          <a:avLst/>
          <a:gdLst/>
          <a:ahLst/>
          <a:cxnLst/>
          <a:rect l="0" t="0" r="0" b="0"/>
          <a:pathLst>
            <a:path>
              <a:moveTo>
                <a:pt x="0" y="0"/>
              </a:moveTo>
              <a:lnTo>
                <a:pt x="0" y="208033"/>
              </a:lnTo>
              <a:lnTo>
                <a:pt x="1198671" y="208033"/>
              </a:lnTo>
              <a:lnTo>
                <a:pt x="1198671" y="416067"/>
              </a:lnTo>
            </a:path>
          </a:pathLst>
        </a:custGeom>
        <a:noFill/>
        <a:ln w="1270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410058E-EF2E-4D94-A2AB-1A422365FBC6}">
      <dsp:nvSpPr>
        <dsp:cNvPr id="0" name=""/>
        <dsp:cNvSpPr/>
      </dsp:nvSpPr>
      <dsp:spPr>
        <a:xfrm>
          <a:off x="6121161" y="3808520"/>
          <a:ext cx="297191" cy="911386"/>
        </a:xfrm>
        <a:custGeom>
          <a:avLst/>
          <a:gdLst/>
          <a:ahLst/>
          <a:cxnLst/>
          <a:rect l="0" t="0" r="0" b="0"/>
          <a:pathLst>
            <a:path>
              <a:moveTo>
                <a:pt x="0" y="0"/>
              </a:moveTo>
              <a:lnTo>
                <a:pt x="0" y="911386"/>
              </a:lnTo>
              <a:lnTo>
                <a:pt x="297191" y="911386"/>
              </a:lnTo>
            </a:path>
          </a:pathLst>
        </a:custGeom>
        <a:noFill/>
        <a:ln w="1270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581FFBD-C15F-4676-B2FB-4ADDA00C199B}">
      <dsp:nvSpPr>
        <dsp:cNvPr id="0" name=""/>
        <dsp:cNvSpPr/>
      </dsp:nvSpPr>
      <dsp:spPr>
        <a:xfrm>
          <a:off x="6913671" y="2401815"/>
          <a:ext cx="1198671" cy="416067"/>
        </a:xfrm>
        <a:custGeom>
          <a:avLst/>
          <a:gdLst/>
          <a:ahLst/>
          <a:cxnLst/>
          <a:rect l="0" t="0" r="0" b="0"/>
          <a:pathLst>
            <a:path>
              <a:moveTo>
                <a:pt x="1198671" y="0"/>
              </a:moveTo>
              <a:lnTo>
                <a:pt x="1198671" y="208033"/>
              </a:lnTo>
              <a:lnTo>
                <a:pt x="0" y="208033"/>
              </a:lnTo>
              <a:lnTo>
                <a:pt x="0" y="416067"/>
              </a:lnTo>
            </a:path>
          </a:pathLst>
        </a:custGeom>
        <a:noFill/>
        <a:ln w="1270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35D14BB-343A-4775-B7AC-01CD44998D27}">
      <dsp:nvSpPr>
        <dsp:cNvPr id="0" name=""/>
        <dsp:cNvSpPr/>
      </dsp:nvSpPr>
      <dsp:spPr>
        <a:xfrm>
          <a:off x="5715000" y="995110"/>
          <a:ext cx="2397342" cy="416067"/>
        </a:xfrm>
        <a:custGeom>
          <a:avLst/>
          <a:gdLst/>
          <a:ahLst/>
          <a:cxnLst/>
          <a:rect l="0" t="0" r="0" b="0"/>
          <a:pathLst>
            <a:path>
              <a:moveTo>
                <a:pt x="0" y="0"/>
              </a:moveTo>
              <a:lnTo>
                <a:pt x="0" y="208033"/>
              </a:lnTo>
              <a:lnTo>
                <a:pt x="2397342" y="208033"/>
              </a:lnTo>
              <a:lnTo>
                <a:pt x="2397342" y="416067"/>
              </a:lnTo>
            </a:path>
          </a:pathLst>
        </a:custGeom>
        <a:noFill/>
        <a:ln w="127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06C6EEB-D60E-49B8-B436-43569C7C7234}">
      <dsp:nvSpPr>
        <dsp:cNvPr id="0" name=""/>
        <dsp:cNvSpPr/>
      </dsp:nvSpPr>
      <dsp:spPr>
        <a:xfrm>
          <a:off x="3723819" y="3808520"/>
          <a:ext cx="297191" cy="911386"/>
        </a:xfrm>
        <a:custGeom>
          <a:avLst/>
          <a:gdLst/>
          <a:ahLst/>
          <a:cxnLst/>
          <a:rect l="0" t="0" r="0" b="0"/>
          <a:pathLst>
            <a:path>
              <a:moveTo>
                <a:pt x="0" y="0"/>
              </a:moveTo>
              <a:lnTo>
                <a:pt x="0" y="911386"/>
              </a:lnTo>
              <a:lnTo>
                <a:pt x="297191" y="911386"/>
              </a:lnTo>
            </a:path>
          </a:pathLst>
        </a:custGeom>
        <a:noFill/>
        <a:ln w="1270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D6DFF04-DB7D-4AE8-B75F-EF7A917F05D9}">
      <dsp:nvSpPr>
        <dsp:cNvPr id="0" name=""/>
        <dsp:cNvSpPr/>
      </dsp:nvSpPr>
      <dsp:spPr>
        <a:xfrm>
          <a:off x="3317657" y="2401815"/>
          <a:ext cx="1198671" cy="416067"/>
        </a:xfrm>
        <a:custGeom>
          <a:avLst/>
          <a:gdLst/>
          <a:ahLst/>
          <a:cxnLst/>
          <a:rect l="0" t="0" r="0" b="0"/>
          <a:pathLst>
            <a:path>
              <a:moveTo>
                <a:pt x="0" y="0"/>
              </a:moveTo>
              <a:lnTo>
                <a:pt x="0" y="208033"/>
              </a:lnTo>
              <a:lnTo>
                <a:pt x="1198671" y="208033"/>
              </a:lnTo>
              <a:lnTo>
                <a:pt x="1198671" y="416067"/>
              </a:lnTo>
            </a:path>
          </a:pathLst>
        </a:custGeom>
        <a:noFill/>
        <a:ln w="1270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25C8FEC-7C21-4865-B056-41DD6B3926BF}">
      <dsp:nvSpPr>
        <dsp:cNvPr id="0" name=""/>
        <dsp:cNvSpPr/>
      </dsp:nvSpPr>
      <dsp:spPr>
        <a:xfrm>
          <a:off x="2118986" y="2401815"/>
          <a:ext cx="1198671" cy="416067"/>
        </a:xfrm>
        <a:custGeom>
          <a:avLst/>
          <a:gdLst/>
          <a:ahLst/>
          <a:cxnLst/>
          <a:rect l="0" t="0" r="0" b="0"/>
          <a:pathLst>
            <a:path>
              <a:moveTo>
                <a:pt x="1198671" y="0"/>
              </a:moveTo>
              <a:lnTo>
                <a:pt x="1198671" y="208033"/>
              </a:lnTo>
              <a:lnTo>
                <a:pt x="0" y="208033"/>
              </a:lnTo>
              <a:lnTo>
                <a:pt x="0" y="416067"/>
              </a:lnTo>
            </a:path>
          </a:pathLst>
        </a:custGeom>
        <a:noFill/>
        <a:ln w="1270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11C5403-7B88-4200-B922-B94251B702E6}">
      <dsp:nvSpPr>
        <dsp:cNvPr id="0" name=""/>
        <dsp:cNvSpPr/>
      </dsp:nvSpPr>
      <dsp:spPr>
        <a:xfrm>
          <a:off x="3317657" y="995110"/>
          <a:ext cx="2397342" cy="416067"/>
        </a:xfrm>
        <a:custGeom>
          <a:avLst/>
          <a:gdLst/>
          <a:ahLst/>
          <a:cxnLst/>
          <a:rect l="0" t="0" r="0" b="0"/>
          <a:pathLst>
            <a:path>
              <a:moveTo>
                <a:pt x="2397342" y="0"/>
              </a:moveTo>
              <a:lnTo>
                <a:pt x="2397342" y="208033"/>
              </a:lnTo>
              <a:lnTo>
                <a:pt x="0" y="208033"/>
              </a:lnTo>
              <a:lnTo>
                <a:pt x="0" y="416067"/>
              </a:lnTo>
            </a:path>
          </a:pathLst>
        </a:custGeom>
        <a:noFill/>
        <a:ln w="12700" cap="flat" cmpd="sng" algn="ctr">
          <a:noFill/>
          <a:prstDash val="solid"/>
        </a:ln>
        <a:effectLst/>
      </dsp:spPr>
      <dsp:style>
        <a:lnRef idx="2">
          <a:scrgbClr r="0" g="0" b="0"/>
        </a:lnRef>
        <a:fillRef idx="0">
          <a:scrgbClr r="0" g="0" b="0"/>
        </a:fillRef>
        <a:effectRef idx="0">
          <a:scrgbClr r="0" g="0" b="0"/>
        </a:effectRef>
        <a:fontRef idx="minor"/>
      </dsp:style>
    </dsp:sp>
    <dsp:sp modelId="{A08EE065-F772-46FA-A1C3-250061648020}">
      <dsp:nvSpPr>
        <dsp:cNvPr id="0" name=""/>
        <dsp:cNvSpPr/>
      </dsp:nvSpPr>
      <dsp:spPr>
        <a:xfrm>
          <a:off x="4724362" y="4473"/>
          <a:ext cx="1981274" cy="990637"/>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IN" sz="2200" kern="1200"/>
            <a:t>App Component</a:t>
          </a:r>
        </a:p>
      </dsp:txBody>
      <dsp:txXfrm>
        <a:off x="4724362" y="4473"/>
        <a:ext cx="1981274" cy="990637"/>
      </dsp:txXfrm>
    </dsp:sp>
    <dsp:sp modelId="{9BFA6DBE-F024-4083-9F0C-C58716F62B09}">
      <dsp:nvSpPr>
        <dsp:cNvPr id="0" name=""/>
        <dsp:cNvSpPr/>
      </dsp:nvSpPr>
      <dsp:spPr>
        <a:xfrm>
          <a:off x="2327020" y="1411178"/>
          <a:ext cx="1981274" cy="990637"/>
        </a:xfrm>
        <a:prstGeom prst="rect">
          <a:avLst/>
        </a:prstGeom>
        <a:solidFill>
          <a:schemeClr val="accent3"/>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IN" sz="2200" kern="1200"/>
            <a:t>Count Component </a:t>
          </a:r>
        </a:p>
      </dsp:txBody>
      <dsp:txXfrm>
        <a:off x="2327020" y="1411178"/>
        <a:ext cx="1981274" cy="990637"/>
      </dsp:txXfrm>
    </dsp:sp>
    <dsp:sp modelId="{305D79E1-C703-43E7-AEC5-409260F946CE}">
      <dsp:nvSpPr>
        <dsp:cNvPr id="0" name=""/>
        <dsp:cNvSpPr/>
      </dsp:nvSpPr>
      <dsp:spPr>
        <a:xfrm>
          <a:off x="1128349" y="2817883"/>
          <a:ext cx="1981274" cy="990637"/>
        </a:xfrm>
        <a:prstGeom prst="rect">
          <a:avLst/>
        </a:prstGeom>
        <a:solidFill>
          <a:schemeClr val="accent3"/>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endParaRPr lang="en-IN" sz="2200" kern="1200"/>
        </a:p>
      </dsp:txBody>
      <dsp:txXfrm>
        <a:off x="1128349" y="2817883"/>
        <a:ext cx="1981274" cy="990637"/>
      </dsp:txXfrm>
    </dsp:sp>
    <dsp:sp modelId="{58BD6176-D990-4815-A36F-5BA27775EBFD}">
      <dsp:nvSpPr>
        <dsp:cNvPr id="0" name=""/>
        <dsp:cNvSpPr/>
      </dsp:nvSpPr>
      <dsp:spPr>
        <a:xfrm>
          <a:off x="3525691" y="2817883"/>
          <a:ext cx="1981274" cy="990637"/>
        </a:xfrm>
        <a:prstGeom prst="rect">
          <a:avLst/>
        </a:prstGeom>
        <a:solidFill>
          <a:schemeClr val="accent3"/>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endParaRPr lang="en-IN" sz="2200" kern="1200"/>
        </a:p>
      </dsp:txBody>
      <dsp:txXfrm>
        <a:off x="3525691" y="2817883"/>
        <a:ext cx="1981274" cy="990637"/>
      </dsp:txXfrm>
    </dsp:sp>
    <dsp:sp modelId="{6D8EF594-B147-4D09-932B-B1E26548EA4B}">
      <dsp:nvSpPr>
        <dsp:cNvPr id="0" name=""/>
        <dsp:cNvSpPr/>
      </dsp:nvSpPr>
      <dsp:spPr>
        <a:xfrm>
          <a:off x="4021010" y="4224588"/>
          <a:ext cx="1981274" cy="990637"/>
        </a:xfrm>
        <a:prstGeom prst="rect">
          <a:avLst/>
        </a:prstGeom>
        <a:solidFill>
          <a:schemeClr val="accent3"/>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endParaRPr lang="en-IN" sz="2200" kern="1200"/>
        </a:p>
      </dsp:txBody>
      <dsp:txXfrm>
        <a:off x="4021010" y="4224588"/>
        <a:ext cx="1981274" cy="990637"/>
      </dsp:txXfrm>
    </dsp:sp>
    <dsp:sp modelId="{AD56C28C-57BD-4E05-9061-E0AD4A3F9630}">
      <dsp:nvSpPr>
        <dsp:cNvPr id="0" name=""/>
        <dsp:cNvSpPr/>
      </dsp:nvSpPr>
      <dsp:spPr>
        <a:xfrm>
          <a:off x="7121704" y="1411178"/>
          <a:ext cx="1981274" cy="990637"/>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IN" sz="2200" kern="1200"/>
            <a:t>Another Child Component (CD)</a:t>
          </a:r>
        </a:p>
      </dsp:txBody>
      <dsp:txXfrm>
        <a:off x="7121704" y="1411178"/>
        <a:ext cx="1981274" cy="990637"/>
      </dsp:txXfrm>
    </dsp:sp>
    <dsp:sp modelId="{04FDDF98-B89F-425B-86DE-DF2E6DC201B9}">
      <dsp:nvSpPr>
        <dsp:cNvPr id="0" name=""/>
        <dsp:cNvSpPr/>
      </dsp:nvSpPr>
      <dsp:spPr>
        <a:xfrm>
          <a:off x="5923033" y="2817883"/>
          <a:ext cx="1981274" cy="990637"/>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IN" sz="2200" kern="1200"/>
            <a:t>CD</a:t>
          </a:r>
        </a:p>
      </dsp:txBody>
      <dsp:txXfrm>
        <a:off x="5923033" y="2817883"/>
        <a:ext cx="1981274" cy="990637"/>
      </dsp:txXfrm>
    </dsp:sp>
    <dsp:sp modelId="{3248B0B4-A307-454D-A1DA-6D235815FAD0}">
      <dsp:nvSpPr>
        <dsp:cNvPr id="0" name=""/>
        <dsp:cNvSpPr/>
      </dsp:nvSpPr>
      <dsp:spPr>
        <a:xfrm>
          <a:off x="6418352" y="4224588"/>
          <a:ext cx="1981274" cy="990637"/>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IN" sz="2200" kern="1200"/>
            <a:t>CD</a:t>
          </a:r>
        </a:p>
      </dsp:txBody>
      <dsp:txXfrm>
        <a:off x="6418352" y="4224588"/>
        <a:ext cx="1981274" cy="990637"/>
      </dsp:txXfrm>
    </dsp:sp>
    <dsp:sp modelId="{4E96C27C-E83E-4ABF-BD86-62839B99B012}">
      <dsp:nvSpPr>
        <dsp:cNvPr id="0" name=""/>
        <dsp:cNvSpPr/>
      </dsp:nvSpPr>
      <dsp:spPr>
        <a:xfrm>
          <a:off x="8320375" y="2817883"/>
          <a:ext cx="1981274" cy="990637"/>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IN" sz="2200" kern="1200"/>
            <a:t>CD</a:t>
          </a:r>
        </a:p>
      </dsp:txBody>
      <dsp:txXfrm>
        <a:off x="8320375" y="2817883"/>
        <a:ext cx="1981274" cy="990637"/>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479DC2-D928-4D04-9933-6E4DA83D4DE5}">
      <dsp:nvSpPr>
        <dsp:cNvPr id="0" name=""/>
        <dsp:cNvSpPr/>
      </dsp:nvSpPr>
      <dsp:spPr>
        <a:xfrm>
          <a:off x="8112342" y="2401815"/>
          <a:ext cx="1198671" cy="416067"/>
        </a:xfrm>
        <a:custGeom>
          <a:avLst/>
          <a:gdLst/>
          <a:ahLst/>
          <a:cxnLst/>
          <a:rect l="0" t="0" r="0" b="0"/>
          <a:pathLst>
            <a:path>
              <a:moveTo>
                <a:pt x="0" y="0"/>
              </a:moveTo>
              <a:lnTo>
                <a:pt x="0" y="208033"/>
              </a:lnTo>
              <a:lnTo>
                <a:pt x="1198671" y="208033"/>
              </a:lnTo>
              <a:lnTo>
                <a:pt x="1198671" y="416067"/>
              </a:lnTo>
            </a:path>
          </a:pathLst>
        </a:custGeom>
        <a:noFill/>
        <a:ln w="1270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410058E-EF2E-4D94-A2AB-1A422365FBC6}">
      <dsp:nvSpPr>
        <dsp:cNvPr id="0" name=""/>
        <dsp:cNvSpPr/>
      </dsp:nvSpPr>
      <dsp:spPr>
        <a:xfrm>
          <a:off x="6121161" y="3808520"/>
          <a:ext cx="297191" cy="911386"/>
        </a:xfrm>
        <a:custGeom>
          <a:avLst/>
          <a:gdLst/>
          <a:ahLst/>
          <a:cxnLst/>
          <a:rect l="0" t="0" r="0" b="0"/>
          <a:pathLst>
            <a:path>
              <a:moveTo>
                <a:pt x="0" y="0"/>
              </a:moveTo>
              <a:lnTo>
                <a:pt x="0" y="911386"/>
              </a:lnTo>
              <a:lnTo>
                <a:pt x="297191" y="911386"/>
              </a:lnTo>
            </a:path>
          </a:pathLst>
        </a:custGeom>
        <a:noFill/>
        <a:ln w="1270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581FFBD-C15F-4676-B2FB-4ADDA00C199B}">
      <dsp:nvSpPr>
        <dsp:cNvPr id="0" name=""/>
        <dsp:cNvSpPr/>
      </dsp:nvSpPr>
      <dsp:spPr>
        <a:xfrm>
          <a:off x="6913671" y="2401815"/>
          <a:ext cx="1198671" cy="416067"/>
        </a:xfrm>
        <a:custGeom>
          <a:avLst/>
          <a:gdLst/>
          <a:ahLst/>
          <a:cxnLst/>
          <a:rect l="0" t="0" r="0" b="0"/>
          <a:pathLst>
            <a:path>
              <a:moveTo>
                <a:pt x="1198671" y="0"/>
              </a:moveTo>
              <a:lnTo>
                <a:pt x="1198671" y="208033"/>
              </a:lnTo>
              <a:lnTo>
                <a:pt x="0" y="208033"/>
              </a:lnTo>
              <a:lnTo>
                <a:pt x="0" y="416067"/>
              </a:lnTo>
            </a:path>
          </a:pathLst>
        </a:custGeom>
        <a:noFill/>
        <a:ln w="1270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35D14BB-343A-4775-B7AC-01CD44998D27}">
      <dsp:nvSpPr>
        <dsp:cNvPr id="0" name=""/>
        <dsp:cNvSpPr/>
      </dsp:nvSpPr>
      <dsp:spPr>
        <a:xfrm>
          <a:off x="5715000" y="995110"/>
          <a:ext cx="2397342" cy="416067"/>
        </a:xfrm>
        <a:custGeom>
          <a:avLst/>
          <a:gdLst/>
          <a:ahLst/>
          <a:cxnLst/>
          <a:rect l="0" t="0" r="0" b="0"/>
          <a:pathLst>
            <a:path>
              <a:moveTo>
                <a:pt x="0" y="0"/>
              </a:moveTo>
              <a:lnTo>
                <a:pt x="0" y="208033"/>
              </a:lnTo>
              <a:lnTo>
                <a:pt x="2397342" y="208033"/>
              </a:lnTo>
              <a:lnTo>
                <a:pt x="2397342" y="416067"/>
              </a:lnTo>
            </a:path>
          </a:pathLst>
        </a:custGeom>
        <a:noFill/>
        <a:ln w="127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06C6EEB-D60E-49B8-B436-43569C7C7234}">
      <dsp:nvSpPr>
        <dsp:cNvPr id="0" name=""/>
        <dsp:cNvSpPr/>
      </dsp:nvSpPr>
      <dsp:spPr>
        <a:xfrm>
          <a:off x="3723819" y="3808520"/>
          <a:ext cx="297191" cy="911386"/>
        </a:xfrm>
        <a:custGeom>
          <a:avLst/>
          <a:gdLst/>
          <a:ahLst/>
          <a:cxnLst/>
          <a:rect l="0" t="0" r="0" b="0"/>
          <a:pathLst>
            <a:path>
              <a:moveTo>
                <a:pt x="0" y="0"/>
              </a:moveTo>
              <a:lnTo>
                <a:pt x="0" y="911386"/>
              </a:lnTo>
              <a:lnTo>
                <a:pt x="297191" y="911386"/>
              </a:lnTo>
            </a:path>
          </a:pathLst>
        </a:custGeom>
        <a:noFill/>
        <a:ln w="1270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D6DFF04-DB7D-4AE8-B75F-EF7A917F05D9}">
      <dsp:nvSpPr>
        <dsp:cNvPr id="0" name=""/>
        <dsp:cNvSpPr/>
      </dsp:nvSpPr>
      <dsp:spPr>
        <a:xfrm>
          <a:off x="3317657" y="2401815"/>
          <a:ext cx="1198671" cy="416067"/>
        </a:xfrm>
        <a:custGeom>
          <a:avLst/>
          <a:gdLst/>
          <a:ahLst/>
          <a:cxnLst/>
          <a:rect l="0" t="0" r="0" b="0"/>
          <a:pathLst>
            <a:path>
              <a:moveTo>
                <a:pt x="0" y="0"/>
              </a:moveTo>
              <a:lnTo>
                <a:pt x="0" y="208033"/>
              </a:lnTo>
              <a:lnTo>
                <a:pt x="1198671" y="208033"/>
              </a:lnTo>
              <a:lnTo>
                <a:pt x="1198671" y="416067"/>
              </a:lnTo>
            </a:path>
          </a:pathLst>
        </a:custGeom>
        <a:noFill/>
        <a:ln w="1270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25C8FEC-7C21-4865-B056-41DD6B3926BF}">
      <dsp:nvSpPr>
        <dsp:cNvPr id="0" name=""/>
        <dsp:cNvSpPr/>
      </dsp:nvSpPr>
      <dsp:spPr>
        <a:xfrm>
          <a:off x="2118986" y="2401815"/>
          <a:ext cx="1198671" cy="416067"/>
        </a:xfrm>
        <a:custGeom>
          <a:avLst/>
          <a:gdLst/>
          <a:ahLst/>
          <a:cxnLst/>
          <a:rect l="0" t="0" r="0" b="0"/>
          <a:pathLst>
            <a:path>
              <a:moveTo>
                <a:pt x="1198671" y="0"/>
              </a:moveTo>
              <a:lnTo>
                <a:pt x="1198671" y="208033"/>
              </a:lnTo>
              <a:lnTo>
                <a:pt x="0" y="208033"/>
              </a:lnTo>
              <a:lnTo>
                <a:pt x="0" y="416067"/>
              </a:lnTo>
            </a:path>
          </a:pathLst>
        </a:custGeom>
        <a:noFill/>
        <a:ln w="1270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11C5403-7B88-4200-B922-B94251B702E6}">
      <dsp:nvSpPr>
        <dsp:cNvPr id="0" name=""/>
        <dsp:cNvSpPr/>
      </dsp:nvSpPr>
      <dsp:spPr>
        <a:xfrm>
          <a:off x="3317657" y="995110"/>
          <a:ext cx="2397342" cy="416067"/>
        </a:xfrm>
        <a:custGeom>
          <a:avLst/>
          <a:gdLst/>
          <a:ahLst/>
          <a:cxnLst/>
          <a:rect l="0" t="0" r="0" b="0"/>
          <a:pathLst>
            <a:path>
              <a:moveTo>
                <a:pt x="2397342" y="0"/>
              </a:moveTo>
              <a:lnTo>
                <a:pt x="2397342" y="208033"/>
              </a:lnTo>
              <a:lnTo>
                <a:pt x="0" y="208033"/>
              </a:lnTo>
              <a:lnTo>
                <a:pt x="0" y="416067"/>
              </a:lnTo>
            </a:path>
          </a:pathLst>
        </a:custGeom>
        <a:noFill/>
        <a:ln w="12700" cap="flat" cmpd="sng" algn="ctr">
          <a:noFill/>
          <a:prstDash val="solid"/>
        </a:ln>
        <a:effectLst/>
      </dsp:spPr>
      <dsp:style>
        <a:lnRef idx="2">
          <a:scrgbClr r="0" g="0" b="0"/>
        </a:lnRef>
        <a:fillRef idx="0">
          <a:scrgbClr r="0" g="0" b="0"/>
        </a:fillRef>
        <a:effectRef idx="0">
          <a:scrgbClr r="0" g="0" b="0"/>
        </a:effectRef>
        <a:fontRef idx="minor"/>
      </dsp:style>
    </dsp:sp>
    <dsp:sp modelId="{A08EE065-F772-46FA-A1C3-250061648020}">
      <dsp:nvSpPr>
        <dsp:cNvPr id="0" name=""/>
        <dsp:cNvSpPr/>
      </dsp:nvSpPr>
      <dsp:spPr>
        <a:xfrm>
          <a:off x="4724362" y="4473"/>
          <a:ext cx="1981274" cy="990637"/>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IN" sz="2200" kern="1200"/>
            <a:t>App Component</a:t>
          </a:r>
        </a:p>
      </dsp:txBody>
      <dsp:txXfrm>
        <a:off x="4724362" y="4473"/>
        <a:ext cx="1981274" cy="990637"/>
      </dsp:txXfrm>
    </dsp:sp>
    <dsp:sp modelId="{9BFA6DBE-F024-4083-9F0C-C58716F62B09}">
      <dsp:nvSpPr>
        <dsp:cNvPr id="0" name=""/>
        <dsp:cNvSpPr/>
      </dsp:nvSpPr>
      <dsp:spPr>
        <a:xfrm>
          <a:off x="2327020" y="1411178"/>
          <a:ext cx="1981274" cy="990637"/>
        </a:xfrm>
        <a:prstGeom prst="rect">
          <a:avLst/>
        </a:prstGeom>
        <a:solidFill>
          <a:schemeClr val="accent3"/>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IN" sz="2200" kern="1200"/>
            <a:t>Count Component </a:t>
          </a:r>
        </a:p>
      </dsp:txBody>
      <dsp:txXfrm>
        <a:off x="2327020" y="1411178"/>
        <a:ext cx="1981274" cy="990637"/>
      </dsp:txXfrm>
    </dsp:sp>
    <dsp:sp modelId="{305D79E1-C703-43E7-AEC5-409260F946CE}">
      <dsp:nvSpPr>
        <dsp:cNvPr id="0" name=""/>
        <dsp:cNvSpPr/>
      </dsp:nvSpPr>
      <dsp:spPr>
        <a:xfrm>
          <a:off x="1128349" y="2817883"/>
          <a:ext cx="1981274" cy="990637"/>
        </a:xfrm>
        <a:prstGeom prst="rect">
          <a:avLst/>
        </a:prstGeom>
        <a:solidFill>
          <a:schemeClr val="accent3"/>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endParaRPr lang="en-IN" sz="2200" kern="1200"/>
        </a:p>
      </dsp:txBody>
      <dsp:txXfrm>
        <a:off x="1128349" y="2817883"/>
        <a:ext cx="1981274" cy="990637"/>
      </dsp:txXfrm>
    </dsp:sp>
    <dsp:sp modelId="{58BD6176-D990-4815-A36F-5BA27775EBFD}">
      <dsp:nvSpPr>
        <dsp:cNvPr id="0" name=""/>
        <dsp:cNvSpPr/>
      </dsp:nvSpPr>
      <dsp:spPr>
        <a:xfrm>
          <a:off x="3525691" y="2817883"/>
          <a:ext cx="1981274" cy="990637"/>
        </a:xfrm>
        <a:prstGeom prst="rect">
          <a:avLst/>
        </a:prstGeom>
        <a:solidFill>
          <a:schemeClr val="accent3"/>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endParaRPr lang="en-IN" sz="2200" kern="1200"/>
        </a:p>
      </dsp:txBody>
      <dsp:txXfrm>
        <a:off x="3525691" y="2817883"/>
        <a:ext cx="1981274" cy="990637"/>
      </dsp:txXfrm>
    </dsp:sp>
    <dsp:sp modelId="{6D8EF594-B147-4D09-932B-B1E26548EA4B}">
      <dsp:nvSpPr>
        <dsp:cNvPr id="0" name=""/>
        <dsp:cNvSpPr/>
      </dsp:nvSpPr>
      <dsp:spPr>
        <a:xfrm>
          <a:off x="4021010" y="4224588"/>
          <a:ext cx="1981274" cy="990637"/>
        </a:xfrm>
        <a:prstGeom prst="rect">
          <a:avLst/>
        </a:prstGeom>
        <a:solidFill>
          <a:schemeClr val="accent3"/>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endParaRPr lang="en-IN" sz="2200" kern="1200"/>
        </a:p>
      </dsp:txBody>
      <dsp:txXfrm>
        <a:off x="4021010" y="4224588"/>
        <a:ext cx="1981274" cy="990637"/>
      </dsp:txXfrm>
    </dsp:sp>
    <dsp:sp modelId="{AD56C28C-57BD-4E05-9061-E0AD4A3F9630}">
      <dsp:nvSpPr>
        <dsp:cNvPr id="0" name=""/>
        <dsp:cNvSpPr/>
      </dsp:nvSpPr>
      <dsp:spPr>
        <a:xfrm>
          <a:off x="7121704" y="1411178"/>
          <a:ext cx="1981274" cy="990637"/>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IN" sz="2200" kern="1200"/>
            <a:t>Another Child Component (CD)</a:t>
          </a:r>
        </a:p>
      </dsp:txBody>
      <dsp:txXfrm>
        <a:off x="7121704" y="1411178"/>
        <a:ext cx="1981274" cy="990637"/>
      </dsp:txXfrm>
    </dsp:sp>
    <dsp:sp modelId="{04FDDF98-B89F-425B-86DE-DF2E6DC201B9}">
      <dsp:nvSpPr>
        <dsp:cNvPr id="0" name=""/>
        <dsp:cNvSpPr/>
      </dsp:nvSpPr>
      <dsp:spPr>
        <a:xfrm>
          <a:off x="5923033" y="2817883"/>
          <a:ext cx="1981274" cy="990637"/>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IN" sz="2200" kern="1200"/>
            <a:t>CD</a:t>
          </a:r>
        </a:p>
      </dsp:txBody>
      <dsp:txXfrm>
        <a:off x="5923033" y="2817883"/>
        <a:ext cx="1981274" cy="990637"/>
      </dsp:txXfrm>
    </dsp:sp>
    <dsp:sp modelId="{3248B0B4-A307-454D-A1DA-6D235815FAD0}">
      <dsp:nvSpPr>
        <dsp:cNvPr id="0" name=""/>
        <dsp:cNvSpPr/>
      </dsp:nvSpPr>
      <dsp:spPr>
        <a:xfrm>
          <a:off x="6418352" y="4224588"/>
          <a:ext cx="1981274" cy="990637"/>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IN" sz="2200" kern="1200"/>
            <a:t>CD</a:t>
          </a:r>
        </a:p>
      </dsp:txBody>
      <dsp:txXfrm>
        <a:off x="6418352" y="4224588"/>
        <a:ext cx="1981274" cy="990637"/>
      </dsp:txXfrm>
    </dsp:sp>
    <dsp:sp modelId="{4E96C27C-E83E-4ABF-BD86-62839B99B012}">
      <dsp:nvSpPr>
        <dsp:cNvPr id="0" name=""/>
        <dsp:cNvSpPr/>
      </dsp:nvSpPr>
      <dsp:spPr>
        <a:xfrm>
          <a:off x="8320375" y="2817883"/>
          <a:ext cx="1981274" cy="990637"/>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IN" sz="2200" kern="1200"/>
            <a:t>CD</a:t>
          </a:r>
        </a:p>
      </dsp:txBody>
      <dsp:txXfrm>
        <a:off x="8320375" y="2817883"/>
        <a:ext cx="1981274" cy="990637"/>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479DC2-D928-4D04-9933-6E4DA83D4DE5}">
      <dsp:nvSpPr>
        <dsp:cNvPr id="0" name=""/>
        <dsp:cNvSpPr/>
      </dsp:nvSpPr>
      <dsp:spPr>
        <a:xfrm>
          <a:off x="8188762" y="2401815"/>
          <a:ext cx="892990" cy="416067"/>
        </a:xfrm>
        <a:custGeom>
          <a:avLst/>
          <a:gdLst/>
          <a:ahLst/>
          <a:cxnLst/>
          <a:rect l="0" t="0" r="0" b="0"/>
          <a:pathLst>
            <a:path>
              <a:moveTo>
                <a:pt x="0" y="0"/>
              </a:moveTo>
              <a:lnTo>
                <a:pt x="0" y="208033"/>
              </a:lnTo>
              <a:lnTo>
                <a:pt x="892990" y="208033"/>
              </a:lnTo>
              <a:lnTo>
                <a:pt x="892990" y="416067"/>
              </a:lnTo>
            </a:path>
          </a:pathLst>
        </a:custGeom>
        <a:noFill/>
        <a:ln w="1270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410058E-EF2E-4D94-A2AB-1A422365FBC6}">
      <dsp:nvSpPr>
        <dsp:cNvPr id="0" name=""/>
        <dsp:cNvSpPr/>
      </dsp:nvSpPr>
      <dsp:spPr>
        <a:xfrm>
          <a:off x="6442126" y="3808520"/>
          <a:ext cx="205486" cy="911386"/>
        </a:xfrm>
        <a:custGeom>
          <a:avLst/>
          <a:gdLst/>
          <a:ahLst/>
          <a:cxnLst/>
          <a:rect l="0" t="0" r="0" b="0"/>
          <a:pathLst>
            <a:path>
              <a:moveTo>
                <a:pt x="0" y="0"/>
              </a:moveTo>
              <a:lnTo>
                <a:pt x="0" y="911386"/>
              </a:lnTo>
              <a:lnTo>
                <a:pt x="205486" y="911386"/>
              </a:lnTo>
            </a:path>
          </a:pathLst>
        </a:custGeom>
        <a:noFill/>
        <a:ln w="1270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581FFBD-C15F-4676-B2FB-4ADDA00C199B}">
      <dsp:nvSpPr>
        <dsp:cNvPr id="0" name=""/>
        <dsp:cNvSpPr/>
      </dsp:nvSpPr>
      <dsp:spPr>
        <a:xfrm>
          <a:off x="6990091" y="2401815"/>
          <a:ext cx="1198671" cy="416067"/>
        </a:xfrm>
        <a:custGeom>
          <a:avLst/>
          <a:gdLst/>
          <a:ahLst/>
          <a:cxnLst/>
          <a:rect l="0" t="0" r="0" b="0"/>
          <a:pathLst>
            <a:path>
              <a:moveTo>
                <a:pt x="1198671" y="0"/>
              </a:moveTo>
              <a:lnTo>
                <a:pt x="1198671" y="208033"/>
              </a:lnTo>
              <a:lnTo>
                <a:pt x="0" y="208033"/>
              </a:lnTo>
              <a:lnTo>
                <a:pt x="0" y="416067"/>
              </a:lnTo>
            </a:path>
          </a:pathLst>
        </a:custGeom>
        <a:noFill/>
        <a:ln w="1270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35D14BB-343A-4775-B7AC-01CD44998D27}">
      <dsp:nvSpPr>
        <dsp:cNvPr id="0" name=""/>
        <dsp:cNvSpPr/>
      </dsp:nvSpPr>
      <dsp:spPr>
        <a:xfrm>
          <a:off x="5867840" y="995110"/>
          <a:ext cx="2320921" cy="416067"/>
        </a:xfrm>
        <a:custGeom>
          <a:avLst/>
          <a:gdLst/>
          <a:ahLst/>
          <a:cxnLst/>
          <a:rect l="0" t="0" r="0" b="0"/>
          <a:pathLst>
            <a:path>
              <a:moveTo>
                <a:pt x="0" y="0"/>
              </a:moveTo>
              <a:lnTo>
                <a:pt x="0" y="208033"/>
              </a:lnTo>
              <a:lnTo>
                <a:pt x="2320921" y="208033"/>
              </a:lnTo>
              <a:lnTo>
                <a:pt x="2320921" y="416067"/>
              </a:lnTo>
            </a:path>
          </a:pathLst>
        </a:custGeom>
        <a:noFill/>
        <a:ln w="127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06C6EEB-D60E-49B8-B436-43569C7C7234}">
      <dsp:nvSpPr>
        <dsp:cNvPr id="0" name=""/>
        <dsp:cNvSpPr/>
      </dsp:nvSpPr>
      <dsp:spPr>
        <a:xfrm>
          <a:off x="3953079" y="3808520"/>
          <a:ext cx="297191" cy="911386"/>
        </a:xfrm>
        <a:custGeom>
          <a:avLst/>
          <a:gdLst/>
          <a:ahLst/>
          <a:cxnLst/>
          <a:rect l="0" t="0" r="0" b="0"/>
          <a:pathLst>
            <a:path>
              <a:moveTo>
                <a:pt x="0" y="0"/>
              </a:moveTo>
              <a:lnTo>
                <a:pt x="0" y="911386"/>
              </a:lnTo>
              <a:lnTo>
                <a:pt x="297191" y="911386"/>
              </a:lnTo>
            </a:path>
          </a:pathLst>
        </a:custGeom>
        <a:noFill/>
        <a:ln w="1270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D6DFF04-DB7D-4AE8-B75F-EF7A917F05D9}">
      <dsp:nvSpPr>
        <dsp:cNvPr id="0" name=""/>
        <dsp:cNvSpPr/>
      </dsp:nvSpPr>
      <dsp:spPr>
        <a:xfrm>
          <a:off x="3546918" y="2401815"/>
          <a:ext cx="1198671" cy="416067"/>
        </a:xfrm>
        <a:custGeom>
          <a:avLst/>
          <a:gdLst/>
          <a:ahLst/>
          <a:cxnLst/>
          <a:rect l="0" t="0" r="0" b="0"/>
          <a:pathLst>
            <a:path>
              <a:moveTo>
                <a:pt x="0" y="0"/>
              </a:moveTo>
              <a:lnTo>
                <a:pt x="0" y="208033"/>
              </a:lnTo>
              <a:lnTo>
                <a:pt x="1198671" y="208033"/>
              </a:lnTo>
              <a:lnTo>
                <a:pt x="1198671" y="416067"/>
              </a:lnTo>
            </a:path>
          </a:pathLst>
        </a:custGeom>
        <a:noFill/>
        <a:ln w="1270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25C8FEC-7C21-4865-B056-41DD6B3926BF}">
      <dsp:nvSpPr>
        <dsp:cNvPr id="0" name=""/>
        <dsp:cNvSpPr/>
      </dsp:nvSpPr>
      <dsp:spPr>
        <a:xfrm>
          <a:off x="2348247" y="2401815"/>
          <a:ext cx="1198671" cy="416067"/>
        </a:xfrm>
        <a:custGeom>
          <a:avLst/>
          <a:gdLst/>
          <a:ahLst/>
          <a:cxnLst/>
          <a:rect l="0" t="0" r="0" b="0"/>
          <a:pathLst>
            <a:path>
              <a:moveTo>
                <a:pt x="1198671" y="0"/>
              </a:moveTo>
              <a:lnTo>
                <a:pt x="1198671" y="208033"/>
              </a:lnTo>
              <a:lnTo>
                <a:pt x="0" y="208033"/>
              </a:lnTo>
              <a:lnTo>
                <a:pt x="0" y="416067"/>
              </a:lnTo>
            </a:path>
          </a:pathLst>
        </a:custGeom>
        <a:noFill/>
        <a:ln w="1270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11C5403-7B88-4200-B922-B94251B702E6}">
      <dsp:nvSpPr>
        <dsp:cNvPr id="0" name=""/>
        <dsp:cNvSpPr/>
      </dsp:nvSpPr>
      <dsp:spPr>
        <a:xfrm>
          <a:off x="3546918" y="995110"/>
          <a:ext cx="2320921" cy="416067"/>
        </a:xfrm>
        <a:custGeom>
          <a:avLst/>
          <a:gdLst/>
          <a:ahLst/>
          <a:cxnLst/>
          <a:rect l="0" t="0" r="0" b="0"/>
          <a:pathLst>
            <a:path>
              <a:moveTo>
                <a:pt x="2320921" y="0"/>
              </a:moveTo>
              <a:lnTo>
                <a:pt x="2320921" y="208033"/>
              </a:lnTo>
              <a:lnTo>
                <a:pt x="0" y="208033"/>
              </a:lnTo>
              <a:lnTo>
                <a:pt x="0" y="416067"/>
              </a:lnTo>
            </a:path>
          </a:pathLst>
        </a:custGeom>
        <a:noFill/>
        <a:ln w="12700" cap="flat" cmpd="sng" algn="ctr">
          <a:noFill/>
          <a:prstDash val="solid"/>
        </a:ln>
        <a:effectLst/>
      </dsp:spPr>
      <dsp:style>
        <a:lnRef idx="2">
          <a:scrgbClr r="0" g="0" b="0"/>
        </a:lnRef>
        <a:fillRef idx="0">
          <a:scrgbClr r="0" g="0" b="0"/>
        </a:fillRef>
        <a:effectRef idx="0">
          <a:scrgbClr r="0" g="0" b="0"/>
        </a:effectRef>
        <a:fontRef idx="minor"/>
      </dsp:style>
    </dsp:sp>
    <dsp:sp modelId="{A08EE065-F772-46FA-A1C3-250061648020}">
      <dsp:nvSpPr>
        <dsp:cNvPr id="0" name=""/>
        <dsp:cNvSpPr/>
      </dsp:nvSpPr>
      <dsp:spPr>
        <a:xfrm>
          <a:off x="4877203" y="4473"/>
          <a:ext cx="1981274" cy="990637"/>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IN" sz="2200" kern="1200"/>
            <a:t>App Component</a:t>
          </a:r>
        </a:p>
      </dsp:txBody>
      <dsp:txXfrm>
        <a:off x="4877203" y="4473"/>
        <a:ext cx="1981274" cy="990637"/>
      </dsp:txXfrm>
    </dsp:sp>
    <dsp:sp modelId="{9BFA6DBE-F024-4083-9F0C-C58716F62B09}">
      <dsp:nvSpPr>
        <dsp:cNvPr id="0" name=""/>
        <dsp:cNvSpPr/>
      </dsp:nvSpPr>
      <dsp:spPr>
        <a:xfrm>
          <a:off x="2556281" y="1411178"/>
          <a:ext cx="1981274" cy="990637"/>
        </a:xfrm>
        <a:prstGeom prst="rect">
          <a:avLst/>
        </a:prstGeom>
        <a:solidFill>
          <a:schemeClr val="accent3"/>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IN" sz="2200" kern="1200"/>
            <a:t>Count Component </a:t>
          </a:r>
        </a:p>
      </dsp:txBody>
      <dsp:txXfrm>
        <a:off x="2556281" y="1411178"/>
        <a:ext cx="1981274" cy="990637"/>
      </dsp:txXfrm>
    </dsp:sp>
    <dsp:sp modelId="{305D79E1-C703-43E7-AEC5-409260F946CE}">
      <dsp:nvSpPr>
        <dsp:cNvPr id="0" name=""/>
        <dsp:cNvSpPr/>
      </dsp:nvSpPr>
      <dsp:spPr>
        <a:xfrm>
          <a:off x="1357610" y="2817883"/>
          <a:ext cx="1981274" cy="990637"/>
        </a:xfrm>
        <a:prstGeom prst="rect">
          <a:avLst/>
        </a:prstGeom>
        <a:solidFill>
          <a:schemeClr val="accent3"/>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endParaRPr lang="en-IN" sz="2200" kern="1200"/>
        </a:p>
      </dsp:txBody>
      <dsp:txXfrm>
        <a:off x="1357610" y="2817883"/>
        <a:ext cx="1981274" cy="990637"/>
      </dsp:txXfrm>
    </dsp:sp>
    <dsp:sp modelId="{58BD6176-D990-4815-A36F-5BA27775EBFD}">
      <dsp:nvSpPr>
        <dsp:cNvPr id="0" name=""/>
        <dsp:cNvSpPr/>
      </dsp:nvSpPr>
      <dsp:spPr>
        <a:xfrm>
          <a:off x="3754952" y="2817883"/>
          <a:ext cx="1981274" cy="990637"/>
        </a:xfrm>
        <a:prstGeom prst="rect">
          <a:avLst/>
        </a:prstGeom>
        <a:solidFill>
          <a:schemeClr val="accent3"/>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endParaRPr lang="en-IN" sz="2200" kern="1200"/>
        </a:p>
      </dsp:txBody>
      <dsp:txXfrm>
        <a:off x="3754952" y="2817883"/>
        <a:ext cx="1981274" cy="990637"/>
      </dsp:txXfrm>
    </dsp:sp>
    <dsp:sp modelId="{6D8EF594-B147-4D09-932B-B1E26548EA4B}">
      <dsp:nvSpPr>
        <dsp:cNvPr id="0" name=""/>
        <dsp:cNvSpPr/>
      </dsp:nvSpPr>
      <dsp:spPr>
        <a:xfrm>
          <a:off x="4250271" y="4224588"/>
          <a:ext cx="1981274" cy="990637"/>
        </a:xfrm>
        <a:prstGeom prst="rect">
          <a:avLst/>
        </a:prstGeom>
        <a:solidFill>
          <a:schemeClr val="accent3"/>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endParaRPr lang="en-IN" sz="2200" kern="1200"/>
        </a:p>
      </dsp:txBody>
      <dsp:txXfrm>
        <a:off x="4250271" y="4224588"/>
        <a:ext cx="1981274" cy="990637"/>
      </dsp:txXfrm>
    </dsp:sp>
    <dsp:sp modelId="{AD56C28C-57BD-4E05-9061-E0AD4A3F9630}">
      <dsp:nvSpPr>
        <dsp:cNvPr id="0" name=""/>
        <dsp:cNvSpPr/>
      </dsp:nvSpPr>
      <dsp:spPr>
        <a:xfrm>
          <a:off x="7198125" y="1411178"/>
          <a:ext cx="1981274" cy="990637"/>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IN" sz="2200" kern="1200"/>
            <a:t>Another Child Component (CD)</a:t>
          </a:r>
        </a:p>
      </dsp:txBody>
      <dsp:txXfrm>
        <a:off x="7198125" y="1411178"/>
        <a:ext cx="1981274" cy="990637"/>
      </dsp:txXfrm>
    </dsp:sp>
    <dsp:sp modelId="{04FDDF98-B89F-425B-86DE-DF2E6DC201B9}">
      <dsp:nvSpPr>
        <dsp:cNvPr id="0" name=""/>
        <dsp:cNvSpPr/>
      </dsp:nvSpPr>
      <dsp:spPr>
        <a:xfrm>
          <a:off x="6305134" y="2817883"/>
          <a:ext cx="1369912" cy="990637"/>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IN" sz="2200" kern="1200"/>
            <a:t>CD</a:t>
          </a:r>
        </a:p>
      </dsp:txBody>
      <dsp:txXfrm>
        <a:off x="6305134" y="2817883"/>
        <a:ext cx="1369912" cy="990637"/>
      </dsp:txXfrm>
    </dsp:sp>
    <dsp:sp modelId="{3248B0B4-A307-454D-A1DA-6D235815FAD0}">
      <dsp:nvSpPr>
        <dsp:cNvPr id="0" name=""/>
        <dsp:cNvSpPr/>
      </dsp:nvSpPr>
      <dsp:spPr>
        <a:xfrm>
          <a:off x="6647613" y="4224588"/>
          <a:ext cx="1981274" cy="990637"/>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IN" sz="2200" kern="1200"/>
            <a:t>CD</a:t>
          </a:r>
        </a:p>
      </dsp:txBody>
      <dsp:txXfrm>
        <a:off x="6647613" y="4224588"/>
        <a:ext cx="1981274" cy="990637"/>
      </dsp:txXfrm>
    </dsp:sp>
    <dsp:sp modelId="{4E96C27C-E83E-4ABF-BD86-62839B99B012}">
      <dsp:nvSpPr>
        <dsp:cNvPr id="0" name=""/>
        <dsp:cNvSpPr/>
      </dsp:nvSpPr>
      <dsp:spPr>
        <a:xfrm>
          <a:off x="8091115" y="2817883"/>
          <a:ext cx="1981274" cy="990637"/>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IN" sz="2200" kern="1200"/>
            <a:t>CD</a:t>
          </a:r>
        </a:p>
      </dsp:txBody>
      <dsp:txXfrm>
        <a:off x="8091115" y="2817883"/>
        <a:ext cx="1981274" cy="990637"/>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479DC2-D928-4D04-9933-6E4DA83D4DE5}">
      <dsp:nvSpPr>
        <dsp:cNvPr id="0" name=""/>
        <dsp:cNvSpPr/>
      </dsp:nvSpPr>
      <dsp:spPr>
        <a:xfrm>
          <a:off x="7964433" y="2491882"/>
          <a:ext cx="1243779" cy="431725"/>
        </a:xfrm>
        <a:custGeom>
          <a:avLst/>
          <a:gdLst/>
          <a:ahLst/>
          <a:cxnLst/>
          <a:rect l="0" t="0" r="0" b="0"/>
          <a:pathLst>
            <a:path>
              <a:moveTo>
                <a:pt x="0" y="0"/>
              </a:moveTo>
              <a:lnTo>
                <a:pt x="0" y="215862"/>
              </a:lnTo>
              <a:lnTo>
                <a:pt x="1243779" y="215862"/>
              </a:lnTo>
              <a:lnTo>
                <a:pt x="1243779" y="431725"/>
              </a:lnTo>
            </a:path>
          </a:pathLst>
        </a:custGeom>
        <a:noFill/>
        <a:ln w="127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410058E-EF2E-4D94-A2AB-1A422365FBC6}">
      <dsp:nvSpPr>
        <dsp:cNvPr id="0" name=""/>
        <dsp:cNvSpPr/>
      </dsp:nvSpPr>
      <dsp:spPr>
        <a:xfrm>
          <a:off x="5898320" y="3951524"/>
          <a:ext cx="308375" cy="945683"/>
        </a:xfrm>
        <a:custGeom>
          <a:avLst/>
          <a:gdLst/>
          <a:ahLst/>
          <a:cxnLst/>
          <a:rect l="0" t="0" r="0" b="0"/>
          <a:pathLst>
            <a:path>
              <a:moveTo>
                <a:pt x="0" y="0"/>
              </a:moveTo>
              <a:lnTo>
                <a:pt x="0" y="945683"/>
              </a:lnTo>
              <a:lnTo>
                <a:pt x="308375" y="945683"/>
              </a:lnTo>
            </a:path>
          </a:pathLst>
        </a:custGeom>
        <a:noFill/>
        <a:ln w="127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581FFBD-C15F-4676-B2FB-4ADDA00C199B}">
      <dsp:nvSpPr>
        <dsp:cNvPr id="0" name=""/>
        <dsp:cNvSpPr/>
      </dsp:nvSpPr>
      <dsp:spPr>
        <a:xfrm>
          <a:off x="6720654" y="2491882"/>
          <a:ext cx="1243779" cy="431725"/>
        </a:xfrm>
        <a:custGeom>
          <a:avLst/>
          <a:gdLst/>
          <a:ahLst/>
          <a:cxnLst/>
          <a:rect l="0" t="0" r="0" b="0"/>
          <a:pathLst>
            <a:path>
              <a:moveTo>
                <a:pt x="1243779" y="0"/>
              </a:moveTo>
              <a:lnTo>
                <a:pt x="1243779" y="215862"/>
              </a:lnTo>
              <a:lnTo>
                <a:pt x="0" y="215862"/>
              </a:lnTo>
              <a:lnTo>
                <a:pt x="0" y="431725"/>
              </a:lnTo>
            </a:path>
          </a:pathLst>
        </a:custGeom>
        <a:noFill/>
        <a:ln w="127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35D14BB-343A-4775-B7AC-01CD44998D27}">
      <dsp:nvSpPr>
        <dsp:cNvPr id="0" name=""/>
        <dsp:cNvSpPr/>
      </dsp:nvSpPr>
      <dsp:spPr>
        <a:xfrm>
          <a:off x="5476875" y="1032240"/>
          <a:ext cx="2487558" cy="431725"/>
        </a:xfrm>
        <a:custGeom>
          <a:avLst/>
          <a:gdLst/>
          <a:ahLst/>
          <a:cxnLst/>
          <a:rect l="0" t="0" r="0" b="0"/>
          <a:pathLst>
            <a:path>
              <a:moveTo>
                <a:pt x="0" y="0"/>
              </a:moveTo>
              <a:lnTo>
                <a:pt x="0" y="215862"/>
              </a:lnTo>
              <a:lnTo>
                <a:pt x="2487558" y="215862"/>
              </a:lnTo>
              <a:lnTo>
                <a:pt x="2487558" y="431725"/>
              </a:lnTo>
            </a:path>
          </a:pathLst>
        </a:custGeom>
        <a:noFill/>
        <a:ln w="127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06C6EEB-D60E-49B8-B436-43569C7C7234}">
      <dsp:nvSpPr>
        <dsp:cNvPr id="0" name=""/>
        <dsp:cNvSpPr/>
      </dsp:nvSpPr>
      <dsp:spPr>
        <a:xfrm>
          <a:off x="3410762" y="3951524"/>
          <a:ext cx="308375" cy="945683"/>
        </a:xfrm>
        <a:custGeom>
          <a:avLst/>
          <a:gdLst/>
          <a:ahLst/>
          <a:cxnLst/>
          <a:rect l="0" t="0" r="0" b="0"/>
          <a:pathLst>
            <a:path>
              <a:moveTo>
                <a:pt x="0" y="0"/>
              </a:moveTo>
              <a:lnTo>
                <a:pt x="0" y="945683"/>
              </a:lnTo>
              <a:lnTo>
                <a:pt x="308375" y="945683"/>
              </a:lnTo>
            </a:path>
          </a:pathLst>
        </a:custGeom>
        <a:noFill/>
        <a:ln w="127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7BF1B3B-2801-4DAD-8E27-F3802BB24385}">
      <dsp:nvSpPr>
        <dsp:cNvPr id="0" name=""/>
        <dsp:cNvSpPr/>
      </dsp:nvSpPr>
      <dsp:spPr>
        <a:xfrm>
          <a:off x="2989316" y="2491882"/>
          <a:ext cx="1243779" cy="431725"/>
        </a:xfrm>
        <a:custGeom>
          <a:avLst/>
          <a:gdLst/>
          <a:ahLst/>
          <a:cxnLst/>
          <a:rect l="0" t="0" r="0" b="0"/>
          <a:pathLst>
            <a:path>
              <a:moveTo>
                <a:pt x="0" y="0"/>
              </a:moveTo>
              <a:lnTo>
                <a:pt x="0" y="215862"/>
              </a:lnTo>
              <a:lnTo>
                <a:pt x="1243779" y="215862"/>
              </a:lnTo>
              <a:lnTo>
                <a:pt x="1243779" y="431725"/>
              </a:lnTo>
            </a:path>
          </a:pathLst>
        </a:custGeom>
        <a:noFill/>
        <a:ln w="127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D6DFF04-DB7D-4AE8-B75F-EF7A917F05D9}">
      <dsp:nvSpPr>
        <dsp:cNvPr id="0" name=""/>
        <dsp:cNvSpPr/>
      </dsp:nvSpPr>
      <dsp:spPr>
        <a:xfrm>
          <a:off x="1745536" y="2491882"/>
          <a:ext cx="1243779" cy="431725"/>
        </a:xfrm>
        <a:custGeom>
          <a:avLst/>
          <a:gdLst/>
          <a:ahLst/>
          <a:cxnLst/>
          <a:rect l="0" t="0" r="0" b="0"/>
          <a:pathLst>
            <a:path>
              <a:moveTo>
                <a:pt x="1243779" y="0"/>
              </a:moveTo>
              <a:lnTo>
                <a:pt x="1243779" y="215862"/>
              </a:lnTo>
              <a:lnTo>
                <a:pt x="0" y="215862"/>
              </a:lnTo>
              <a:lnTo>
                <a:pt x="0" y="431725"/>
              </a:lnTo>
            </a:path>
          </a:pathLst>
        </a:custGeom>
        <a:noFill/>
        <a:ln w="127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11C5403-7B88-4200-B922-B94251B702E6}">
      <dsp:nvSpPr>
        <dsp:cNvPr id="0" name=""/>
        <dsp:cNvSpPr/>
      </dsp:nvSpPr>
      <dsp:spPr>
        <a:xfrm>
          <a:off x="2989316" y="1032240"/>
          <a:ext cx="2487558" cy="431725"/>
        </a:xfrm>
        <a:custGeom>
          <a:avLst/>
          <a:gdLst/>
          <a:ahLst/>
          <a:cxnLst/>
          <a:rect l="0" t="0" r="0" b="0"/>
          <a:pathLst>
            <a:path>
              <a:moveTo>
                <a:pt x="2487558" y="0"/>
              </a:moveTo>
              <a:lnTo>
                <a:pt x="2487558" y="215862"/>
              </a:lnTo>
              <a:lnTo>
                <a:pt x="0" y="215862"/>
              </a:lnTo>
              <a:lnTo>
                <a:pt x="0" y="431725"/>
              </a:lnTo>
            </a:path>
          </a:pathLst>
        </a:custGeom>
        <a:noFill/>
        <a:ln w="127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08EE065-F772-46FA-A1C3-250061648020}">
      <dsp:nvSpPr>
        <dsp:cNvPr id="0" name=""/>
        <dsp:cNvSpPr/>
      </dsp:nvSpPr>
      <dsp:spPr>
        <a:xfrm>
          <a:off x="4448958" y="4324"/>
          <a:ext cx="2055833" cy="1027916"/>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IN" sz="2500" kern="1200"/>
            <a:t>Root Component</a:t>
          </a:r>
        </a:p>
      </dsp:txBody>
      <dsp:txXfrm>
        <a:off x="4448958" y="4324"/>
        <a:ext cx="2055833" cy="1027916"/>
      </dsp:txXfrm>
    </dsp:sp>
    <dsp:sp modelId="{9BFA6DBE-F024-4083-9F0C-C58716F62B09}">
      <dsp:nvSpPr>
        <dsp:cNvPr id="0" name=""/>
        <dsp:cNvSpPr/>
      </dsp:nvSpPr>
      <dsp:spPr>
        <a:xfrm>
          <a:off x="1961399" y="1463966"/>
          <a:ext cx="2055833" cy="1027916"/>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IN" sz="2500" kern="1200"/>
            <a:t>Child Component -1</a:t>
          </a:r>
        </a:p>
      </dsp:txBody>
      <dsp:txXfrm>
        <a:off x="1961399" y="1463966"/>
        <a:ext cx="2055833" cy="1027916"/>
      </dsp:txXfrm>
    </dsp:sp>
    <dsp:sp modelId="{58BD6176-D990-4815-A36F-5BA27775EBFD}">
      <dsp:nvSpPr>
        <dsp:cNvPr id="0" name=""/>
        <dsp:cNvSpPr/>
      </dsp:nvSpPr>
      <dsp:spPr>
        <a:xfrm>
          <a:off x="717619" y="2923608"/>
          <a:ext cx="2055833" cy="1027916"/>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IN" sz="2500" kern="1200"/>
            <a:t>CC-11 </a:t>
          </a:r>
        </a:p>
      </dsp:txBody>
      <dsp:txXfrm>
        <a:off x="717619" y="2923608"/>
        <a:ext cx="2055833" cy="1027916"/>
      </dsp:txXfrm>
    </dsp:sp>
    <dsp:sp modelId="{C6F6C7FC-4E29-434A-A080-4CBD3A77C4D5}">
      <dsp:nvSpPr>
        <dsp:cNvPr id="0" name=""/>
        <dsp:cNvSpPr/>
      </dsp:nvSpPr>
      <dsp:spPr>
        <a:xfrm>
          <a:off x="3205178" y="2923608"/>
          <a:ext cx="2055833" cy="1027916"/>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IN" sz="2500" kern="1200"/>
            <a:t>CC -12 </a:t>
          </a:r>
        </a:p>
      </dsp:txBody>
      <dsp:txXfrm>
        <a:off x="3205178" y="2923608"/>
        <a:ext cx="2055833" cy="1027916"/>
      </dsp:txXfrm>
    </dsp:sp>
    <dsp:sp modelId="{6D8EF594-B147-4D09-932B-B1E26548EA4B}">
      <dsp:nvSpPr>
        <dsp:cNvPr id="0" name=""/>
        <dsp:cNvSpPr/>
      </dsp:nvSpPr>
      <dsp:spPr>
        <a:xfrm>
          <a:off x="3719137" y="4383250"/>
          <a:ext cx="2055833" cy="1027916"/>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IN" sz="2500" kern="1200" dirty="0" err="1">
              <a:solidFill>
                <a:schemeClr val="tx1"/>
              </a:solidFill>
            </a:rPr>
            <a:t>markForCheck</a:t>
          </a:r>
          <a:r>
            <a:rPr lang="en-IN" sz="2500" kern="1200" dirty="0">
              <a:solidFill>
                <a:schemeClr val="tx1"/>
              </a:solidFill>
            </a:rPr>
            <a:t>()</a:t>
          </a:r>
        </a:p>
      </dsp:txBody>
      <dsp:txXfrm>
        <a:off x="3719137" y="4383250"/>
        <a:ext cx="2055833" cy="1027916"/>
      </dsp:txXfrm>
    </dsp:sp>
    <dsp:sp modelId="{AD56C28C-57BD-4E05-9061-E0AD4A3F9630}">
      <dsp:nvSpPr>
        <dsp:cNvPr id="0" name=""/>
        <dsp:cNvSpPr/>
      </dsp:nvSpPr>
      <dsp:spPr>
        <a:xfrm>
          <a:off x="6936517" y="1463966"/>
          <a:ext cx="2055833" cy="1027916"/>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IN" sz="2500" kern="1200"/>
            <a:t>Child Component- 2</a:t>
          </a:r>
        </a:p>
      </dsp:txBody>
      <dsp:txXfrm>
        <a:off x="6936517" y="1463966"/>
        <a:ext cx="2055833" cy="1027916"/>
      </dsp:txXfrm>
    </dsp:sp>
    <dsp:sp modelId="{04FDDF98-B89F-425B-86DE-DF2E6DC201B9}">
      <dsp:nvSpPr>
        <dsp:cNvPr id="0" name=""/>
        <dsp:cNvSpPr/>
      </dsp:nvSpPr>
      <dsp:spPr>
        <a:xfrm>
          <a:off x="5692737" y="2923608"/>
          <a:ext cx="2055833" cy="1027916"/>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IN" sz="2500" kern="1200"/>
            <a:t>CC -21</a:t>
          </a:r>
        </a:p>
      </dsp:txBody>
      <dsp:txXfrm>
        <a:off x="5692737" y="2923608"/>
        <a:ext cx="2055833" cy="1027916"/>
      </dsp:txXfrm>
    </dsp:sp>
    <dsp:sp modelId="{3248B0B4-A307-454D-A1DA-6D235815FAD0}">
      <dsp:nvSpPr>
        <dsp:cNvPr id="0" name=""/>
        <dsp:cNvSpPr/>
      </dsp:nvSpPr>
      <dsp:spPr>
        <a:xfrm>
          <a:off x="6206696" y="4383250"/>
          <a:ext cx="2055833" cy="1027916"/>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IN" sz="2500" kern="1200"/>
            <a:t>CC- 211</a:t>
          </a:r>
        </a:p>
      </dsp:txBody>
      <dsp:txXfrm>
        <a:off x="6206696" y="4383250"/>
        <a:ext cx="2055833" cy="1027916"/>
      </dsp:txXfrm>
    </dsp:sp>
    <dsp:sp modelId="{4E96C27C-E83E-4ABF-BD86-62839B99B012}">
      <dsp:nvSpPr>
        <dsp:cNvPr id="0" name=""/>
        <dsp:cNvSpPr/>
      </dsp:nvSpPr>
      <dsp:spPr>
        <a:xfrm>
          <a:off x="8180296" y="2923608"/>
          <a:ext cx="2055833" cy="1027916"/>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IN" sz="2500" kern="1200"/>
            <a:t>CC-22</a:t>
          </a:r>
        </a:p>
      </dsp:txBody>
      <dsp:txXfrm>
        <a:off x="8180296" y="2923608"/>
        <a:ext cx="2055833" cy="1027916"/>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479DC2-D928-4D04-9933-6E4DA83D4DE5}">
      <dsp:nvSpPr>
        <dsp:cNvPr id="0" name=""/>
        <dsp:cNvSpPr/>
      </dsp:nvSpPr>
      <dsp:spPr>
        <a:xfrm>
          <a:off x="7964433" y="2491882"/>
          <a:ext cx="1243779" cy="431725"/>
        </a:xfrm>
        <a:custGeom>
          <a:avLst/>
          <a:gdLst/>
          <a:ahLst/>
          <a:cxnLst/>
          <a:rect l="0" t="0" r="0" b="0"/>
          <a:pathLst>
            <a:path>
              <a:moveTo>
                <a:pt x="0" y="0"/>
              </a:moveTo>
              <a:lnTo>
                <a:pt x="0" y="215862"/>
              </a:lnTo>
              <a:lnTo>
                <a:pt x="1243779" y="215862"/>
              </a:lnTo>
              <a:lnTo>
                <a:pt x="1243779" y="431725"/>
              </a:lnTo>
            </a:path>
          </a:pathLst>
        </a:custGeom>
        <a:noFill/>
        <a:ln w="127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410058E-EF2E-4D94-A2AB-1A422365FBC6}">
      <dsp:nvSpPr>
        <dsp:cNvPr id="0" name=""/>
        <dsp:cNvSpPr/>
      </dsp:nvSpPr>
      <dsp:spPr>
        <a:xfrm>
          <a:off x="5898320" y="3951524"/>
          <a:ext cx="308375" cy="945683"/>
        </a:xfrm>
        <a:custGeom>
          <a:avLst/>
          <a:gdLst/>
          <a:ahLst/>
          <a:cxnLst/>
          <a:rect l="0" t="0" r="0" b="0"/>
          <a:pathLst>
            <a:path>
              <a:moveTo>
                <a:pt x="0" y="0"/>
              </a:moveTo>
              <a:lnTo>
                <a:pt x="0" y="945683"/>
              </a:lnTo>
              <a:lnTo>
                <a:pt x="308375" y="945683"/>
              </a:lnTo>
            </a:path>
          </a:pathLst>
        </a:custGeom>
        <a:noFill/>
        <a:ln w="127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581FFBD-C15F-4676-B2FB-4ADDA00C199B}">
      <dsp:nvSpPr>
        <dsp:cNvPr id="0" name=""/>
        <dsp:cNvSpPr/>
      </dsp:nvSpPr>
      <dsp:spPr>
        <a:xfrm>
          <a:off x="6720654" y="2491882"/>
          <a:ext cx="1243779" cy="431725"/>
        </a:xfrm>
        <a:custGeom>
          <a:avLst/>
          <a:gdLst/>
          <a:ahLst/>
          <a:cxnLst/>
          <a:rect l="0" t="0" r="0" b="0"/>
          <a:pathLst>
            <a:path>
              <a:moveTo>
                <a:pt x="1243779" y="0"/>
              </a:moveTo>
              <a:lnTo>
                <a:pt x="1243779" y="215862"/>
              </a:lnTo>
              <a:lnTo>
                <a:pt x="0" y="215862"/>
              </a:lnTo>
              <a:lnTo>
                <a:pt x="0" y="431725"/>
              </a:lnTo>
            </a:path>
          </a:pathLst>
        </a:custGeom>
        <a:noFill/>
        <a:ln w="127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35D14BB-343A-4775-B7AC-01CD44998D27}">
      <dsp:nvSpPr>
        <dsp:cNvPr id="0" name=""/>
        <dsp:cNvSpPr/>
      </dsp:nvSpPr>
      <dsp:spPr>
        <a:xfrm>
          <a:off x="5476875" y="1032240"/>
          <a:ext cx="2487558" cy="431725"/>
        </a:xfrm>
        <a:custGeom>
          <a:avLst/>
          <a:gdLst/>
          <a:ahLst/>
          <a:cxnLst/>
          <a:rect l="0" t="0" r="0" b="0"/>
          <a:pathLst>
            <a:path>
              <a:moveTo>
                <a:pt x="0" y="0"/>
              </a:moveTo>
              <a:lnTo>
                <a:pt x="0" y="215862"/>
              </a:lnTo>
              <a:lnTo>
                <a:pt x="2487558" y="215862"/>
              </a:lnTo>
              <a:lnTo>
                <a:pt x="2487558" y="431725"/>
              </a:lnTo>
            </a:path>
          </a:pathLst>
        </a:custGeom>
        <a:noFill/>
        <a:ln w="127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06C6EEB-D60E-49B8-B436-43569C7C7234}">
      <dsp:nvSpPr>
        <dsp:cNvPr id="0" name=""/>
        <dsp:cNvSpPr/>
      </dsp:nvSpPr>
      <dsp:spPr>
        <a:xfrm>
          <a:off x="3410762" y="3951524"/>
          <a:ext cx="308375" cy="945683"/>
        </a:xfrm>
        <a:custGeom>
          <a:avLst/>
          <a:gdLst/>
          <a:ahLst/>
          <a:cxnLst/>
          <a:rect l="0" t="0" r="0" b="0"/>
          <a:pathLst>
            <a:path>
              <a:moveTo>
                <a:pt x="0" y="0"/>
              </a:moveTo>
              <a:lnTo>
                <a:pt x="0" y="945683"/>
              </a:lnTo>
              <a:lnTo>
                <a:pt x="308375" y="945683"/>
              </a:lnTo>
            </a:path>
          </a:pathLst>
        </a:custGeom>
        <a:noFill/>
        <a:ln w="127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7BF1B3B-2801-4DAD-8E27-F3802BB24385}">
      <dsp:nvSpPr>
        <dsp:cNvPr id="0" name=""/>
        <dsp:cNvSpPr/>
      </dsp:nvSpPr>
      <dsp:spPr>
        <a:xfrm>
          <a:off x="2989316" y="2491882"/>
          <a:ext cx="1243779" cy="431725"/>
        </a:xfrm>
        <a:custGeom>
          <a:avLst/>
          <a:gdLst/>
          <a:ahLst/>
          <a:cxnLst/>
          <a:rect l="0" t="0" r="0" b="0"/>
          <a:pathLst>
            <a:path>
              <a:moveTo>
                <a:pt x="0" y="0"/>
              </a:moveTo>
              <a:lnTo>
                <a:pt x="0" y="215862"/>
              </a:lnTo>
              <a:lnTo>
                <a:pt x="1243779" y="215862"/>
              </a:lnTo>
              <a:lnTo>
                <a:pt x="1243779" y="431725"/>
              </a:lnTo>
            </a:path>
          </a:pathLst>
        </a:custGeom>
        <a:noFill/>
        <a:ln w="127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D6DFF04-DB7D-4AE8-B75F-EF7A917F05D9}">
      <dsp:nvSpPr>
        <dsp:cNvPr id="0" name=""/>
        <dsp:cNvSpPr/>
      </dsp:nvSpPr>
      <dsp:spPr>
        <a:xfrm>
          <a:off x="1745536" y="2491882"/>
          <a:ext cx="1243779" cy="431725"/>
        </a:xfrm>
        <a:custGeom>
          <a:avLst/>
          <a:gdLst/>
          <a:ahLst/>
          <a:cxnLst/>
          <a:rect l="0" t="0" r="0" b="0"/>
          <a:pathLst>
            <a:path>
              <a:moveTo>
                <a:pt x="1243779" y="0"/>
              </a:moveTo>
              <a:lnTo>
                <a:pt x="1243779" y="215862"/>
              </a:lnTo>
              <a:lnTo>
                <a:pt x="0" y="215862"/>
              </a:lnTo>
              <a:lnTo>
                <a:pt x="0" y="431725"/>
              </a:lnTo>
            </a:path>
          </a:pathLst>
        </a:custGeom>
        <a:noFill/>
        <a:ln w="127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11C5403-7B88-4200-B922-B94251B702E6}">
      <dsp:nvSpPr>
        <dsp:cNvPr id="0" name=""/>
        <dsp:cNvSpPr/>
      </dsp:nvSpPr>
      <dsp:spPr>
        <a:xfrm>
          <a:off x="2989316" y="1032240"/>
          <a:ext cx="2487558" cy="431725"/>
        </a:xfrm>
        <a:custGeom>
          <a:avLst/>
          <a:gdLst/>
          <a:ahLst/>
          <a:cxnLst/>
          <a:rect l="0" t="0" r="0" b="0"/>
          <a:pathLst>
            <a:path>
              <a:moveTo>
                <a:pt x="2487558" y="0"/>
              </a:moveTo>
              <a:lnTo>
                <a:pt x="2487558" y="215862"/>
              </a:lnTo>
              <a:lnTo>
                <a:pt x="0" y="215862"/>
              </a:lnTo>
              <a:lnTo>
                <a:pt x="0" y="431725"/>
              </a:lnTo>
            </a:path>
          </a:pathLst>
        </a:custGeom>
        <a:noFill/>
        <a:ln w="127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08EE065-F772-46FA-A1C3-250061648020}">
      <dsp:nvSpPr>
        <dsp:cNvPr id="0" name=""/>
        <dsp:cNvSpPr/>
      </dsp:nvSpPr>
      <dsp:spPr>
        <a:xfrm>
          <a:off x="4448958" y="4324"/>
          <a:ext cx="2055833" cy="1027916"/>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IN" sz="2500" kern="1200"/>
            <a:t>Root Component</a:t>
          </a:r>
        </a:p>
      </dsp:txBody>
      <dsp:txXfrm>
        <a:off x="4448958" y="4324"/>
        <a:ext cx="2055833" cy="1027916"/>
      </dsp:txXfrm>
    </dsp:sp>
    <dsp:sp modelId="{9BFA6DBE-F024-4083-9F0C-C58716F62B09}">
      <dsp:nvSpPr>
        <dsp:cNvPr id="0" name=""/>
        <dsp:cNvSpPr/>
      </dsp:nvSpPr>
      <dsp:spPr>
        <a:xfrm>
          <a:off x="1961399" y="1463966"/>
          <a:ext cx="2055833" cy="1027916"/>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IN" sz="2500" kern="1200" dirty="0"/>
            <a:t>Child Component -1</a:t>
          </a:r>
        </a:p>
      </dsp:txBody>
      <dsp:txXfrm>
        <a:off x="1961399" y="1463966"/>
        <a:ext cx="2055833" cy="1027916"/>
      </dsp:txXfrm>
    </dsp:sp>
    <dsp:sp modelId="{58BD6176-D990-4815-A36F-5BA27775EBFD}">
      <dsp:nvSpPr>
        <dsp:cNvPr id="0" name=""/>
        <dsp:cNvSpPr/>
      </dsp:nvSpPr>
      <dsp:spPr>
        <a:xfrm>
          <a:off x="717619" y="2923608"/>
          <a:ext cx="2055833" cy="1027916"/>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IN" sz="2500" kern="1200"/>
            <a:t>CC-11 </a:t>
          </a:r>
        </a:p>
      </dsp:txBody>
      <dsp:txXfrm>
        <a:off x="717619" y="2923608"/>
        <a:ext cx="2055833" cy="1027916"/>
      </dsp:txXfrm>
    </dsp:sp>
    <dsp:sp modelId="{C6F6C7FC-4E29-434A-A080-4CBD3A77C4D5}">
      <dsp:nvSpPr>
        <dsp:cNvPr id="0" name=""/>
        <dsp:cNvSpPr/>
      </dsp:nvSpPr>
      <dsp:spPr>
        <a:xfrm>
          <a:off x="3205178" y="2923608"/>
          <a:ext cx="2055833" cy="1027916"/>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IN" sz="2500" kern="1200" dirty="0"/>
            <a:t>CC -12 </a:t>
          </a:r>
        </a:p>
      </dsp:txBody>
      <dsp:txXfrm>
        <a:off x="3205178" y="2923608"/>
        <a:ext cx="2055833" cy="1027916"/>
      </dsp:txXfrm>
    </dsp:sp>
    <dsp:sp modelId="{6D8EF594-B147-4D09-932B-B1E26548EA4B}">
      <dsp:nvSpPr>
        <dsp:cNvPr id="0" name=""/>
        <dsp:cNvSpPr/>
      </dsp:nvSpPr>
      <dsp:spPr>
        <a:xfrm>
          <a:off x="3719137" y="4383250"/>
          <a:ext cx="2055833" cy="1027916"/>
        </a:xfrm>
        <a:prstGeom prst="rect">
          <a:avLst/>
        </a:prstGeom>
        <a:solidFill>
          <a:schemeClr val="accent6"/>
        </a:solidFill>
        <a:ln w="127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IN" sz="2500" kern="1200" dirty="0" err="1">
              <a:solidFill>
                <a:schemeClr val="bg1"/>
              </a:solidFill>
            </a:rPr>
            <a:t>markForCheck</a:t>
          </a:r>
          <a:r>
            <a:rPr lang="en-IN" sz="2500" kern="1200" dirty="0">
              <a:solidFill>
                <a:schemeClr val="bg1"/>
              </a:solidFill>
            </a:rPr>
            <a:t>()</a:t>
          </a:r>
        </a:p>
      </dsp:txBody>
      <dsp:txXfrm>
        <a:off x="3719137" y="4383250"/>
        <a:ext cx="2055833" cy="1027916"/>
      </dsp:txXfrm>
    </dsp:sp>
    <dsp:sp modelId="{AD56C28C-57BD-4E05-9061-E0AD4A3F9630}">
      <dsp:nvSpPr>
        <dsp:cNvPr id="0" name=""/>
        <dsp:cNvSpPr/>
      </dsp:nvSpPr>
      <dsp:spPr>
        <a:xfrm>
          <a:off x="6936517" y="1463966"/>
          <a:ext cx="2055833" cy="1027916"/>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IN" sz="2500" kern="1200"/>
            <a:t>Child Component- 2</a:t>
          </a:r>
        </a:p>
      </dsp:txBody>
      <dsp:txXfrm>
        <a:off x="6936517" y="1463966"/>
        <a:ext cx="2055833" cy="1027916"/>
      </dsp:txXfrm>
    </dsp:sp>
    <dsp:sp modelId="{04FDDF98-B89F-425B-86DE-DF2E6DC201B9}">
      <dsp:nvSpPr>
        <dsp:cNvPr id="0" name=""/>
        <dsp:cNvSpPr/>
      </dsp:nvSpPr>
      <dsp:spPr>
        <a:xfrm>
          <a:off x="5692737" y="2923608"/>
          <a:ext cx="2055833" cy="1027916"/>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IN" sz="2500" kern="1200"/>
            <a:t>CC -21</a:t>
          </a:r>
        </a:p>
      </dsp:txBody>
      <dsp:txXfrm>
        <a:off x="5692737" y="2923608"/>
        <a:ext cx="2055833" cy="1027916"/>
      </dsp:txXfrm>
    </dsp:sp>
    <dsp:sp modelId="{3248B0B4-A307-454D-A1DA-6D235815FAD0}">
      <dsp:nvSpPr>
        <dsp:cNvPr id="0" name=""/>
        <dsp:cNvSpPr/>
      </dsp:nvSpPr>
      <dsp:spPr>
        <a:xfrm>
          <a:off x="6206696" y="4383250"/>
          <a:ext cx="2055833" cy="1027916"/>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IN" sz="2500" kern="1200"/>
            <a:t>CC- 211</a:t>
          </a:r>
        </a:p>
      </dsp:txBody>
      <dsp:txXfrm>
        <a:off x="6206696" y="4383250"/>
        <a:ext cx="2055833" cy="1027916"/>
      </dsp:txXfrm>
    </dsp:sp>
    <dsp:sp modelId="{4E96C27C-E83E-4ABF-BD86-62839B99B012}">
      <dsp:nvSpPr>
        <dsp:cNvPr id="0" name=""/>
        <dsp:cNvSpPr/>
      </dsp:nvSpPr>
      <dsp:spPr>
        <a:xfrm>
          <a:off x="8180296" y="2923608"/>
          <a:ext cx="2055833" cy="1027916"/>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IN" sz="2500" kern="1200"/>
            <a:t>CC-22</a:t>
          </a:r>
        </a:p>
      </dsp:txBody>
      <dsp:txXfrm>
        <a:off x="8180296" y="2923608"/>
        <a:ext cx="2055833" cy="1027916"/>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479DC2-D928-4D04-9933-6E4DA83D4DE5}">
      <dsp:nvSpPr>
        <dsp:cNvPr id="0" name=""/>
        <dsp:cNvSpPr/>
      </dsp:nvSpPr>
      <dsp:spPr>
        <a:xfrm>
          <a:off x="7964433" y="2491882"/>
          <a:ext cx="1243779" cy="431725"/>
        </a:xfrm>
        <a:custGeom>
          <a:avLst/>
          <a:gdLst/>
          <a:ahLst/>
          <a:cxnLst/>
          <a:rect l="0" t="0" r="0" b="0"/>
          <a:pathLst>
            <a:path>
              <a:moveTo>
                <a:pt x="0" y="0"/>
              </a:moveTo>
              <a:lnTo>
                <a:pt x="0" y="215862"/>
              </a:lnTo>
              <a:lnTo>
                <a:pt x="1243779" y="215862"/>
              </a:lnTo>
              <a:lnTo>
                <a:pt x="1243779" y="431725"/>
              </a:lnTo>
            </a:path>
          </a:pathLst>
        </a:custGeom>
        <a:noFill/>
        <a:ln w="127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410058E-EF2E-4D94-A2AB-1A422365FBC6}">
      <dsp:nvSpPr>
        <dsp:cNvPr id="0" name=""/>
        <dsp:cNvSpPr/>
      </dsp:nvSpPr>
      <dsp:spPr>
        <a:xfrm>
          <a:off x="5898320" y="3951524"/>
          <a:ext cx="308375" cy="945683"/>
        </a:xfrm>
        <a:custGeom>
          <a:avLst/>
          <a:gdLst/>
          <a:ahLst/>
          <a:cxnLst/>
          <a:rect l="0" t="0" r="0" b="0"/>
          <a:pathLst>
            <a:path>
              <a:moveTo>
                <a:pt x="0" y="0"/>
              </a:moveTo>
              <a:lnTo>
                <a:pt x="0" y="945683"/>
              </a:lnTo>
              <a:lnTo>
                <a:pt x="308375" y="945683"/>
              </a:lnTo>
            </a:path>
          </a:pathLst>
        </a:custGeom>
        <a:noFill/>
        <a:ln w="127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581FFBD-C15F-4676-B2FB-4ADDA00C199B}">
      <dsp:nvSpPr>
        <dsp:cNvPr id="0" name=""/>
        <dsp:cNvSpPr/>
      </dsp:nvSpPr>
      <dsp:spPr>
        <a:xfrm>
          <a:off x="6720654" y="2491882"/>
          <a:ext cx="1243779" cy="431725"/>
        </a:xfrm>
        <a:custGeom>
          <a:avLst/>
          <a:gdLst/>
          <a:ahLst/>
          <a:cxnLst/>
          <a:rect l="0" t="0" r="0" b="0"/>
          <a:pathLst>
            <a:path>
              <a:moveTo>
                <a:pt x="1243779" y="0"/>
              </a:moveTo>
              <a:lnTo>
                <a:pt x="1243779" y="215862"/>
              </a:lnTo>
              <a:lnTo>
                <a:pt x="0" y="215862"/>
              </a:lnTo>
              <a:lnTo>
                <a:pt x="0" y="431725"/>
              </a:lnTo>
            </a:path>
          </a:pathLst>
        </a:custGeom>
        <a:noFill/>
        <a:ln w="127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35D14BB-343A-4775-B7AC-01CD44998D27}">
      <dsp:nvSpPr>
        <dsp:cNvPr id="0" name=""/>
        <dsp:cNvSpPr/>
      </dsp:nvSpPr>
      <dsp:spPr>
        <a:xfrm>
          <a:off x="5476875" y="1032240"/>
          <a:ext cx="2487558" cy="431725"/>
        </a:xfrm>
        <a:custGeom>
          <a:avLst/>
          <a:gdLst/>
          <a:ahLst/>
          <a:cxnLst/>
          <a:rect l="0" t="0" r="0" b="0"/>
          <a:pathLst>
            <a:path>
              <a:moveTo>
                <a:pt x="0" y="0"/>
              </a:moveTo>
              <a:lnTo>
                <a:pt x="0" y="215862"/>
              </a:lnTo>
              <a:lnTo>
                <a:pt x="2487558" y="215862"/>
              </a:lnTo>
              <a:lnTo>
                <a:pt x="2487558" y="431725"/>
              </a:lnTo>
            </a:path>
          </a:pathLst>
        </a:custGeom>
        <a:noFill/>
        <a:ln w="127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06C6EEB-D60E-49B8-B436-43569C7C7234}">
      <dsp:nvSpPr>
        <dsp:cNvPr id="0" name=""/>
        <dsp:cNvSpPr/>
      </dsp:nvSpPr>
      <dsp:spPr>
        <a:xfrm>
          <a:off x="3410762" y="3951524"/>
          <a:ext cx="308375" cy="945683"/>
        </a:xfrm>
        <a:custGeom>
          <a:avLst/>
          <a:gdLst/>
          <a:ahLst/>
          <a:cxnLst/>
          <a:rect l="0" t="0" r="0" b="0"/>
          <a:pathLst>
            <a:path>
              <a:moveTo>
                <a:pt x="0" y="0"/>
              </a:moveTo>
              <a:lnTo>
                <a:pt x="0" y="945683"/>
              </a:lnTo>
              <a:lnTo>
                <a:pt x="308375" y="945683"/>
              </a:lnTo>
            </a:path>
          </a:pathLst>
        </a:custGeom>
        <a:noFill/>
        <a:ln w="127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7BF1B3B-2801-4DAD-8E27-F3802BB24385}">
      <dsp:nvSpPr>
        <dsp:cNvPr id="0" name=""/>
        <dsp:cNvSpPr/>
      </dsp:nvSpPr>
      <dsp:spPr>
        <a:xfrm>
          <a:off x="2989316" y="2491882"/>
          <a:ext cx="1243779" cy="431725"/>
        </a:xfrm>
        <a:custGeom>
          <a:avLst/>
          <a:gdLst/>
          <a:ahLst/>
          <a:cxnLst/>
          <a:rect l="0" t="0" r="0" b="0"/>
          <a:pathLst>
            <a:path>
              <a:moveTo>
                <a:pt x="0" y="0"/>
              </a:moveTo>
              <a:lnTo>
                <a:pt x="0" y="215862"/>
              </a:lnTo>
              <a:lnTo>
                <a:pt x="1243779" y="215862"/>
              </a:lnTo>
              <a:lnTo>
                <a:pt x="1243779" y="431725"/>
              </a:lnTo>
            </a:path>
          </a:pathLst>
        </a:custGeom>
        <a:noFill/>
        <a:ln w="127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D6DFF04-DB7D-4AE8-B75F-EF7A917F05D9}">
      <dsp:nvSpPr>
        <dsp:cNvPr id="0" name=""/>
        <dsp:cNvSpPr/>
      </dsp:nvSpPr>
      <dsp:spPr>
        <a:xfrm>
          <a:off x="1745536" y="2491882"/>
          <a:ext cx="1243779" cy="431725"/>
        </a:xfrm>
        <a:custGeom>
          <a:avLst/>
          <a:gdLst/>
          <a:ahLst/>
          <a:cxnLst/>
          <a:rect l="0" t="0" r="0" b="0"/>
          <a:pathLst>
            <a:path>
              <a:moveTo>
                <a:pt x="1243779" y="0"/>
              </a:moveTo>
              <a:lnTo>
                <a:pt x="1243779" y="215862"/>
              </a:lnTo>
              <a:lnTo>
                <a:pt x="0" y="215862"/>
              </a:lnTo>
              <a:lnTo>
                <a:pt x="0" y="431725"/>
              </a:lnTo>
            </a:path>
          </a:pathLst>
        </a:custGeom>
        <a:noFill/>
        <a:ln w="127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11C5403-7B88-4200-B922-B94251B702E6}">
      <dsp:nvSpPr>
        <dsp:cNvPr id="0" name=""/>
        <dsp:cNvSpPr/>
      </dsp:nvSpPr>
      <dsp:spPr>
        <a:xfrm>
          <a:off x="2989316" y="1032240"/>
          <a:ext cx="2487558" cy="431725"/>
        </a:xfrm>
        <a:custGeom>
          <a:avLst/>
          <a:gdLst/>
          <a:ahLst/>
          <a:cxnLst/>
          <a:rect l="0" t="0" r="0" b="0"/>
          <a:pathLst>
            <a:path>
              <a:moveTo>
                <a:pt x="2487558" y="0"/>
              </a:moveTo>
              <a:lnTo>
                <a:pt x="2487558" y="215862"/>
              </a:lnTo>
              <a:lnTo>
                <a:pt x="0" y="215862"/>
              </a:lnTo>
              <a:lnTo>
                <a:pt x="0" y="431725"/>
              </a:lnTo>
            </a:path>
          </a:pathLst>
        </a:custGeom>
        <a:noFill/>
        <a:ln w="127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08EE065-F772-46FA-A1C3-250061648020}">
      <dsp:nvSpPr>
        <dsp:cNvPr id="0" name=""/>
        <dsp:cNvSpPr/>
      </dsp:nvSpPr>
      <dsp:spPr>
        <a:xfrm>
          <a:off x="4448958" y="4324"/>
          <a:ext cx="2055833" cy="1027916"/>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IN" sz="2500" kern="1200"/>
            <a:t>Root Component</a:t>
          </a:r>
        </a:p>
      </dsp:txBody>
      <dsp:txXfrm>
        <a:off x="4448958" y="4324"/>
        <a:ext cx="2055833" cy="1027916"/>
      </dsp:txXfrm>
    </dsp:sp>
    <dsp:sp modelId="{9BFA6DBE-F024-4083-9F0C-C58716F62B09}">
      <dsp:nvSpPr>
        <dsp:cNvPr id="0" name=""/>
        <dsp:cNvSpPr/>
      </dsp:nvSpPr>
      <dsp:spPr>
        <a:xfrm>
          <a:off x="1961399" y="1463966"/>
          <a:ext cx="2055833" cy="1027916"/>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IN" sz="2500" kern="1200" dirty="0"/>
            <a:t>Child Component -1</a:t>
          </a:r>
        </a:p>
      </dsp:txBody>
      <dsp:txXfrm>
        <a:off x="1961399" y="1463966"/>
        <a:ext cx="2055833" cy="1027916"/>
      </dsp:txXfrm>
    </dsp:sp>
    <dsp:sp modelId="{58BD6176-D990-4815-A36F-5BA27775EBFD}">
      <dsp:nvSpPr>
        <dsp:cNvPr id="0" name=""/>
        <dsp:cNvSpPr/>
      </dsp:nvSpPr>
      <dsp:spPr>
        <a:xfrm>
          <a:off x="717619" y="2923608"/>
          <a:ext cx="2055833" cy="1027916"/>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IN" sz="2500" kern="1200"/>
            <a:t>CC-11 </a:t>
          </a:r>
        </a:p>
      </dsp:txBody>
      <dsp:txXfrm>
        <a:off x="717619" y="2923608"/>
        <a:ext cx="2055833" cy="1027916"/>
      </dsp:txXfrm>
    </dsp:sp>
    <dsp:sp modelId="{C6F6C7FC-4E29-434A-A080-4CBD3A77C4D5}">
      <dsp:nvSpPr>
        <dsp:cNvPr id="0" name=""/>
        <dsp:cNvSpPr/>
      </dsp:nvSpPr>
      <dsp:spPr>
        <a:xfrm>
          <a:off x="3205178" y="2923608"/>
          <a:ext cx="2055833" cy="1027916"/>
        </a:xfrm>
        <a:prstGeom prst="rect">
          <a:avLst/>
        </a:prstGeom>
        <a:solidFill>
          <a:schemeClr val="accent6"/>
        </a:solidFill>
        <a:ln w="127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IN" sz="2500" kern="1200" dirty="0">
              <a:solidFill>
                <a:schemeClr val="bg1"/>
              </a:solidFill>
            </a:rPr>
            <a:t>CC -12 </a:t>
          </a:r>
        </a:p>
      </dsp:txBody>
      <dsp:txXfrm>
        <a:off x="3205178" y="2923608"/>
        <a:ext cx="2055833" cy="1027916"/>
      </dsp:txXfrm>
    </dsp:sp>
    <dsp:sp modelId="{6D8EF594-B147-4D09-932B-B1E26548EA4B}">
      <dsp:nvSpPr>
        <dsp:cNvPr id="0" name=""/>
        <dsp:cNvSpPr/>
      </dsp:nvSpPr>
      <dsp:spPr>
        <a:xfrm>
          <a:off x="3719137" y="4383250"/>
          <a:ext cx="2055833" cy="1027916"/>
        </a:xfrm>
        <a:prstGeom prst="rect">
          <a:avLst/>
        </a:prstGeom>
        <a:solidFill>
          <a:schemeClr val="accent6"/>
        </a:solidFill>
        <a:ln w="127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IN" sz="2500" kern="1200" dirty="0" err="1">
              <a:solidFill>
                <a:schemeClr val="bg1"/>
              </a:solidFill>
            </a:rPr>
            <a:t>markForCheck</a:t>
          </a:r>
          <a:r>
            <a:rPr lang="en-IN" sz="2500" kern="1200" dirty="0">
              <a:solidFill>
                <a:schemeClr val="bg1"/>
              </a:solidFill>
            </a:rPr>
            <a:t>()</a:t>
          </a:r>
        </a:p>
      </dsp:txBody>
      <dsp:txXfrm>
        <a:off x="3719137" y="4383250"/>
        <a:ext cx="2055833" cy="1027916"/>
      </dsp:txXfrm>
    </dsp:sp>
    <dsp:sp modelId="{AD56C28C-57BD-4E05-9061-E0AD4A3F9630}">
      <dsp:nvSpPr>
        <dsp:cNvPr id="0" name=""/>
        <dsp:cNvSpPr/>
      </dsp:nvSpPr>
      <dsp:spPr>
        <a:xfrm>
          <a:off x="6936517" y="1463966"/>
          <a:ext cx="2055833" cy="1027916"/>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IN" sz="2500" kern="1200"/>
            <a:t>Child Component- 2</a:t>
          </a:r>
        </a:p>
      </dsp:txBody>
      <dsp:txXfrm>
        <a:off x="6936517" y="1463966"/>
        <a:ext cx="2055833" cy="1027916"/>
      </dsp:txXfrm>
    </dsp:sp>
    <dsp:sp modelId="{04FDDF98-B89F-425B-86DE-DF2E6DC201B9}">
      <dsp:nvSpPr>
        <dsp:cNvPr id="0" name=""/>
        <dsp:cNvSpPr/>
      </dsp:nvSpPr>
      <dsp:spPr>
        <a:xfrm>
          <a:off x="5692737" y="2923608"/>
          <a:ext cx="2055833" cy="1027916"/>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IN" sz="2500" kern="1200"/>
            <a:t>CC -21</a:t>
          </a:r>
        </a:p>
      </dsp:txBody>
      <dsp:txXfrm>
        <a:off x="5692737" y="2923608"/>
        <a:ext cx="2055833" cy="1027916"/>
      </dsp:txXfrm>
    </dsp:sp>
    <dsp:sp modelId="{3248B0B4-A307-454D-A1DA-6D235815FAD0}">
      <dsp:nvSpPr>
        <dsp:cNvPr id="0" name=""/>
        <dsp:cNvSpPr/>
      </dsp:nvSpPr>
      <dsp:spPr>
        <a:xfrm>
          <a:off x="6206696" y="4383250"/>
          <a:ext cx="2055833" cy="1027916"/>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IN" sz="2500" kern="1200"/>
            <a:t>CC- 211</a:t>
          </a:r>
        </a:p>
      </dsp:txBody>
      <dsp:txXfrm>
        <a:off x="6206696" y="4383250"/>
        <a:ext cx="2055833" cy="1027916"/>
      </dsp:txXfrm>
    </dsp:sp>
    <dsp:sp modelId="{4E96C27C-E83E-4ABF-BD86-62839B99B012}">
      <dsp:nvSpPr>
        <dsp:cNvPr id="0" name=""/>
        <dsp:cNvSpPr/>
      </dsp:nvSpPr>
      <dsp:spPr>
        <a:xfrm>
          <a:off x="8180296" y="2923608"/>
          <a:ext cx="2055833" cy="1027916"/>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IN" sz="2500" kern="1200"/>
            <a:t>CC-22</a:t>
          </a:r>
        </a:p>
      </dsp:txBody>
      <dsp:txXfrm>
        <a:off x="8180296" y="2923608"/>
        <a:ext cx="2055833" cy="1027916"/>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479DC2-D928-4D04-9933-6E4DA83D4DE5}">
      <dsp:nvSpPr>
        <dsp:cNvPr id="0" name=""/>
        <dsp:cNvSpPr/>
      </dsp:nvSpPr>
      <dsp:spPr>
        <a:xfrm>
          <a:off x="7964433" y="2491882"/>
          <a:ext cx="1243779" cy="431725"/>
        </a:xfrm>
        <a:custGeom>
          <a:avLst/>
          <a:gdLst/>
          <a:ahLst/>
          <a:cxnLst/>
          <a:rect l="0" t="0" r="0" b="0"/>
          <a:pathLst>
            <a:path>
              <a:moveTo>
                <a:pt x="0" y="0"/>
              </a:moveTo>
              <a:lnTo>
                <a:pt x="0" y="215862"/>
              </a:lnTo>
              <a:lnTo>
                <a:pt x="1243779" y="215862"/>
              </a:lnTo>
              <a:lnTo>
                <a:pt x="1243779" y="431725"/>
              </a:lnTo>
            </a:path>
          </a:pathLst>
        </a:custGeom>
        <a:noFill/>
        <a:ln w="127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410058E-EF2E-4D94-A2AB-1A422365FBC6}">
      <dsp:nvSpPr>
        <dsp:cNvPr id="0" name=""/>
        <dsp:cNvSpPr/>
      </dsp:nvSpPr>
      <dsp:spPr>
        <a:xfrm>
          <a:off x="5898320" y="3951524"/>
          <a:ext cx="308375" cy="945683"/>
        </a:xfrm>
        <a:custGeom>
          <a:avLst/>
          <a:gdLst/>
          <a:ahLst/>
          <a:cxnLst/>
          <a:rect l="0" t="0" r="0" b="0"/>
          <a:pathLst>
            <a:path>
              <a:moveTo>
                <a:pt x="0" y="0"/>
              </a:moveTo>
              <a:lnTo>
                <a:pt x="0" y="945683"/>
              </a:lnTo>
              <a:lnTo>
                <a:pt x="308375" y="945683"/>
              </a:lnTo>
            </a:path>
          </a:pathLst>
        </a:custGeom>
        <a:noFill/>
        <a:ln w="127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581FFBD-C15F-4676-B2FB-4ADDA00C199B}">
      <dsp:nvSpPr>
        <dsp:cNvPr id="0" name=""/>
        <dsp:cNvSpPr/>
      </dsp:nvSpPr>
      <dsp:spPr>
        <a:xfrm>
          <a:off x="6720654" y="2491882"/>
          <a:ext cx="1243779" cy="431725"/>
        </a:xfrm>
        <a:custGeom>
          <a:avLst/>
          <a:gdLst/>
          <a:ahLst/>
          <a:cxnLst/>
          <a:rect l="0" t="0" r="0" b="0"/>
          <a:pathLst>
            <a:path>
              <a:moveTo>
                <a:pt x="1243779" y="0"/>
              </a:moveTo>
              <a:lnTo>
                <a:pt x="1243779" y="215862"/>
              </a:lnTo>
              <a:lnTo>
                <a:pt x="0" y="215862"/>
              </a:lnTo>
              <a:lnTo>
                <a:pt x="0" y="431725"/>
              </a:lnTo>
            </a:path>
          </a:pathLst>
        </a:custGeom>
        <a:noFill/>
        <a:ln w="127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35D14BB-343A-4775-B7AC-01CD44998D27}">
      <dsp:nvSpPr>
        <dsp:cNvPr id="0" name=""/>
        <dsp:cNvSpPr/>
      </dsp:nvSpPr>
      <dsp:spPr>
        <a:xfrm>
          <a:off x="5476875" y="1032240"/>
          <a:ext cx="2487558" cy="431725"/>
        </a:xfrm>
        <a:custGeom>
          <a:avLst/>
          <a:gdLst/>
          <a:ahLst/>
          <a:cxnLst/>
          <a:rect l="0" t="0" r="0" b="0"/>
          <a:pathLst>
            <a:path>
              <a:moveTo>
                <a:pt x="0" y="0"/>
              </a:moveTo>
              <a:lnTo>
                <a:pt x="0" y="215862"/>
              </a:lnTo>
              <a:lnTo>
                <a:pt x="2487558" y="215862"/>
              </a:lnTo>
              <a:lnTo>
                <a:pt x="2487558" y="431725"/>
              </a:lnTo>
            </a:path>
          </a:pathLst>
        </a:custGeom>
        <a:noFill/>
        <a:ln w="127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06C6EEB-D60E-49B8-B436-43569C7C7234}">
      <dsp:nvSpPr>
        <dsp:cNvPr id="0" name=""/>
        <dsp:cNvSpPr/>
      </dsp:nvSpPr>
      <dsp:spPr>
        <a:xfrm>
          <a:off x="3410762" y="3951524"/>
          <a:ext cx="308375" cy="945683"/>
        </a:xfrm>
        <a:custGeom>
          <a:avLst/>
          <a:gdLst/>
          <a:ahLst/>
          <a:cxnLst/>
          <a:rect l="0" t="0" r="0" b="0"/>
          <a:pathLst>
            <a:path>
              <a:moveTo>
                <a:pt x="0" y="0"/>
              </a:moveTo>
              <a:lnTo>
                <a:pt x="0" y="945683"/>
              </a:lnTo>
              <a:lnTo>
                <a:pt x="308375" y="945683"/>
              </a:lnTo>
            </a:path>
          </a:pathLst>
        </a:custGeom>
        <a:noFill/>
        <a:ln w="127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7BF1B3B-2801-4DAD-8E27-F3802BB24385}">
      <dsp:nvSpPr>
        <dsp:cNvPr id="0" name=""/>
        <dsp:cNvSpPr/>
      </dsp:nvSpPr>
      <dsp:spPr>
        <a:xfrm>
          <a:off x="2989316" y="2491882"/>
          <a:ext cx="1243779" cy="431725"/>
        </a:xfrm>
        <a:custGeom>
          <a:avLst/>
          <a:gdLst/>
          <a:ahLst/>
          <a:cxnLst/>
          <a:rect l="0" t="0" r="0" b="0"/>
          <a:pathLst>
            <a:path>
              <a:moveTo>
                <a:pt x="0" y="0"/>
              </a:moveTo>
              <a:lnTo>
                <a:pt x="0" y="215862"/>
              </a:lnTo>
              <a:lnTo>
                <a:pt x="1243779" y="215862"/>
              </a:lnTo>
              <a:lnTo>
                <a:pt x="1243779" y="431725"/>
              </a:lnTo>
            </a:path>
          </a:pathLst>
        </a:custGeom>
        <a:noFill/>
        <a:ln w="127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D6DFF04-DB7D-4AE8-B75F-EF7A917F05D9}">
      <dsp:nvSpPr>
        <dsp:cNvPr id="0" name=""/>
        <dsp:cNvSpPr/>
      </dsp:nvSpPr>
      <dsp:spPr>
        <a:xfrm>
          <a:off x="1745536" y="2491882"/>
          <a:ext cx="1243779" cy="431725"/>
        </a:xfrm>
        <a:custGeom>
          <a:avLst/>
          <a:gdLst/>
          <a:ahLst/>
          <a:cxnLst/>
          <a:rect l="0" t="0" r="0" b="0"/>
          <a:pathLst>
            <a:path>
              <a:moveTo>
                <a:pt x="1243779" y="0"/>
              </a:moveTo>
              <a:lnTo>
                <a:pt x="1243779" y="215862"/>
              </a:lnTo>
              <a:lnTo>
                <a:pt x="0" y="215862"/>
              </a:lnTo>
              <a:lnTo>
                <a:pt x="0" y="431725"/>
              </a:lnTo>
            </a:path>
          </a:pathLst>
        </a:custGeom>
        <a:noFill/>
        <a:ln w="127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11C5403-7B88-4200-B922-B94251B702E6}">
      <dsp:nvSpPr>
        <dsp:cNvPr id="0" name=""/>
        <dsp:cNvSpPr/>
      </dsp:nvSpPr>
      <dsp:spPr>
        <a:xfrm>
          <a:off x="2989316" y="1032240"/>
          <a:ext cx="2487558" cy="431725"/>
        </a:xfrm>
        <a:custGeom>
          <a:avLst/>
          <a:gdLst/>
          <a:ahLst/>
          <a:cxnLst/>
          <a:rect l="0" t="0" r="0" b="0"/>
          <a:pathLst>
            <a:path>
              <a:moveTo>
                <a:pt x="2487558" y="0"/>
              </a:moveTo>
              <a:lnTo>
                <a:pt x="2487558" y="215862"/>
              </a:lnTo>
              <a:lnTo>
                <a:pt x="0" y="215862"/>
              </a:lnTo>
              <a:lnTo>
                <a:pt x="0" y="431725"/>
              </a:lnTo>
            </a:path>
          </a:pathLst>
        </a:custGeom>
        <a:noFill/>
        <a:ln w="127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08EE065-F772-46FA-A1C3-250061648020}">
      <dsp:nvSpPr>
        <dsp:cNvPr id="0" name=""/>
        <dsp:cNvSpPr/>
      </dsp:nvSpPr>
      <dsp:spPr>
        <a:xfrm>
          <a:off x="4448958" y="4324"/>
          <a:ext cx="2055833" cy="1027916"/>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IN" sz="2500" kern="1200"/>
            <a:t>Root Component</a:t>
          </a:r>
        </a:p>
      </dsp:txBody>
      <dsp:txXfrm>
        <a:off x="4448958" y="4324"/>
        <a:ext cx="2055833" cy="1027916"/>
      </dsp:txXfrm>
    </dsp:sp>
    <dsp:sp modelId="{9BFA6DBE-F024-4083-9F0C-C58716F62B09}">
      <dsp:nvSpPr>
        <dsp:cNvPr id="0" name=""/>
        <dsp:cNvSpPr/>
      </dsp:nvSpPr>
      <dsp:spPr>
        <a:xfrm>
          <a:off x="1961399" y="1463966"/>
          <a:ext cx="2055833" cy="1027916"/>
        </a:xfrm>
        <a:prstGeom prst="rect">
          <a:avLst/>
        </a:prstGeom>
        <a:solidFill>
          <a:schemeClr val="accent6"/>
        </a:solidFill>
        <a:ln w="127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IN" sz="2500" kern="1200" dirty="0">
              <a:solidFill>
                <a:schemeClr val="bg1"/>
              </a:solidFill>
            </a:rPr>
            <a:t>Child Component -1</a:t>
          </a:r>
        </a:p>
      </dsp:txBody>
      <dsp:txXfrm>
        <a:off x="1961399" y="1463966"/>
        <a:ext cx="2055833" cy="1027916"/>
      </dsp:txXfrm>
    </dsp:sp>
    <dsp:sp modelId="{58BD6176-D990-4815-A36F-5BA27775EBFD}">
      <dsp:nvSpPr>
        <dsp:cNvPr id="0" name=""/>
        <dsp:cNvSpPr/>
      </dsp:nvSpPr>
      <dsp:spPr>
        <a:xfrm>
          <a:off x="717619" y="2923608"/>
          <a:ext cx="2055833" cy="1027916"/>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IN" sz="2500" kern="1200"/>
            <a:t>CC-11 </a:t>
          </a:r>
        </a:p>
      </dsp:txBody>
      <dsp:txXfrm>
        <a:off x="717619" y="2923608"/>
        <a:ext cx="2055833" cy="1027916"/>
      </dsp:txXfrm>
    </dsp:sp>
    <dsp:sp modelId="{C6F6C7FC-4E29-434A-A080-4CBD3A77C4D5}">
      <dsp:nvSpPr>
        <dsp:cNvPr id="0" name=""/>
        <dsp:cNvSpPr/>
      </dsp:nvSpPr>
      <dsp:spPr>
        <a:xfrm>
          <a:off x="3205178" y="2923608"/>
          <a:ext cx="2055833" cy="1027916"/>
        </a:xfrm>
        <a:prstGeom prst="rect">
          <a:avLst/>
        </a:prstGeom>
        <a:solidFill>
          <a:schemeClr val="accent6"/>
        </a:solidFill>
        <a:ln w="127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IN" sz="2500" kern="1200" dirty="0">
              <a:solidFill>
                <a:schemeClr val="bg1"/>
              </a:solidFill>
            </a:rPr>
            <a:t>CC -12 </a:t>
          </a:r>
        </a:p>
      </dsp:txBody>
      <dsp:txXfrm>
        <a:off x="3205178" y="2923608"/>
        <a:ext cx="2055833" cy="1027916"/>
      </dsp:txXfrm>
    </dsp:sp>
    <dsp:sp modelId="{6D8EF594-B147-4D09-932B-B1E26548EA4B}">
      <dsp:nvSpPr>
        <dsp:cNvPr id="0" name=""/>
        <dsp:cNvSpPr/>
      </dsp:nvSpPr>
      <dsp:spPr>
        <a:xfrm>
          <a:off x="3719137" y="4383250"/>
          <a:ext cx="2055833" cy="1027916"/>
        </a:xfrm>
        <a:prstGeom prst="rect">
          <a:avLst/>
        </a:prstGeom>
        <a:solidFill>
          <a:schemeClr val="accent6"/>
        </a:solidFill>
        <a:ln w="127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IN" sz="2500" kern="1200" dirty="0" err="1">
              <a:solidFill>
                <a:schemeClr val="bg1"/>
              </a:solidFill>
            </a:rPr>
            <a:t>markForCheck</a:t>
          </a:r>
          <a:r>
            <a:rPr lang="en-IN" sz="2500" kern="1200" dirty="0">
              <a:solidFill>
                <a:schemeClr val="bg1"/>
              </a:solidFill>
            </a:rPr>
            <a:t>()</a:t>
          </a:r>
        </a:p>
      </dsp:txBody>
      <dsp:txXfrm>
        <a:off x="3719137" y="4383250"/>
        <a:ext cx="2055833" cy="1027916"/>
      </dsp:txXfrm>
    </dsp:sp>
    <dsp:sp modelId="{AD56C28C-57BD-4E05-9061-E0AD4A3F9630}">
      <dsp:nvSpPr>
        <dsp:cNvPr id="0" name=""/>
        <dsp:cNvSpPr/>
      </dsp:nvSpPr>
      <dsp:spPr>
        <a:xfrm>
          <a:off x="6936517" y="1463966"/>
          <a:ext cx="2055833" cy="1027916"/>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IN" sz="2500" kern="1200"/>
            <a:t>Child Component- 2</a:t>
          </a:r>
        </a:p>
      </dsp:txBody>
      <dsp:txXfrm>
        <a:off x="6936517" y="1463966"/>
        <a:ext cx="2055833" cy="1027916"/>
      </dsp:txXfrm>
    </dsp:sp>
    <dsp:sp modelId="{04FDDF98-B89F-425B-86DE-DF2E6DC201B9}">
      <dsp:nvSpPr>
        <dsp:cNvPr id="0" name=""/>
        <dsp:cNvSpPr/>
      </dsp:nvSpPr>
      <dsp:spPr>
        <a:xfrm>
          <a:off x="5692737" y="2923608"/>
          <a:ext cx="2055833" cy="1027916"/>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IN" sz="2500" kern="1200"/>
            <a:t>CC -21</a:t>
          </a:r>
        </a:p>
      </dsp:txBody>
      <dsp:txXfrm>
        <a:off x="5692737" y="2923608"/>
        <a:ext cx="2055833" cy="1027916"/>
      </dsp:txXfrm>
    </dsp:sp>
    <dsp:sp modelId="{3248B0B4-A307-454D-A1DA-6D235815FAD0}">
      <dsp:nvSpPr>
        <dsp:cNvPr id="0" name=""/>
        <dsp:cNvSpPr/>
      </dsp:nvSpPr>
      <dsp:spPr>
        <a:xfrm>
          <a:off x="6206696" y="4383250"/>
          <a:ext cx="2055833" cy="1027916"/>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IN" sz="2500" kern="1200"/>
            <a:t>CC- 211</a:t>
          </a:r>
        </a:p>
      </dsp:txBody>
      <dsp:txXfrm>
        <a:off x="6206696" y="4383250"/>
        <a:ext cx="2055833" cy="1027916"/>
      </dsp:txXfrm>
    </dsp:sp>
    <dsp:sp modelId="{4E96C27C-E83E-4ABF-BD86-62839B99B012}">
      <dsp:nvSpPr>
        <dsp:cNvPr id="0" name=""/>
        <dsp:cNvSpPr/>
      </dsp:nvSpPr>
      <dsp:spPr>
        <a:xfrm>
          <a:off x="8180296" y="2923608"/>
          <a:ext cx="2055833" cy="1027916"/>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IN" sz="2500" kern="1200"/>
            <a:t>CC-22</a:t>
          </a:r>
        </a:p>
      </dsp:txBody>
      <dsp:txXfrm>
        <a:off x="8180296" y="2923608"/>
        <a:ext cx="2055833" cy="1027916"/>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479DC2-D928-4D04-9933-6E4DA83D4DE5}">
      <dsp:nvSpPr>
        <dsp:cNvPr id="0" name=""/>
        <dsp:cNvSpPr/>
      </dsp:nvSpPr>
      <dsp:spPr>
        <a:xfrm>
          <a:off x="7964433" y="2491882"/>
          <a:ext cx="1243779" cy="431725"/>
        </a:xfrm>
        <a:custGeom>
          <a:avLst/>
          <a:gdLst/>
          <a:ahLst/>
          <a:cxnLst/>
          <a:rect l="0" t="0" r="0" b="0"/>
          <a:pathLst>
            <a:path>
              <a:moveTo>
                <a:pt x="0" y="0"/>
              </a:moveTo>
              <a:lnTo>
                <a:pt x="0" y="215862"/>
              </a:lnTo>
              <a:lnTo>
                <a:pt x="1243779" y="215862"/>
              </a:lnTo>
              <a:lnTo>
                <a:pt x="1243779" y="431725"/>
              </a:lnTo>
            </a:path>
          </a:pathLst>
        </a:custGeom>
        <a:noFill/>
        <a:ln w="127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410058E-EF2E-4D94-A2AB-1A422365FBC6}">
      <dsp:nvSpPr>
        <dsp:cNvPr id="0" name=""/>
        <dsp:cNvSpPr/>
      </dsp:nvSpPr>
      <dsp:spPr>
        <a:xfrm>
          <a:off x="5898320" y="3951524"/>
          <a:ext cx="308375" cy="945683"/>
        </a:xfrm>
        <a:custGeom>
          <a:avLst/>
          <a:gdLst/>
          <a:ahLst/>
          <a:cxnLst/>
          <a:rect l="0" t="0" r="0" b="0"/>
          <a:pathLst>
            <a:path>
              <a:moveTo>
                <a:pt x="0" y="0"/>
              </a:moveTo>
              <a:lnTo>
                <a:pt x="0" y="945683"/>
              </a:lnTo>
              <a:lnTo>
                <a:pt x="308375" y="945683"/>
              </a:lnTo>
            </a:path>
          </a:pathLst>
        </a:custGeom>
        <a:noFill/>
        <a:ln w="127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581FFBD-C15F-4676-B2FB-4ADDA00C199B}">
      <dsp:nvSpPr>
        <dsp:cNvPr id="0" name=""/>
        <dsp:cNvSpPr/>
      </dsp:nvSpPr>
      <dsp:spPr>
        <a:xfrm>
          <a:off x="6720654" y="2491882"/>
          <a:ext cx="1243779" cy="431725"/>
        </a:xfrm>
        <a:custGeom>
          <a:avLst/>
          <a:gdLst/>
          <a:ahLst/>
          <a:cxnLst/>
          <a:rect l="0" t="0" r="0" b="0"/>
          <a:pathLst>
            <a:path>
              <a:moveTo>
                <a:pt x="1243779" y="0"/>
              </a:moveTo>
              <a:lnTo>
                <a:pt x="1243779" y="215862"/>
              </a:lnTo>
              <a:lnTo>
                <a:pt x="0" y="215862"/>
              </a:lnTo>
              <a:lnTo>
                <a:pt x="0" y="431725"/>
              </a:lnTo>
            </a:path>
          </a:pathLst>
        </a:custGeom>
        <a:noFill/>
        <a:ln w="127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35D14BB-343A-4775-B7AC-01CD44998D27}">
      <dsp:nvSpPr>
        <dsp:cNvPr id="0" name=""/>
        <dsp:cNvSpPr/>
      </dsp:nvSpPr>
      <dsp:spPr>
        <a:xfrm>
          <a:off x="5476875" y="1032240"/>
          <a:ext cx="2487558" cy="431725"/>
        </a:xfrm>
        <a:custGeom>
          <a:avLst/>
          <a:gdLst/>
          <a:ahLst/>
          <a:cxnLst/>
          <a:rect l="0" t="0" r="0" b="0"/>
          <a:pathLst>
            <a:path>
              <a:moveTo>
                <a:pt x="0" y="0"/>
              </a:moveTo>
              <a:lnTo>
                <a:pt x="0" y="215862"/>
              </a:lnTo>
              <a:lnTo>
                <a:pt x="2487558" y="215862"/>
              </a:lnTo>
              <a:lnTo>
                <a:pt x="2487558" y="431725"/>
              </a:lnTo>
            </a:path>
          </a:pathLst>
        </a:custGeom>
        <a:noFill/>
        <a:ln w="127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06C6EEB-D60E-49B8-B436-43569C7C7234}">
      <dsp:nvSpPr>
        <dsp:cNvPr id="0" name=""/>
        <dsp:cNvSpPr/>
      </dsp:nvSpPr>
      <dsp:spPr>
        <a:xfrm>
          <a:off x="3410762" y="3951524"/>
          <a:ext cx="308375" cy="945683"/>
        </a:xfrm>
        <a:custGeom>
          <a:avLst/>
          <a:gdLst/>
          <a:ahLst/>
          <a:cxnLst/>
          <a:rect l="0" t="0" r="0" b="0"/>
          <a:pathLst>
            <a:path>
              <a:moveTo>
                <a:pt x="0" y="0"/>
              </a:moveTo>
              <a:lnTo>
                <a:pt x="0" y="945683"/>
              </a:lnTo>
              <a:lnTo>
                <a:pt x="308375" y="945683"/>
              </a:lnTo>
            </a:path>
          </a:pathLst>
        </a:custGeom>
        <a:noFill/>
        <a:ln w="127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7BF1B3B-2801-4DAD-8E27-F3802BB24385}">
      <dsp:nvSpPr>
        <dsp:cNvPr id="0" name=""/>
        <dsp:cNvSpPr/>
      </dsp:nvSpPr>
      <dsp:spPr>
        <a:xfrm>
          <a:off x="2989316" y="2491882"/>
          <a:ext cx="1243779" cy="431725"/>
        </a:xfrm>
        <a:custGeom>
          <a:avLst/>
          <a:gdLst/>
          <a:ahLst/>
          <a:cxnLst/>
          <a:rect l="0" t="0" r="0" b="0"/>
          <a:pathLst>
            <a:path>
              <a:moveTo>
                <a:pt x="0" y="0"/>
              </a:moveTo>
              <a:lnTo>
                <a:pt x="0" y="215862"/>
              </a:lnTo>
              <a:lnTo>
                <a:pt x="1243779" y="215862"/>
              </a:lnTo>
              <a:lnTo>
                <a:pt x="1243779" y="431725"/>
              </a:lnTo>
            </a:path>
          </a:pathLst>
        </a:custGeom>
        <a:noFill/>
        <a:ln w="127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D6DFF04-DB7D-4AE8-B75F-EF7A917F05D9}">
      <dsp:nvSpPr>
        <dsp:cNvPr id="0" name=""/>
        <dsp:cNvSpPr/>
      </dsp:nvSpPr>
      <dsp:spPr>
        <a:xfrm>
          <a:off x="1745536" y="2491882"/>
          <a:ext cx="1243779" cy="431725"/>
        </a:xfrm>
        <a:custGeom>
          <a:avLst/>
          <a:gdLst/>
          <a:ahLst/>
          <a:cxnLst/>
          <a:rect l="0" t="0" r="0" b="0"/>
          <a:pathLst>
            <a:path>
              <a:moveTo>
                <a:pt x="1243779" y="0"/>
              </a:moveTo>
              <a:lnTo>
                <a:pt x="1243779" y="215862"/>
              </a:lnTo>
              <a:lnTo>
                <a:pt x="0" y="215862"/>
              </a:lnTo>
              <a:lnTo>
                <a:pt x="0" y="431725"/>
              </a:lnTo>
            </a:path>
          </a:pathLst>
        </a:custGeom>
        <a:noFill/>
        <a:ln w="127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11C5403-7B88-4200-B922-B94251B702E6}">
      <dsp:nvSpPr>
        <dsp:cNvPr id="0" name=""/>
        <dsp:cNvSpPr/>
      </dsp:nvSpPr>
      <dsp:spPr>
        <a:xfrm>
          <a:off x="2989316" y="1032240"/>
          <a:ext cx="2487558" cy="431725"/>
        </a:xfrm>
        <a:custGeom>
          <a:avLst/>
          <a:gdLst/>
          <a:ahLst/>
          <a:cxnLst/>
          <a:rect l="0" t="0" r="0" b="0"/>
          <a:pathLst>
            <a:path>
              <a:moveTo>
                <a:pt x="2487558" y="0"/>
              </a:moveTo>
              <a:lnTo>
                <a:pt x="2487558" y="215862"/>
              </a:lnTo>
              <a:lnTo>
                <a:pt x="0" y="215862"/>
              </a:lnTo>
              <a:lnTo>
                <a:pt x="0" y="431725"/>
              </a:lnTo>
            </a:path>
          </a:pathLst>
        </a:custGeom>
        <a:noFill/>
        <a:ln w="127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08EE065-F772-46FA-A1C3-250061648020}">
      <dsp:nvSpPr>
        <dsp:cNvPr id="0" name=""/>
        <dsp:cNvSpPr/>
      </dsp:nvSpPr>
      <dsp:spPr>
        <a:xfrm>
          <a:off x="4448958" y="4324"/>
          <a:ext cx="2055833" cy="1027916"/>
        </a:xfrm>
        <a:prstGeom prst="rect">
          <a:avLst/>
        </a:prstGeom>
        <a:solidFill>
          <a:schemeClr val="accent6"/>
        </a:solidFill>
        <a:ln w="127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IN" sz="2500" kern="1200" dirty="0">
              <a:solidFill>
                <a:schemeClr val="bg1"/>
              </a:solidFill>
            </a:rPr>
            <a:t>Root Component</a:t>
          </a:r>
        </a:p>
      </dsp:txBody>
      <dsp:txXfrm>
        <a:off x="4448958" y="4324"/>
        <a:ext cx="2055833" cy="1027916"/>
      </dsp:txXfrm>
    </dsp:sp>
    <dsp:sp modelId="{9BFA6DBE-F024-4083-9F0C-C58716F62B09}">
      <dsp:nvSpPr>
        <dsp:cNvPr id="0" name=""/>
        <dsp:cNvSpPr/>
      </dsp:nvSpPr>
      <dsp:spPr>
        <a:xfrm>
          <a:off x="1961399" y="1463966"/>
          <a:ext cx="2055833" cy="1027916"/>
        </a:xfrm>
        <a:prstGeom prst="rect">
          <a:avLst/>
        </a:prstGeom>
        <a:solidFill>
          <a:schemeClr val="accent6"/>
        </a:solidFill>
        <a:ln w="127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IN" sz="2500" kern="1200" dirty="0">
              <a:solidFill>
                <a:schemeClr val="bg1"/>
              </a:solidFill>
            </a:rPr>
            <a:t>Child Component -1</a:t>
          </a:r>
        </a:p>
      </dsp:txBody>
      <dsp:txXfrm>
        <a:off x="1961399" y="1463966"/>
        <a:ext cx="2055833" cy="1027916"/>
      </dsp:txXfrm>
    </dsp:sp>
    <dsp:sp modelId="{58BD6176-D990-4815-A36F-5BA27775EBFD}">
      <dsp:nvSpPr>
        <dsp:cNvPr id="0" name=""/>
        <dsp:cNvSpPr/>
      </dsp:nvSpPr>
      <dsp:spPr>
        <a:xfrm>
          <a:off x="717619" y="2923608"/>
          <a:ext cx="2055833" cy="1027916"/>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IN" sz="2500" kern="1200"/>
            <a:t>CC-11 </a:t>
          </a:r>
        </a:p>
      </dsp:txBody>
      <dsp:txXfrm>
        <a:off x="717619" y="2923608"/>
        <a:ext cx="2055833" cy="1027916"/>
      </dsp:txXfrm>
    </dsp:sp>
    <dsp:sp modelId="{C6F6C7FC-4E29-434A-A080-4CBD3A77C4D5}">
      <dsp:nvSpPr>
        <dsp:cNvPr id="0" name=""/>
        <dsp:cNvSpPr/>
      </dsp:nvSpPr>
      <dsp:spPr>
        <a:xfrm>
          <a:off x="3205178" y="2923608"/>
          <a:ext cx="2055833" cy="1027916"/>
        </a:xfrm>
        <a:prstGeom prst="rect">
          <a:avLst/>
        </a:prstGeom>
        <a:solidFill>
          <a:schemeClr val="accent6"/>
        </a:solidFill>
        <a:ln w="127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IN" sz="2500" kern="1200" dirty="0">
              <a:solidFill>
                <a:schemeClr val="bg1"/>
              </a:solidFill>
            </a:rPr>
            <a:t>CC -12 </a:t>
          </a:r>
        </a:p>
      </dsp:txBody>
      <dsp:txXfrm>
        <a:off x="3205178" y="2923608"/>
        <a:ext cx="2055833" cy="1027916"/>
      </dsp:txXfrm>
    </dsp:sp>
    <dsp:sp modelId="{6D8EF594-B147-4D09-932B-B1E26548EA4B}">
      <dsp:nvSpPr>
        <dsp:cNvPr id="0" name=""/>
        <dsp:cNvSpPr/>
      </dsp:nvSpPr>
      <dsp:spPr>
        <a:xfrm>
          <a:off x="3719137" y="4383250"/>
          <a:ext cx="2055833" cy="1027916"/>
        </a:xfrm>
        <a:prstGeom prst="rect">
          <a:avLst/>
        </a:prstGeom>
        <a:solidFill>
          <a:schemeClr val="accent6"/>
        </a:solidFill>
        <a:ln w="127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IN" sz="2500" kern="1200" dirty="0" err="1">
              <a:solidFill>
                <a:schemeClr val="bg1"/>
              </a:solidFill>
            </a:rPr>
            <a:t>markForCheck</a:t>
          </a:r>
          <a:r>
            <a:rPr lang="en-IN" sz="2500" kern="1200" dirty="0">
              <a:solidFill>
                <a:schemeClr val="bg1"/>
              </a:solidFill>
            </a:rPr>
            <a:t>()</a:t>
          </a:r>
        </a:p>
      </dsp:txBody>
      <dsp:txXfrm>
        <a:off x="3719137" y="4383250"/>
        <a:ext cx="2055833" cy="1027916"/>
      </dsp:txXfrm>
    </dsp:sp>
    <dsp:sp modelId="{AD56C28C-57BD-4E05-9061-E0AD4A3F9630}">
      <dsp:nvSpPr>
        <dsp:cNvPr id="0" name=""/>
        <dsp:cNvSpPr/>
      </dsp:nvSpPr>
      <dsp:spPr>
        <a:xfrm>
          <a:off x="6936517" y="1463966"/>
          <a:ext cx="2055833" cy="1027916"/>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IN" sz="2500" kern="1200"/>
            <a:t>Child Component- 2</a:t>
          </a:r>
        </a:p>
      </dsp:txBody>
      <dsp:txXfrm>
        <a:off x="6936517" y="1463966"/>
        <a:ext cx="2055833" cy="1027916"/>
      </dsp:txXfrm>
    </dsp:sp>
    <dsp:sp modelId="{04FDDF98-B89F-425B-86DE-DF2E6DC201B9}">
      <dsp:nvSpPr>
        <dsp:cNvPr id="0" name=""/>
        <dsp:cNvSpPr/>
      </dsp:nvSpPr>
      <dsp:spPr>
        <a:xfrm>
          <a:off x="5692737" y="2923608"/>
          <a:ext cx="2055833" cy="1027916"/>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IN" sz="2500" kern="1200"/>
            <a:t>CC -21</a:t>
          </a:r>
        </a:p>
      </dsp:txBody>
      <dsp:txXfrm>
        <a:off x="5692737" y="2923608"/>
        <a:ext cx="2055833" cy="1027916"/>
      </dsp:txXfrm>
    </dsp:sp>
    <dsp:sp modelId="{3248B0B4-A307-454D-A1DA-6D235815FAD0}">
      <dsp:nvSpPr>
        <dsp:cNvPr id="0" name=""/>
        <dsp:cNvSpPr/>
      </dsp:nvSpPr>
      <dsp:spPr>
        <a:xfrm>
          <a:off x="6206696" y="4383250"/>
          <a:ext cx="2055833" cy="1027916"/>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IN" sz="2500" kern="1200"/>
            <a:t>CC- 211</a:t>
          </a:r>
        </a:p>
      </dsp:txBody>
      <dsp:txXfrm>
        <a:off x="6206696" y="4383250"/>
        <a:ext cx="2055833" cy="1027916"/>
      </dsp:txXfrm>
    </dsp:sp>
    <dsp:sp modelId="{4E96C27C-E83E-4ABF-BD86-62839B99B012}">
      <dsp:nvSpPr>
        <dsp:cNvPr id="0" name=""/>
        <dsp:cNvSpPr/>
      </dsp:nvSpPr>
      <dsp:spPr>
        <a:xfrm>
          <a:off x="8180296" y="2923608"/>
          <a:ext cx="2055833" cy="1027916"/>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IN" sz="2500" kern="1200"/>
            <a:t>CC-22</a:t>
          </a:r>
        </a:p>
      </dsp:txBody>
      <dsp:txXfrm>
        <a:off x="8180296" y="2923608"/>
        <a:ext cx="2055833" cy="1027916"/>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479DC2-D928-4D04-9933-6E4DA83D4DE5}">
      <dsp:nvSpPr>
        <dsp:cNvPr id="0" name=""/>
        <dsp:cNvSpPr/>
      </dsp:nvSpPr>
      <dsp:spPr>
        <a:xfrm>
          <a:off x="7964433" y="2491882"/>
          <a:ext cx="1243779" cy="431725"/>
        </a:xfrm>
        <a:custGeom>
          <a:avLst/>
          <a:gdLst/>
          <a:ahLst/>
          <a:cxnLst/>
          <a:rect l="0" t="0" r="0" b="0"/>
          <a:pathLst>
            <a:path>
              <a:moveTo>
                <a:pt x="0" y="0"/>
              </a:moveTo>
              <a:lnTo>
                <a:pt x="0" y="215862"/>
              </a:lnTo>
              <a:lnTo>
                <a:pt x="1243779" y="215862"/>
              </a:lnTo>
              <a:lnTo>
                <a:pt x="1243779" y="431725"/>
              </a:lnTo>
            </a:path>
          </a:pathLst>
        </a:custGeom>
        <a:noFill/>
        <a:ln w="127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410058E-EF2E-4D94-A2AB-1A422365FBC6}">
      <dsp:nvSpPr>
        <dsp:cNvPr id="0" name=""/>
        <dsp:cNvSpPr/>
      </dsp:nvSpPr>
      <dsp:spPr>
        <a:xfrm>
          <a:off x="5898320" y="3951524"/>
          <a:ext cx="308375" cy="945683"/>
        </a:xfrm>
        <a:custGeom>
          <a:avLst/>
          <a:gdLst/>
          <a:ahLst/>
          <a:cxnLst/>
          <a:rect l="0" t="0" r="0" b="0"/>
          <a:pathLst>
            <a:path>
              <a:moveTo>
                <a:pt x="0" y="0"/>
              </a:moveTo>
              <a:lnTo>
                <a:pt x="0" y="945683"/>
              </a:lnTo>
              <a:lnTo>
                <a:pt x="308375" y="945683"/>
              </a:lnTo>
            </a:path>
          </a:pathLst>
        </a:custGeom>
        <a:noFill/>
        <a:ln w="127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581FFBD-C15F-4676-B2FB-4ADDA00C199B}">
      <dsp:nvSpPr>
        <dsp:cNvPr id="0" name=""/>
        <dsp:cNvSpPr/>
      </dsp:nvSpPr>
      <dsp:spPr>
        <a:xfrm>
          <a:off x="6720654" y="2491882"/>
          <a:ext cx="1243779" cy="431725"/>
        </a:xfrm>
        <a:custGeom>
          <a:avLst/>
          <a:gdLst/>
          <a:ahLst/>
          <a:cxnLst/>
          <a:rect l="0" t="0" r="0" b="0"/>
          <a:pathLst>
            <a:path>
              <a:moveTo>
                <a:pt x="1243779" y="0"/>
              </a:moveTo>
              <a:lnTo>
                <a:pt x="1243779" y="215862"/>
              </a:lnTo>
              <a:lnTo>
                <a:pt x="0" y="215862"/>
              </a:lnTo>
              <a:lnTo>
                <a:pt x="0" y="431725"/>
              </a:lnTo>
            </a:path>
          </a:pathLst>
        </a:custGeom>
        <a:noFill/>
        <a:ln w="127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35D14BB-343A-4775-B7AC-01CD44998D27}">
      <dsp:nvSpPr>
        <dsp:cNvPr id="0" name=""/>
        <dsp:cNvSpPr/>
      </dsp:nvSpPr>
      <dsp:spPr>
        <a:xfrm>
          <a:off x="5476875" y="1032240"/>
          <a:ext cx="2487558" cy="431725"/>
        </a:xfrm>
        <a:custGeom>
          <a:avLst/>
          <a:gdLst/>
          <a:ahLst/>
          <a:cxnLst/>
          <a:rect l="0" t="0" r="0" b="0"/>
          <a:pathLst>
            <a:path>
              <a:moveTo>
                <a:pt x="0" y="0"/>
              </a:moveTo>
              <a:lnTo>
                <a:pt x="0" y="215862"/>
              </a:lnTo>
              <a:lnTo>
                <a:pt x="2487558" y="215862"/>
              </a:lnTo>
              <a:lnTo>
                <a:pt x="2487558" y="431725"/>
              </a:lnTo>
            </a:path>
          </a:pathLst>
        </a:custGeom>
        <a:noFill/>
        <a:ln w="127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06C6EEB-D60E-49B8-B436-43569C7C7234}">
      <dsp:nvSpPr>
        <dsp:cNvPr id="0" name=""/>
        <dsp:cNvSpPr/>
      </dsp:nvSpPr>
      <dsp:spPr>
        <a:xfrm>
          <a:off x="3410762" y="3951524"/>
          <a:ext cx="308375" cy="945683"/>
        </a:xfrm>
        <a:custGeom>
          <a:avLst/>
          <a:gdLst/>
          <a:ahLst/>
          <a:cxnLst/>
          <a:rect l="0" t="0" r="0" b="0"/>
          <a:pathLst>
            <a:path>
              <a:moveTo>
                <a:pt x="0" y="0"/>
              </a:moveTo>
              <a:lnTo>
                <a:pt x="0" y="945683"/>
              </a:lnTo>
              <a:lnTo>
                <a:pt x="308375" y="945683"/>
              </a:lnTo>
            </a:path>
          </a:pathLst>
        </a:custGeom>
        <a:noFill/>
        <a:ln w="127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7BF1B3B-2801-4DAD-8E27-F3802BB24385}">
      <dsp:nvSpPr>
        <dsp:cNvPr id="0" name=""/>
        <dsp:cNvSpPr/>
      </dsp:nvSpPr>
      <dsp:spPr>
        <a:xfrm>
          <a:off x="2989316" y="2491882"/>
          <a:ext cx="1243779" cy="431725"/>
        </a:xfrm>
        <a:custGeom>
          <a:avLst/>
          <a:gdLst/>
          <a:ahLst/>
          <a:cxnLst/>
          <a:rect l="0" t="0" r="0" b="0"/>
          <a:pathLst>
            <a:path>
              <a:moveTo>
                <a:pt x="0" y="0"/>
              </a:moveTo>
              <a:lnTo>
                <a:pt x="0" y="215862"/>
              </a:lnTo>
              <a:lnTo>
                <a:pt x="1243779" y="215862"/>
              </a:lnTo>
              <a:lnTo>
                <a:pt x="1243779" y="431725"/>
              </a:lnTo>
            </a:path>
          </a:pathLst>
        </a:custGeom>
        <a:noFill/>
        <a:ln w="127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D6DFF04-DB7D-4AE8-B75F-EF7A917F05D9}">
      <dsp:nvSpPr>
        <dsp:cNvPr id="0" name=""/>
        <dsp:cNvSpPr/>
      </dsp:nvSpPr>
      <dsp:spPr>
        <a:xfrm>
          <a:off x="1745536" y="2491882"/>
          <a:ext cx="1243779" cy="431725"/>
        </a:xfrm>
        <a:custGeom>
          <a:avLst/>
          <a:gdLst/>
          <a:ahLst/>
          <a:cxnLst/>
          <a:rect l="0" t="0" r="0" b="0"/>
          <a:pathLst>
            <a:path>
              <a:moveTo>
                <a:pt x="1243779" y="0"/>
              </a:moveTo>
              <a:lnTo>
                <a:pt x="1243779" y="215862"/>
              </a:lnTo>
              <a:lnTo>
                <a:pt x="0" y="215862"/>
              </a:lnTo>
              <a:lnTo>
                <a:pt x="0" y="431725"/>
              </a:lnTo>
            </a:path>
          </a:pathLst>
        </a:custGeom>
        <a:noFill/>
        <a:ln w="127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11C5403-7B88-4200-B922-B94251B702E6}">
      <dsp:nvSpPr>
        <dsp:cNvPr id="0" name=""/>
        <dsp:cNvSpPr/>
      </dsp:nvSpPr>
      <dsp:spPr>
        <a:xfrm>
          <a:off x="2989316" y="1032240"/>
          <a:ext cx="2487558" cy="431725"/>
        </a:xfrm>
        <a:custGeom>
          <a:avLst/>
          <a:gdLst/>
          <a:ahLst/>
          <a:cxnLst/>
          <a:rect l="0" t="0" r="0" b="0"/>
          <a:pathLst>
            <a:path>
              <a:moveTo>
                <a:pt x="2487558" y="0"/>
              </a:moveTo>
              <a:lnTo>
                <a:pt x="2487558" y="215862"/>
              </a:lnTo>
              <a:lnTo>
                <a:pt x="0" y="215862"/>
              </a:lnTo>
              <a:lnTo>
                <a:pt x="0" y="431725"/>
              </a:lnTo>
            </a:path>
          </a:pathLst>
        </a:custGeom>
        <a:noFill/>
        <a:ln w="127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08EE065-F772-46FA-A1C3-250061648020}">
      <dsp:nvSpPr>
        <dsp:cNvPr id="0" name=""/>
        <dsp:cNvSpPr/>
      </dsp:nvSpPr>
      <dsp:spPr>
        <a:xfrm>
          <a:off x="4448958" y="4324"/>
          <a:ext cx="2055833" cy="1027916"/>
        </a:xfrm>
        <a:prstGeom prst="rect">
          <a:avLst/>
        </a:prstGeom>
        <a:solidFill>
          <a:schemeClr val="accent6"/>
        </a:solidFill>
        <a:ln w="127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IN" sz="2500" b="1" kern="1200" dirty="0">
              <a:solidFill>
                <a:schemeClr val="bg1"/>
              </a:solidFill>
            </a:rPr>
            <a:t>Root Component</a:t>
          </a:r>
        </a:p>
      </dsp:txBody>
      <dsp:txXfrm>
        <a:off x="4448958" y="4324"/>
        <a:ext cx="2055833" cy="1027916"/>
      </dsp:txXfrm>
    </dsp:sp>
    <dsp:sp modelId="{9BFA6DBE-F024-4083-9F0C-C58716F62B09}">
      <dsp:nvSpPr>
        <dsp:cNvPr id="0" name=""/>
        <dsp:cNvSpPr/>
      </dsp:nvSpPr>
      <dsp:spPr>
        <a:xfrm>
          <a:off x="1961399" y="1463966"/>
          <a:ext cx="2055833" cy="1027916"/>
        </a:xfrm>
        <a:prstGeom prst="rect">
          <a:avLst/>
        </a:prstGeom>
        <a:solidFill>
          <a:schemeClr val="accent6"/>
        </a:solidFill>
        <a:ln w="127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IN" sz="2500" b="1" kern="1200" dirty="0">
              <a:solidFill>
                <a:schemeClr val="bg1"/>
              </a:solidFill>
            </a:rPr>
            <a:t>Child Component -1</a:t>
          </a:r>
        </a:p>
      </dsp:txBody>
      <dsp:txXfrm>
        <a:off x="1961399" y="1463966"/>
        <a:ext cx="2055833" cy="1027916"/>
      </dsp:txXfrm>
    </dsp:sp>
    <dsp:sp modelId="{58BD6176-D990-4815-A36F-5BA27775EBFD}">
      <dsp:nvSpPr>
        <dsp:cNvPr id="0" name=""/>
        <dsp:cNvSpPr/>
      </dsp:nvSpPr>
      <dsp:spPr>
        <a:xfrm>
          <a:off x="717619" y="2923608"/>
          <a:ext cx="2055833" cy="1027916"/>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IN" sz="2500" b="1" kern="1200"/>
            <a:t>CC-11 </a:t>
          </a:r>
        </a:p>
      </dsp:txBody>
      <dsp:txXfrm>
        <a:off x="717619" y="2923608"/>
        <a:ext cx="2055833" cy="1027916"/>
      </dsp:txXfrm>
    </dsp:sp>
    <dsp:sp modelId="{C6F6C7FC-4E29-434A-A080-4CBD3A77C4D5}">
      <dsp:nvSpPr>
        <dsp:cNvPr id="0" name=""/>
        <dsp:cNvSpPr/>
      </dsp:nvSpPr>
      <dsp:spPr>
        <a:xfrm>
          <a:off x="3205178" y="2923608"/>
          <a:ext cx="2055833" cy="1027916"/>
        </a:xfrm>
        <a:prstGeom prst="rect">
          <a:avLst/>
        </a:prstGeom>
        <a:solidFill>
          <a:schemeClr val="accent6"/>
        </a:solidFill>
        <a:ln w="127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IN" sz="2500" b="1" kern="1200" dirty="0">
              <a:solidFill>
                <a:schemeClr val="bg1"/>
              </a:solidFill>
            </a:rPr>
            <a:t>CC -12 </a:t>
          </a:r>
        </a:p>
      </dsp:txBody>
      <dsp:txXfrm>
        <a:off x="3205178" y="2923608"/>
        <a:ext cx="2055833" cy="1027916"/>
      </dsp:txXfrm>
    </dsp:sp>
    <dsp:sp modelId="{6D8EF594-B147-4D09-932B-B1E26548EA4B}">
      <dsp:nvSpPr>
        <dsp:cNvPr id="0" name=""/>
        <dsp:cNvSpPr/>
      </dsp:nvSpPr>
      <dsp:spPr>
        <a:xfrm>
          <a:off x="3719137" y="4383250"/>
          <a:ext cx="2055833" cy="1027916"/>
        </a:xfrm>
        <a:prstGeom prst="rect">
          <a:avLst/>
        </a:prstGeom>
        <a:solidFill>
          <a:schemeClr val="accent6"/>
        </a:solidFill>
        <a:ln w="127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IN" sz="2500" b="1" kern="1200" dirty="0" err="1">
              <a:solidFill>
                <a:schemeClr val="bg1"/>
              </a:solidFill>
            </a:rPr>
            <a:t>markForCheck</a:t>
          </a:r>
          <a:r>
            <a:rPr lang="en-IN" sz="2500" b="1" kern="1200" dirty="0">
              <a:solidFill>
                <a:schemeClr val="bg1"/>
              </a:solidFill>
            </a:rPr>
            <a:t>()</a:t>
          </a:r>
        </a:p>
      </dsp:txBody>
      <dsp:txXfrm>
        <a:off x="3719137" y="4383250"/>
        <a:ext cx="2055833" cy="1027916"/>
      </dsp:txXfrm>
    </dsp:sp>
    <dsp:sp modelId="{AD56C28C-57BD-4E05-9061-E0AD4A3F9630}">
      <dsp:nvSpPr>
        <dsp:cNvPr id="0" name=""/>
        <dsp:cNvSpPr/>
      </dsp:nvSpPr>
      <dsp:spPr>
        <a:xfrm>
          <a:off x="6936517" y="1463966"/>
          <a:ext cx="2055833" cy="1027916"/>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IN" sz="2500" b="1" kern="1200"/>
            <a:t>Child Component- 2</a:t>
          </a:r>
        </a:p>
      </dsp:txBody>
      <dsp:txXfrm>
        <a:off x="6936517" y="1463966"/>
        <a:ext cx="2055833" cy="1027916"/>
      </dsp:txXfrm>
    </dsp:sp>
    <dsp:sp modelId="{04FDDF98-B89F-425B-86DE-DF2E6DC201B9}">
      <dsp:nvSpPr>
        <dsp:cNvPr id="0" name=""/>
        <dsp:cNvSpPr/>
      </dsp:nvSpPr>
      <dsp:spPr>
        <a:xfrm>
          <a:off x="5692737" y="2923608"/>
          <a:ext cx="2055833" cy="1027916"/>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IN" sz="2500" b="1" kern="1200"/>
            <a:t>CC -21</a:t>
          </a:r>
        </a:p>
      </dsp:txBody>
      <dsp:txXfrm>
        <a:off x="5692737" y="2923608"/>
        <a:ext cx="2055833" cy="1027916"/>
      </dsp:txXfrm>
    </dsp:sp>
    <dsp:sp modelId="{3248B0B4-A307-454D-A1DA-6D235815FAD0}">
      <dsp:nvSpPr>
        <dsp:cNvPr id="0" name=""/>
        <dsp:cNvSpPr/>
      </dsp:nvSpPr>
      <dsp:spPr>
        <a:xfrm>
          <a:off x="6206696" y="4383250"/>
          <a:ext cx="2055833" cy="1027916"/>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IN" sz="2500" b="1" kern="1200"/>
            <a:t>CC- 211</a:t>
          </a:r>
        </a:p>
      </dsp:txBody>
      <dsp:txXfrm>
        <a:off x="6206696" y="4383250"/>
        <a:ext cx="2055833" cy="1027916"/>
      </dsp:txXfrm>
    </dsp:sp>
    <dsp:sp modelId="{4E96C27C-E83E-4ABF-BD86-62839B99B012}">
      <dsp:nvSpPr>
        <dsp:cNvPr id="0" name=""/>
        <dsp:cNvSpPr/>
      </dsp:nvSpPr>
      <dsp:spPr>
        <a:xfrm>
          <a:off x="8180296" y="2923608"/>
          <a:ext cx="2055833" cy="1027916"/>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IN" sz="2500" b="1" kern="1200"/>
            <a:t>CC-22</a:t>
          </a:r>
        </a:p>
      </dsp:txBody>
      <dsp:txXfrm>
        <a:off x="8180296" y="2923608"/>
        <a:ext cx="2055833" cy="102791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479DC2-D928-4D04-9933-6E4DA83D4DE5}">
      <dsp:nvSpPr>
        <dsp:cNvPr id="0" name=""/>
        <dsp:cNvSpPr/>
      </dsp:nvSpPr>
      <dsp:spPr>
        <a:xfrm>
          <a:off x="7964433" y="2491882"/>
          <a:ext cx="1243779" cy="431725"/>
        </a:xfrm>
        <a:custGeom>
          <a:avLst/>
          <a:gdLst/>
          <a:ahLst/>
          <a:cxnLst/>
          <a:rect l="0" t="0" r="0" b="0"/>
          <a:pathLst>
            <a:path>
              <a:moveTo>
                <a:pt x="0" y="0"/>
              </a:moveTo>
              <a:lnTo>
                <a:pt x="0" y="215862"/>
              </a:lnTo>
              <a:lnTo>
                <a:pt x="1243779" y="215862"/>
              </a:lnTo>
              <a:lnTo>
                <a:pt x="1243779" y="431725"/>
              </a:lnTo>
            </a:path>
          </a:pathLst>
        </a:custGeom>
        <a:noFill/>
        <a:ln w="127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410058E-EF2E-4D94-A2AB-1A422365FBC6}">
      <dsp:nvSpPr>
        <dsp:cNvPr id="0" name=""/>
        <dsp:cNvSpPr/>
      </dsp:nvSpPr>
      <dsp:spPr>
        <a:xfrm>
          <a:off x="5898320" y="3951524"/>
          <a:ext cx="308375" cy="945683"/>
        </a:xfrm>
        <a:custGeom>
          <a:avLst/>
          <a:gdLst/>
          <a:ahLst/>
          <a:cxnLst/>
          <a:rect l="0" t="0" r="0" b="0"/>
          <a:pathLst>
            <a:path>
              <a:moveTo>
                <a:pt x="0" y="0"/>
              </a:moveTo>
              <a:lnTo>
                <a:pt x="0" y="945683"/>
              </a:lnTo>
              <a:lnTo>
                <a:pt x="308375" y="945683"/>
              </a:lnTo>
            </a:path>
          </a:pathLst>
        </a:custGeom>
        <a:noFill/>
        <a:ln w="127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581FFBD-C15F-4676-B2FB-4ADDA00C199B}">
      <dsp:nvSpPr>
        <dsp:cNvPr id="0" name=""/>
        <dsp:cNvSpPr/>
      </dsp:nvSpPr>
      <dsp:spPr>
        <a:xfrm>
          <a:off x="6720654" y="2491882"/>
          <a:ext cx="1243779" cy="431725"/>
        </a:xfrm>
        <a:custGeom>
          <a:avLst/>
          <a:gdLst/>
          <a:ahLst/>
          <a:cxnLst/>
          <a:rect l="0" t="0" r="0" b="0"/>
          <a:pathLst>
            <a:path>
              <a:moveTo>
                <a:pt x="1243779" y="0"/>
              </a:moveTo>
              <a:lnTo>
                <a:pt x="1243779" y="215862"/>
              </a:lnTo>
              <a:lnTo>
                <a:pt x="0" y="215862"/>
              </a:lnTo>
              <a:lnTo>
                <a:pt x="0" y="431725"/>
              </a:lnTo>
            </a:path>
          </a:pathLst>
        </a:custGeom>
        <a:noFill/>
        <a:ln w="127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35D14BB-343A-4775-B7AC-01CD44998D27}">
      <dsp:nvSpPr>
        <dsp:cNvPr id="0" name=""/>
        <dsp:cNvSpPr/>
      </dsp:nvSpPr>
      <dsp:spPr>
        <a:xfrm>
          <a:off x="5476875" y="1032240"/>
          <a:ext cx="2487558" cy="431725"/>
        </a:xfrm>
        <a:custGeom>
          <a:avLst/>
          <a:gdLst/>
          <a:ahLst/>
          <a:cxnLst/>
          <a:rect l="0" t="0" r="0" b="0"/>
          <a:pathLst>
            <a:path>
              <a:moveTo>
                <a:pt x="0" y="0"/>
              </a:moveTo>
              <a:lnTo>
                <a:pt x="0" y="215862"/>
              </a:lnTo>
              <a:lnTo>
                <a:pt x="2487558" y="215862"/>
              </a:lnTo>
              <a:lnTo>
                <a:pt x="2487558" y="431725"/>
              </a:lnTo>
            </a:path>
          </a:pathLst>
        </a:custGeom>
        <a:noFill/>
        <a:ln w="127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06C6EEB-D60E-49B8-B436-43569C7C7234}">
      <dsp:nvSpPr>
        <dsp:cNvPr id="0" name=""/>
        <dsp:cNvSpPr/>
      </dsp:nvSpPr>
      <dsp:spPr>
        <a:xfrm>
          <a:off x="3410762" y="3951524"/>
          <a:ext cx="308375" cy="945683"/>
        </a:xfrm>
        <a:custGeom>
          <a:avLst/>
          <a:gdLst/>
          <a:ahLst/>
          <a:cxnLst/>
          <a:rect l="0" t="0" r="0" b="0"/>
          <a:pathLst>
            <a:path>
              <a:moveTo>
                <a:pt x="0" y="0"/>
              </a:moveTo>
              <a:lnTo>
                <a:pt x="0" y="945683"/>
              </a:lnTo>
              <a:lnTo>
                <a:pt x="308375" y="945683"/>
              </a:lnTo>
            </a:path>
          </a:pathLst>
        </a:custGeom>
        <a:noFill/>
        <a:ln w="127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7BF1B3B-2801-4DAD-8E27-F3802BB24385}">
      <dsp:nvSpPr>
        <dsp:cNvPr id="0" name=""/>
        <dsp:cNvSpPr/>
      </dsp:nvSpPr>
      <dsp:spPr>
        <a:xfrm>
          <a:off x="2989316" y="2491882"/>
          <a:ext cx="1243779" cy="431725"/>
        </a:xfrm>
        <a:custGeom>
          <a:avLst/>
          <a:gdLst/>
          <a:ahLst/>
          <a:cxnLst/>
          <a:rect l="0" t="0" r="0" b="0"/>
          <a:pathLst>
            <a:path>
              <a:moveTo>
                <a:pt x="0" y="0"/>
              </a:moveTo>
              <a:lnTo>
                <a:pt x="0" y="215862"/>
              </a:lnTo>
              <a:lnTo>
                <a:pt x="1243779" y="215862"/>
              </a:lnTo>
              <a:lnTo>
                <a:pt x="1243779" y="431725"/>
              </a:lnTo>
            </a:path>
          </a:pathLst>
        </a:custGeom>
        <a:noFill/>
        <a:ln w="127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D6DFF04-DB7D-4AE8-B75F-EF7A917F05D9}">
      <dsp:nvSpPr>
        <dsp:cNvPr id="0" name=""/>
        <dsp:cNvSpPr/>
      </dsp:nvSpPr>
      <dsp:spPr>
        <a:xfrm>
          <a:off x="1745536" y="2491882"/>
          <a:ext cx="1243779" cy="431725"/>
        </a:xfrm>
        <a:custGeom>
          <a:avLst/>
          <a:gdLst/>
          <a:ahLst/>
          <a:cxnLst/>
          <a:rect l="0" t="0" r="0" b="0"/>
          <a:pathLst>
            <a:path>
              <a:moveTo>
                <a:pt x="1243779" y="0"/>
              </a:moveTo>
              <a:lnTo>
                <a:pt x="1243779" y="215862"/>
              </a:lnTo>
              <a:lnTo>
                <a:pt x="0" y="215862"/>
              </a:lnTo>
              <a:lnTo>
                <a:pt x="0" y="431725"/>
              </a:lnTo>
            </a:path>
          </a:pathLst>
        </a:custGeom>
        <a:noFill/>
        <a:ln w="127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11C5403-7B88-4200-B922-B94251B702E6}">
      <dsp:nvSpPr>
        <dsp:cNvPr id="0" name=""/>
        <dsp:cNvSpPr/>
      </dsp:nvSpPr>
      <dsp:spPr>
        <a:xfrm>
          <a:off x="2989316" y="1032240"/>
          <a:ext cx="2487558" cy="431725"/>
        </a:xfrm>
        <a:custGeom>
          <a:avLst/>
          <a:gdLst/>
          <a:ahLst/>
          <a:cxnLst/>
          <a:rect l="0" t="0" r="0" b="0"/>
          <a:pathLst>
            <a:path>
              <a:moveTo>
                <a:pt x="2487558" y="0"/>
              </a:moveTo>
              <a:lnTo>
                <a:pt x="2487558" y="215862"/>
              </a:lnTo>
              <a:lnTo>
                <a:pt x="0" y="215862"/>
              </a:lnTo>
              <a:lnTo>
                <a:pt x="0" y="431725"/>
              </a:lnTo>
            </a:path>
          </a:pathLst>
        </a:custGeom>
        <a:noFill/>
        <a:ln w="127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08EE065-F772-46FA-A1C3-250061648020}">
      <dsp:nvSpPr>
        <dsp:cNvPr id="0" name=""/>
        <dsp:cNvSpPr/>
      </dsp:nvSpPr>
      <dsp:spPr>
        <a:xfrm>
          <a:off x="4448958" y="4324"/>
          <a:ext cx="2055833" cy="1027916"/>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en-IN" sz="2700" kern="1200"/>
            <a:t>Root Component</a:t>
          </a:r>
        </a:p>
      </dsp:txBody>
      <dsp:txXfrm>
        <a:off x="4448958" y="4324"/>
        <a:ext cx="2055833" cy="1027916"/>
      </dsp:txXfrm>
    </dsp:sp>
    <dsp:sp modelId="{9BFA6DBE-F024-4083-9F0C-C58716F62B09}">
      <dsp:nvSpPr>
        <dsp:cNvPr id="0" name=""/>
        <dsp:cNvSpPr/>
      </dsp:nvSpPr>
      <dsp:spPr>
        <a:xfrm>
          <a:off x="1961399" y="1463966"/>
          <a:ext cx="2055833" cy="1027916"/>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en-IN" sz="2700" kern="1200"/>
            <a:t>Child Component -1</a:t>
          </a:r>
        </a:p>
      </dsp:txBody>
      <dsp:txXfrm>
        <a:off x="1961399" y="1463966"/>
        <a:ext cx="2055833" cy="1027916"/>
      </dsp:txXfrm>
    </dsp:sp>
    <dsp:sp modelId="{58BD6176-D990-4815-A36F-5BA27775EBFD}">
      <dsp:nvSpPr>
        <dsp:cNvPr id="0" name=""/>
        <dsp:cNvSpPr/>
      </dsp:nvSpPr>
      <dsp:spPr>
        <a:xfrm>
          <a:off x="717619" y="2923608"/>
          <a:ext cx="2055833" cy="1027916"/>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en-IN" sz="2700" kern="1200"/>
            <a:t>CC-11 </a:t>
          </a:r>
        </a:p>
      </dsp:txBody>
      <dsp:txXfrm>
        <a:off x="717619" y="2923608"/>
        <a:ext cx="2055833" cy="1027916"/>
      </dsp:txXfrm>
    </dsp:sp>
    <dsp:sp modelId="{C6F6C7FC-4E29-434A-A080-4CBD3A77C4D5}">
      <dsp:nvSpPr>
        <dsp:cNvPr id="0" name=""/>
        <dsp:cNvSpPr/>
      </dsp:nvSpPr>
      <dsp:spPr>
        <a:xfrm>
          <a:off x="3205178" y="2923608"/>
          <a:ext cx="2055833" cy="1027916"/>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en-IN" sz="2700" kern="1200"/>
            <a:t>CC -12 </a:t>
          </a:r>
        </a:p>
      </dsp:txBody>
      <dsp:txXfrm>
        <a:off x="3205178" y="2923608"/>
        <a:ext cx="2055833" cy="1027916"/>
      </dsp:txXfrm>
    </dsp:sp>
    <dsp:sp modelId="{6D8EF594-B147-4D09-932B-B1E26548EA4B}">
      <dsp:nvSpPr>
        <dsp:cNvPr id="0" name=""/>
        <dsp:cNvSpPr/>
      </dsp:nvSpPr>
      <dsp:spPr>
        <a:xfrm>
          <a:off x="3719137" y="4383250"/>
          <a:ext cx="2055833" cy="1027916"/>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en-IN" sz="2700" kern="1200"/>
            <a:t>CC-121</a:t>
          </a:r>
        </a:p>
      </dsp:txBody>
      <dsp:txXfrm>
        <a:off x="3719137" y="4383250"/>
        <a:ext cx="2055833" cy="1027916"/>
      </dsp:txXfrm>
    </dsp:sp>
    <dsp:sp modelId="{AD56C28C-57BD-4E05-9061-E0AD4A3F9630}">
      <dsp:nvSpPr>
        <dsp:cNvPr id="0" name=""/>
        <dsp:cNvSpPr/>
      </dsp:nvSpPr>
      <dsp:spPr>
        <a:xfrm>
          <a:off x="6936517" y="1463966"/>
          <a:ext cx="2055833" cy="1027916"/>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en-IN" sz="2700" kern="1200"/>
            <a:t>Child Component- 2</a:t>
          </a:r>
        </a:p>
      </dsp:txBody>
      <dsp:txXfrm>
        <a:off x="6936517" y="1463966"/>
        <a:ext cx="2055833" cy="1027916"/>
      </dsp:txXfrm>
    </dsp:sp>
    <dsp:sp modelId="{04FDDF98-B89F-425B-86DE-DF2E6DC201B9}">
      <dsp:nvSpPr>
        <dsp:cNvPr id="0" name=""/>
        <dsp:cNvSpPr/>
      </dsp:nvSpPr>
      <dsp:spPr>
        <a:xfrm>
          <a:off x="5692737" y="2923608"/>
          <a:ext cx="2055833" cy="1027916"/>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en-IN" sz="2700" kern="1200"/>
            <a:t>CC -21</a:t>
          </a:r>
        </a:p>
      </dsp:txBody>
      <dsp:txXfrm>
        <a:off x="5692737" y="2923608"/>
        <a:ext cx="2055833" cy="1027916"/>
      </dsp:txXfrm>
    </dsp:sp>
    <dsp:sp modelId="{3248B0B4-A307-454D-A1DA-6D235815FAD0}">
      <dsp:nvSpPr>
        <dsp:cNvPr id="0" name=""/>
        <dsp:cNvSpPr/>
      </dsp:nvSpPr>
      <dsp:spPr>
        <a:xfrm>
          <a:off x="6206696" y="4383250"/>
          <a:ext cx="2055833" cy="1027916"/>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en-IN" sz="2700" kern="1200"/>
            <a:t>CC- 211</a:t>
          </a:r>
        </a:p>
      </dsp:txBody>
      <dsp:txXfrm>
        <a:off x="6206696" y="4383250"/>
        <a:ext cx="2055833" cy="1027916"/>
      </dsp:txXfrm>
    </dsp:sp>
    <dsp:sp modelId="{4E96C27C-E83E-4ABF-BD86-62839B99B012}">
      <dsp:nvSpPr>
        <dsp:cNvPr id="0" name=""/>
        <dsp:cNvSpPr/>
      </dsp:nvSpPr>
      <dsp:spPr>
        <a:xfrm>
          <a:off x="8180296" y="2923608"/>
          <a:ext cx="2055833" cy="1027916"/>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en-IN" sz="2700" kern="1200"/>
            <a:t>CC-22</a:t>
          </a:r>
        </a:p>
      </dsp:txBody>
      <dsp:txXfrm>
        <a:off x="8180296" y="2923608"/>
        <a:ext cx="2055833" cy="1027916"/>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4226E8-480D-4B9A-B5F0-B648574B7A40}">
      <dsp:nvSpPr>
        <dsp:cNvPr id="0" name=""/>
        <dsp:cNvSpPr/>
      </dsp:nvSpPr>
      <dsp:spPr>
        <a:xfrm>
          <a:off x="2116" y="2482188"/>
          <a:ext cx="2137833" cy="106891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r>
            <a:rPr lang="en-IN" sz="6500" kern="1200" dirty="0"/>
            <a:t>CD</a:t>
          </a:r>
        </a:p>
      </dsp:txBody>
      <dsp:txXfrm>
        <a:off x="33423" y="2513495"/>
        <a:ext cx="2075219" cy="1006302"/>
      </dsp:txXfrm>
    </dsp:sp>
    <dsp:sp modelId="{11568FA3-FDB3-45CE-896E-87784989A51E}">
      <dsp:nvSpPr>
        <dsp:cNvPr id="0" name=""/>
        <dsp:cNvSpPr/>
      </dsp:nvSpPr>
      <dsp:spPr>
        <a:xfrm rot="18770822">
          <a:off x="1938782" y="2537922"/>
          <a:ext cx="1257468" cy="35507"/>
        </a:xfrm>
        <a:custGeom>
          <a:avLst/>
          <a:gdLst/>
          <a:ahLst/>
          <a:cxnLst/>
          <a:rect l="0" t="0" r="0" b="0"/>
          <a:pathLst>
            <a:path>
              <a:moveTo>
                <a:pt x="0" y="17753"/>
              </a:moveTo>
              <a:lnTo>
                <a:pt x="1257468" y="17753"/>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2536079" y="2524240"/>
        <a:ext cx="62873" cy="62873"/>
      </dsp:txXfrm>
    </dsp:sp>
    <dsp:sp modelId="{54048C90-84A8-44DC-83AF-52D07C78D380}">
      <dsp:nvSpPr>
        <dsp:cNvPr id="0" name=""/>
        <dsp:cNvSpPr/>
      </dsp:nvSpPr>
      <dsp:spPr>
        <a:xfrm>
          <a:off x="2995083" y="1560248"/>
          <a:ext cx="2137833" cy="106891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r>
            <a:rPr lang="en-IN" sz="6500" kern="1200" dirty="0"/>
            <a:t>CD</a:t>
          </a:r>
        </a:p>
      </dsp:txBody>
      <dsp:txXfrm>
        <a:off x="3026390" y="1591555"/>
        <a:ext cx="2075219" cy="1006302"/>
      </dsp:txXfrm>
    </dsp:sp>
    <dsp:sp modelId="{1AA111F7-F449-43E2-A41F-2838A45777F3}">
      <dsp:nvSpPr>
        <dsp:cNvPr id="0" name=""/>
        <dsp:cNvSpPr/>
      </dsp:nvSpPr>
      <dsp:spPr>
        <a:xfrm rot="19457599">
          <a:off x="5033933" y="1769638"/>
          <a:ext cx="1053099" cy="35507"/>
        </a:xfrm>
        <a:custGeom>
          <a:avLst/>
          <a:gdLst/>
          <a:ahLst/>
          <a:cxnLst/>
          <a:rect l="0" t="0" r="0" b="0"/>
          <a:pathLst>
            <a:path>
              <a:moveTo>
                <a:pt x="0" y="17753"/>
              </a:moveTo>
              <a:lnTo>
                <a:pt x="1053099" y="17753"/>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5534155" y="1761065"/>
        <a:ext cx="52654" cy="52654"/>
      </dsp:txXfrm>
    </dsp:sp>
    <dsp:sp modelId="{05904851-6886-41C0-B575-21132EC3FD4D}">
      <dsp:nvSpPr>
        <dsp:cNvPr id="0" name=""/>
        <dsp:cNvSpPr/>
      </dsp:nvSpPr>
      <dsp:spPr>
        <a:xfrm>
          <a:off x="5988050" y="945620"/>
          <a:ext cx="2137833" cy="106891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r>
            <a:rPr lang="en-IN" sz="6500" kern="1200" dirty="0"/>
            <a:t>CD</a:t>
          </a:r>
        </a:p>
      </dsp:txBody>
      <dsp:txXfrm>
        <a:off x="6019357" y="976927"/>
        <a:ext cx="2075219" cy="1006302"/>
      </dsp:txXfrm>
    </dsp:sp>
    <dsp:sp modelId="{EC1D7D2C-99B2-491B-9F77-6C130913DE52}">
      <dsp:nvSpPr>
        <dsp:cNvPr id="0" name=""/>
        <dsp:cNvSpPr/>
      </dsp:nvSpPr>
      <dsp:spPr>
        <a:xfrm rot="2142401">
          <a:off x="5033933" y="2384266"/>
          <a:ext cx="1053099" cy="35507"/>
        </a:xfrm>
        <a:custGeom>
          <a:avLst/>
          <a:gdLst/>
          <a:ahLst/>
          <a:cxnLst/>
          <a:rect l="0" t="0" r="0" b="0"/>
          <a:pathLst>
            <a:path>
              <a:moveTo>
                <a:pt x="0" y="17753"/>
              </a:moveTo>
              <a:lnTo>
                <a:pt x="1053099" y="17753"/>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5534155" y="2375692"/>
        <a:ext cx="52654" cy="52654"/>
      </dsp:txXfrm>
    </dsp:sp>
    <dsp:sp modelId="{0BAE20F9-1B3A-4E3B-8F3B-3EC16A7B5F32}">
      <dsp:nvSpPr>
        <dsp:cNvPr id="0" name=""/>
        <dsp:cNvSpPr/>
      </dsp:nvSpPr>
      <dsp:spPr>
        <a:xfrm>
          <a:off x="5988050" y="2174875"/>
          <a:ext cx="2137833" cy="106891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r>
            <a:rPr lang="en-IN" sz="6500" kern="1200" dirty="0"/>
            <a:t>CD</a:t>
          </a:r>
        </a:p>
      </dsp:txBody>
      <dsp:txXfrm>
        <a:off x="6019357" y="2206182"/>
        <a:ext cx="2075219" cy="1006302"/>
      </dsp:txXfrm>
    </dsp:sp>
    <dsp:sp modelId="{C3B5BB84-37AB-4142-AD93-1DEE392986E5}">
      <dsp:nvSpPr>
        <dsp:cNvPr id="0" name=""/>
        <dsp:cNvSpPr/>
      </dsp:nvSpPr>
      <dsp:spPr>
        <a:xfrm rot="2829178">
          <a:off x="1938782" y="3459863"/>
          <a:ext cx="1257468" cy="35507"/>
        </a:xfrm>
        <a:custGeom>
          <a:avLst/>
          <a:gdLst/>
          <a:ahLst/>
          <a:cxnLst/>
          <a:rect l="0" t="0" r="0" b="0"/>
          <a:pathLst>
            <a:path>
              <a:moveTo>
                <a:pt x="0" y="17753"/>
              </a:moveTo>
              <a:lnTo>
                <a:pt x="1257468" y="17753"/>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2536079" y="3446180"/>
        <a:ext cx="62873" cy="62873"/>
      </dsp:txXfrm>
    </dsp:sp>
    <dsp:sp modelId="{43B48200-12D0-460E-BCA5-48E403F8BF71}">
      <dsp:nvSpPr>
        <dsp:cNvPr id="0" name=""/>
        <dsp:cNvSpPr/>
      </dsp:nvSpPr>
      <dsp:spPr>
        <a:xfrm>
          <a:off x="2995083" y="3404129"/>
          <a:ext cx="2137833" cy="106891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r>
            <a:rPr lang="en-IN" sz="6500" kern="1200" dirty="0"/>
            <a:t>CD</a:t>
          </a:r>
        </a:p>
      </dsp:txBody>
      <dsp:txXfrm>
        <a:off x="3026390" y="3435436"/>
        <a:ext cx="2075219" cy="1006302"/>
      </dsp:txXfrm>
    </dsp:sp>
    <dsp:sp modelId="{774F0C6C-9A11-414C-8C2B-31BEE5694F0C}">
      <dsp:nvSpPr>
        <dsp:cNvPr id="0" name=""/>
        <dsp:cNvSpPr/>
      </dsp:nvSpPr>
      <dsp:spPr>
        <a:xfrm>
          <a:off x="5132916" y="3920833"/>
          <a:ext cx="855133" cy="35507"/>
        </a:xfrm>
        <a:custGeom>
          <a:avLst/>
          <a:gdLst/>
          <a:ahLst/>
          <a:cxnLst/>
          <a:rect l="0" t="0" r="0" b="0"/>
          <a:pathLst>
            <a:path>
              <a:moveTo>
                <a:pt x="0" y="17753"/>
              </a:moveTo>
              <a:lnTo>
                <a:pt x="855133" y="17753"/>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5539105" y="3917209"/>
        <a:ext cx="42756" cy="42756"/>
      </dsp:txXfrm>
    </dsp:sp>
    <dsp:sp modelId="{B58CF824-458C-4EB7-8A47-895E1C87E1D2}">
      <dsp:nvSpPr>
        <dsp:cNvPr id="0" name=""/>
        <dsp:cNvSpPr/>
      </dsp:nvSpPr>
      <dsp:spPr>
        <a:xfrm>
          <a:off x="5988050" y="3404129"/>
          <a:ext cx="2137833" cy="106891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r>
            <a:rPr lang="en-IN" sz="6500" kern="1200" dirty="0"/>
            <a:t>CD</a:t>
          </a:r>
        </a:p>
      </dsp:txBody>
      <dsp:txXfrm>
        <a:off x="6019357" y="3435436"/>
        <a:ext cx="2075219" cy="1006302"/>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4226E8-480D-4B9A-B5F0-B648574B7A40}">
      <dsp:nvSpPr>
        <dsp:cNvPr id="0" name=""/>
        <dsp:cNvSpPr/>
      </dsp:nvSpPr>
      <dsp:spPr>
        <a:xfrm>
          <a:off x="2116" y="2482188"/>
          <a:ext cx="2137833" cy="1068916"/>
        </a:xfrm>
        <a:prstGeom prst="roundRect">
          <a:avLst>
            <a:gd name="adj" fmla="val 10000"/>
          </a:avLst>
        </a:prstGeom>
        <a:solidFill>
          <a:srgbClr val="0070C0"/>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40005" rIns="40005" bIns="40005" numCol="1" spcCol="1270" anchor="ctr" anchorCtr="0">
          <a:noAutofit/>
        </a:bodyPr>
        <a:lstStyle/>
        <a:p>
          <a:pPr marL="0" lvl="0" indent="0" algn="ctr" defTabSz="2800350">
            <a:lnSpc>
              <a:spcPct val="90000"/>
            </a:lnSpc>
            <a:spcBef>
              <a:spcPct val="0"/>
            </a:spcBef>
            <a:spcAft>
              <a:spcPct val="35000"/>
            </a:spcAft>
            <a:buNone/>
          </a:pPr>
          <a:r>
            <a:rPr lang="en-IN" sz="6300" kern="1200" dirty="0"/>
            <a:t> CD </a:t>
          </a:r>
        </a:p>
      </dsp:txBody>
      <dsp:txXfrm>
        <a:off x="33423" y="2513495"/>
        <a:ext cx="2075219" cy="1006302"/>
      </dsp:txXfrm>
    </dsp:sp>
    <dsp:sp modelId="{11568FA3-FDB3-45CE-896E-87784989A51E}">
      <dsp:nvSpPr>
        <dsp:cNvPr id="0" name=""/>
        <dsp:cNvSpPr/>
      </dsp:nvSpPr>
      <dsp:spPr>
        <a:xfrm rot="18770822">
          <a:off x="1938782" y="2537922"/>
          <a:ext cx="1257468" cy="35507"/>
        </a:xfrm>
        <a:custGeom>
          <a:avLst/>
          <a:gdLst/>
          <a:ahLst/>
          <a:cxnLst/>
          <a:rect l="0" t="0" r="0" b="0"/>
          <a:pathLst>
            <a:path>
              <a:moveTo>
                <a:pt x="0" y="17753"/>
              </a:moveTo>
              <a:lnTo>
                <a:pt x="1257468" y="17753"/>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2536079" y="2524240"/>
        <a:ext cx="62873" cy="62873"/>
      </dsp:txXfrm>
    </dsp:sp>
    <dsp:sp modelId="{54048C90-84A8-44DC-83AF-52D07C78D380}">
      <dsp:nvSpPr>
        <dsp:cNvPr id="0" name=""/>
        <dsp:cNvSpPr/>
      </dsp:nvSpPr>
      <dsp:spPr>
        <a:xfrm>
          <a:off x="2995083" y="1560248"/>
          <a:ext cx="2137833" cy="106891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40005" rIns="40005" bIns="40005" numCol="1" spcCol="1270" anchor="ctr" anchorCtr="0">
          <a:noAutofit/>
        </a:bodyPr>
        <a:lstStyle/>
        <a:p>
          <a:pPr marL="0" lvl="0" indent="0" algn="ctr" defTabSz="2800350">
            <a:lnSpc>
              <a:spcPct val="90000"/>
            </a:lnSpc>
            <a:spcBef>
              <a:spcPct val="0"/>
            </a:spcBef>
            <a:spcAft>
              <a:spcPct val="35000"/>
            </a:spcAft>
            <a:buNone/>
          </a:pPr>
          <a:r>
            <a:rPr lang="en-IN" sz="6300" kern="1200" dirty="0"/>
            <a:t> </a:t>
          </a:r>
        </a:p>
      </dsp:txBody>
      <dsp:txXfrm>
        <a:off x="3026390" y="1591555"/>
        <a:ext cx="2075219" cy="1006302"/>
      </dsp:txXfrm>
    </dsp:sp>
    <dsp:sp modelId="{1AA111F7-F449-43E2-A41F-2838A45777F3}">
      <dsp:nvSpPr>
        <dsp:cNvPr id="0" name=""/>
        <dsp:cNvSpPr/>
      </dsp:nvSpPr>
      <dsp:spPr>
        <a:xfrm rot="19457599">
          <a:off x="5033933" y="1769638"/>
          <a:ext cx="1053099" cy="35507"/>
        </a:xfrm>
        <a:custGeom>
          <a:avLst/>
          <a:gdLst/>
          <a:ahLst/>
          <a:cxnLst/>
          <a:rect l="0" t="0" r="0" b="0"/>
          <a:pathLst>
            <a:path>
              <a:moveTo>
                <a:pt x="0" y="17753"/>
              </a:moveTo>
              <a:lnTo>
                <a:pt x="1053099" y="17753"/>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5534155" y="1761065"/>
        <a:ext cx="52654" cy="52654"/>
      </dsp:txXfrm>
    </dsp:sp>
    <dsp:sp modelId="{05904851-6886-41C0-B575-21132EC3FD4D}">
      <dsp:nvSpPr>
        <dsp:cNvPr id="0" name=""/>
        <dsp:cNvSpPr/>
      </dsp:nvSpPr>
      <dsp:spPr>
        <a:xfrm>
          <a:off x="5988050" y="945620"/>
          <a:ext cx="2137833" cy="106891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40005" rIns="40005" bIns="40005" numCol="1" spcCol="1270" anchor="ctr" anchorCtr="0">
          <a:noAutofit/>
        </a:bodyPr>
        <a:lstStyle/>
        <a:p>
          <a:pPr marL="0" lvl="0" indent="0" algn="ctr" defTabSz="2800350">
            <a:lnSpc>
              <a:spcPct val="90000"/>
            </a:lnSpc>
            <a:spcBef>
              <a:spcPct val="0"/>
            </a:spcBef>
            <a:spcAft>
              <a:spcPct val="35000"/>
            </a:spcAft>
            <a:buNone/>
          </a:pPr>
          <a:r>
            <a:rPr lang="en-IN" sz="6300" kern="1200" dirty="0"/>
            <a:t> </a:t>
          </a:r>
        </a:p>
      </dsp:txBody>
      <dsp:txXfrm>
        <a:off x="6019357" y="976927"/>
        <a:ext cx="2075219" cy="1006302"/>
      </dsp:txXfrm>
    </dsp:sp>
    <dsp:sp modelId="{EC1D7D2C-99B2-491B-9F77-6C130913DE52}">
      <dsp:nvSpPr>
        <dsp:cNvPr id="0" name=""/>
        <dsp:cNvSpPr/>
      </dsp:nvSpPr>
      <dsp:spPr>
        <a:xfrm rot="2142401">
          <a:off x="5033933" y="2384266"/>
          <a:ext cx="1053099" cy="35507"/>
        </a:xfrm>
        <a:custGeom>
          <a:avLst/>
          <a:gdLst/>
          <a:ahLst/>
          <a:cxnLst/>
          <a:rect l="0" t="0" r="0" b="0"/>
          <a:pathLst>
            <a:path>
              <a:moveTo>
                <a:pt x="0" y="17753"/>
              </a:moveTo>
              <a:lnTo>
                <a:pt x="1053099" y="17753"/>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5534155" y="2375692"/>
        <a:ext cx="52654" cy="52654"/>
      </dsp:txXfrm>
    </dsp:sp>
    <dsp:sp modelId="{0BAE20F9-1B3A-4E3B-8F3B-3EC16A7B5F32}">
      <dsp:nvSpPr>
        <dsp:cNvPr id="0" name=""/>
        <dsp:cNvSpPr/>
      </dsp:nvSpPr>
      <dsp:spPr>
        <a:xfrm>
          <a:off x="5988050" y="2174875"/>
          <a:ext cx="2137833" cy="106891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40005" rIns="40005" bIns="40005" numCol="1" spcCol="1270" anchor="ctr" anchorCtr="0">
          <a:noAutofit/>
        </a:bodyPr>
        <a:lstStyle/>
        <a:p>
          <a:pPr marL="0" lvl="0" indent="0" algn="ctr" defTabSz="2800350">
            <a:lnSpc>
              <a:spcPct val="90000"/>
            </a:lnSpc>
            <a:spcBef>
              <a:spcPct val="0"/>
            </a:spcBef>
            <a:spcAft>
              <a:spcPct val="35000"/>
            </a:spcAft>
            <a:buNone/>
          </a:pPr>
          <a:r>
            <a:rPr lang="en-IN" sz="6300" kern="1200" dirty="0"/>
            <a:t> </a:t>
          </a:r>
        </a:p>
      </dsp:txBody>
      <dsp:txXfrm>
        <a:off x="6019357" y="2206182"/>
        <a:ext cx="2075219" cy="1006302"/>
      </dsp:txXfrm>
    </dsp:sp>
    <dsp:sp modelId="{C3B5BB84-37AB-4142-AD93-1DEE392986E5}">
      <dsp:nvSpPr>
        <dsp:cNvPr id="0" name=""/>
        <dsp:cNvSpPr/>
      </dsp:nvSpPr>
      <dsp:spPr>
        <a:xfrm rot="2829178">
          <a:off x="1938782" y="3459863"/>
          <a:ext cx="1257468" cy="35507"/>
        </a:xfrm>
        <a:custGeom>
          <a:avLst/>
          <a:gdLst/>
          <a:ahLst/>
          <a:cxnLst/>
          <a:rect l="0" t="0" r="0" b="0"/>
          <a:pathLst>
            <a:path>
              <a:moveTo>
                <a:pt x="0" y="17753"/>
              </a:moveTo>
              <a:lnTo>
                <a:pt x="1257468" y="17753"/>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2536079" y="3446180"/>
        <a:ext cx="62873" cy="62873"/>
      </dsp:txXfrm>
    </dsp:sp>
    <dsp:sp modelId="{43B48200-12D0-460E-BCA5-48E403F8BF71}">
      <dsp:nvSpPr>
        <dsp:cNvPr id="0" name=""/>
        <dsp:cNvSpPr/>
      </dsp:nvSpPr>
      <dsp:spPr>
        <a:xfrm>
          <a:off x="2995083" y="3404129"/>
          <a:ext cx="2137833" cy="106891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40005" rIns="40005" bIns="40005" numCol="1" spcCol="1270" anchor="ctr" anchorCtr="0">
          <a:noAutofit/>
        </a:bodyPr>
        <a:lstStyle/>
        <a:p>
          <a:pPr marL="0" lvl="0" indent="0" algn="ctr" defTabSz="2800350">
            <a:lnSpc>
              <a:spcPct val="90000"/>
            </a:lnSpc>
            <a:spcBef>
              <a:spcPct val="0"/>
            </a:spcBef>
            <a:spcAft>
              <a:spcPct val="35000"/>
            </a:spcAft>
            <a:buNone/>
          </a:pPr>
          <a:r>
            <a:rPr lang="en-IN" sz="6300" kern="1200" dirty="0"/>
            <a:t> </a:t>
          </a:r>
        </a:p>
      </dsp:txBody>
      <dsp:txXfrm>
        <a:off x="3026390" y="3435436"/>
        <a:ext cx="2075219" cy="1006302"/>
      </dsp:txXfrm>
    </dsp:sp>
    <dsp:sp modelId="{774F0C6C-9A11-414C-8C2B-31BEE5694F0C}">
      <dsp:nvSpPr>
        <dsp:cNvPr id="0" name=""/>
        <dsp:cNvSpPr/>
      </dsp:nvSpPr>
      <dsp:spPr>
        <a:xfrm>
          <a:off x="5132916" y="3920833"/>
          <a:ext cx="855133" cy="35507"/>
        </a:xfrm>
        <a:custGeom>
          <a:avLst/>
          <a:gdLst/>
          <a:ahLst/>
          <a:cxnLst/>
          <a:rect l="0" t="0" r="0" b="0"/>
          <a:pathLst>
            <a:path>
              <a:moveTo>
                <a:pt x="0" y="17753"/>
              </a:moveTo>
              <a:lnTo>
                <a:pt x="855133" y="17753"/>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5539105" y="3917209"/>
        <a:ext cx="42756" cy="42756"/>
      </dsp:txXfrm>
    </dsp:sp>
    <dsp:sp modelId="{B58CF824-458C-4EB7-8A47-895E1C87E1D2}">
      <dsp:nvSpPr>
        <dsp:cNvPr id="0" name=""/>
        <dsp:cNvSpPr/>
      </dsp:nvSpPr>
      <dsp:spPr>
        <a:xfrm>
          <a:off x="5988050" y="3404129"/>
          <a:ext cx="2137833" cy="1068916"/>
        </a:xfrm>
        <a:prstGeom prst="roundRect">
          <a:avLst>
            <a:gd name="adj" fmla="val 10000"/>
          </a:avLst>
        </a:prstGeom>
        <a:solidFill>
          <a:srgbClr val="0070C0"/>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40005" rIns="40005" bIns="40005" numCol="1" spcCol="1270" anchor="ctr" anchorCtr="0">
          <a:noAutofit/>
        </a:bodyPr>
        <a:lstStyle/>
        <a:p>
          <a:pPr marL="0" lvl="0" indent="0" algn="ctr" defTabSz="2800350">
            <a:lnSpc>
              <a:spcPct val="90000"/>
            </a:lnSpc>
            <a:spcBef>
              <a:spcPct val="0"/>
            </a:spcBef>
            <a:spcAft>
              <a:spcPct val="35000"/>
            </a:spcAft>
            <a:buNone/>
          </a:pPr>
          <a:r>
            <a:rPr lang="en-IN" sz="6300" kern="1200" dirty="0"/>
            <a:t> Event</a:t>
          </a:r>
        </a:p>
      </dsp:txBody>
      <dsp:txXfrm>
        <a:off x="6019357" y="3435436"/>
        <a:ext cx="2075219" cy="1006302"/>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4226E8-480D-4B9A-B5F0-B648574B7A40}">
      <dsp:nvSpPr>
        <dsp:cNvPr id="0" name=""/>
        <dsp:cNvSpPr/>
      </dsp:nvSpPr>
      <dsp:spPr>
        <a:xfrm>
          <a:off x="2116" y="2482188"/>
          <a:ext cx="2137833" cy="1068916"/>
        </a:xfrm>
        <a:prstGeom prst="roundRect">
          <a:avLst>
            <a:gd name="adj" fmla="val 10000"/>
          </a:avLst>
        </a:prstGeom>
        <a:solidFill>
          <a:srgbClr val="0070C0"/>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40005" rIns="40005" bIns="40005" numCol="1" spcCol="1270" anchor="ctr" anchorCtr="0">
          <a:noAutofit/>
        </a:bodyPr>
        <a:lstStyle/>
        <a:p>
          <a:pPr marL="0" lvl="0" indent="0" algn="ctr" defTabSz="2800350">
            <a:lnSpc>
              <a:spcPct val="90000"/>
            </a:lnSpc>
            <a:spcBef>
              <a:spcPct val="0"/>
            </a:spcBef>
            <a:spcAft>
              <a:spcPct val="35000"/>
            </a:spcAft>
            <a:buNone/>
          </a:pPr>
          <a:r>
            <a:rPr lang="en-IN" sz="6300" kern="1200" dirty="0"/>
            <a:t> CD </a:t>
          </a:r>
        </a:p>
      </dsp:txBody>
      <dsp:txXfrm>
        <a:off x="33423" y="2513495"/>
        <a:ext cx="2075219" cy="1006302"/>
      </dsp:txXfrm>
    </dsp:sp>
    <dsp:sp modelId="{11568FA3-FDB3-45CE-896E-87784989A51E}">
      <dsp:nvSpPr>
        <dsp:cNvPr id="0" name=""/>
        <dsp:cNvSpPr/>
      </dsp:nvSpPr>
      <dsp:spPr>
        <a:xfrm rot="18770822">
          <a:off x="1938782" y="2537922"/>
          <a:ext cx="1257468" cy="35507"/>
        </a:xfrm>
        <a:custGeom>
          <a:avLst/>
          <a:gdLst/>
          <a:ahLst/>
          <a:cxnLst/>
          <a:rect l="0" t="0" r="0" b="0"/>
          <a:pathLst>
            <a:path>
              <a:moveTo>
                <a:pt x="0" y="17753"/>
              </a:moveTo>
              <a:lnTo>
                <a:pt x="1257468" y="17753"/>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2536079" y="2524240"/>
        <a:ext cx="62873" cy="62873"/>
      </dsp:txXfrm>
    </dsp:sp>
    <dsp:sp modelId="{54048C90-84A8-44DC-83AF-52D07C78D380}">
      <dsp:nvSpPr>
        <dsp:cNvPr id="0" name=""/>
        <dsp:cNvSpPr/>
      </dsp:nvSpPr>
      <dsp:spPr>
        <a:xfrm>
          <a:off x="2995083" y="1560248"/>
          <a:ext cx="2137833" cy="1068916"/>
        </a:xfrm>
        <a:prstGeom prst="roundRect">
          <a:avLst>
            <a:gd name="adj" fmla="val 10000"/>
          </a:avLst>
        </a:prstGeom>
        <a:solidFill>
          <a:srgbClr val="0070C0"/>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40005" rIns="40005" bIns="40005" numCol="1" spcCol="1270" anchor="ctr" anchorCtr="0">
          <a:noAutofit/>
        </a:bodyPr>
        <a:lstStyle/>
        <a:p>
          <a:pPr marL="0" lvl="0" indent="0" algn="ctr" defTabSz="2800350">
            <a:lnSpc>
              <a:spcPct val="90000"/>
            </a:lnSpc>
            <a:spcBef>
              <a:spcPct val="0"/>
            </a:spcBef>
            <a:spcAft>
              <a:spcPct val="35000"/>
            </a:spcAft>
            <a:buNone/>
          </a:pPr>
          <a:r>
            <a:rPr lang="en-IN" sz="6300" kern="1200" dirty="0"/>
            <a:t>CD </a:t>
          </a:r>
        </a:p>
      </dsp:txBody>
      <dsp:txXfrm>
        <a:off x="3026390" y="1591555"/>
        <a:ext cx="2075219" cy="1006302"/>
      </dsp:txXfrm>
    </dsp:sp>
    <dsp:sp modelId="{1AA111F7-F449-43E2-A41F-2838A45777F3}">
      <dsp:nvSpPr>
        <dsp:cNvPr id="0" name=""/>
        <dsp:cNvSpPr/>
      </dsp:nvSpPr>
      <dsp:spPr>
        <a:xfrm rot="19457599">
          <a:off x="5033933" y="1769638"/>
          <a:ext cx="1053099" cy="35507"/>
        </a:xfrm>
        <a:custGeom>
          <a:avLst/>
          <a:gdLst/>
          <a:ahLst/>
          <a:cxnLst/>
          <a:rect l="0" t="0" r="0" b="0"/>
          <a:pathLst>
            <a:path>
              <a:moveTo>
                <a:pt x="0" y="17753"/>
              </a:moveTo>
              <a:lnTo>
                <a:pt x="1053099" y="17753"/>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5534155" y="1761065"/>
        <a:ext cx="52654" cy="52654"/>
      </dsp:txXfrm>
    </dsp:sp>
    <dsp:sp modelId="{05904851-6886-41C0-B575-21132EC3FD4D}">
      <dsp:nvSpPr>
        <dsp:cNvPr id="0" name=""/>
        <dsp:cNvSpPr/>
      </dsp:nvSpPr>
      <dsp:spPr>
        <a:xfrm>
          <a:off x="5988050" y="945620"/>
          <a:ext cx="2137833" cy="106891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40005" rIns="40005" bIns="40005" numCol="1" spcCol="1270" anchor="ctr" anchorCtr="0">
          <a:noAutofit/>
        </a:bodyPr>
        <a:lstStyle/>
        <a:p>
          <a:pPr marL="0" lvl="0" indent="0" algn="ctr" defTabSz="2800350">
            <a:lnSpc>
              <a:spcPct val="90000"/>
            </a:lnSpc>
            <a:spcBef>
              <a:spcPct val="0"/>
            </a:spcBef>
            <a:spcAft>
              <a:spcPct val="35000"/>
            </a:spcAft>
            <a:buNone/>
          </a:pPr>
          <a:r>
            <a:rPr lang="en-IN" sz="6300" kern="1200" dirty="0"/>
            <a:t> </a:t>
          </a:r>
        </a:p>
      </dsp:txBody>
      <dsp:txXfrm>
        <a:off x="6019357" y="976927"/>
        <a:ext cx="2075219" cy="1006302"/>
      </dsp:txXfrm>
    </dsp:sp>
    <dsp:sp modelId="{EC1D7D2C-99B2-491B-9F77-6C130913DE52}">
      <dsp:nvSpPr>
        <dsp:cNvPr id="0" name=""/>
        <dsp:cNvSpPr/>
      </dsp:nvSpPr>
      <dsp:spPr>
        <a:xfrm rot="2142401">
          <a:off x="5033933" y="2384266"/>
          <a:ext cx="1053099" cy="35507"/>
        </a:xfrm>
        <a:custGeom>
          <a:avLst/>
          <a:gdLst/>
          <a:ahLst/>
          <a:cxnLst/>
          <a:rect l="0" t="0" r="0" b="0"/>
          <a:pathLst>
            <a:path>
              <a:moveTo>
                <a:pt x="0" y="17753"/>
              </a:moveTo>
              <a:lnTo>
                <a:pt x="1053099" y="17753"/>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5534155" y="2375692"/>
        <a:ext cx="52654" cy="52654"/>
      </dsp:txXfrm>
    </dsp:sp>
    <dsp:sp modelId="{0BAE20F9-1B3A-4E3B-8F3B-3EC16A7B5F32}">
      <dsp:nvSpPr>
        <dsp:cNvPr id="0" name=""/>
        <dsp:cNvSpPr/>
      </dsp:nvSpPr>
      <dsp:spPr>
        <a:xfrm>
          <a:off x="5988050" y="2174875"/>
          <a:ext cx="2137833" cy="106891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40005" rIns="40005" bIns="40005" numCol="1" spcCol="1270" anchor="ctr" anchorCtr="0">
          <a:noAutofit/>
        </a:bodyPr>
        <a:lstStyle/>
        <a:p>
          <a:pPr marL="0" lvl="0" indent="0" algn="ctr" defTabSz="2800350">
            <a:lnSpc>
              <a:spcPct val="90000"/>
            </a:lnSpc>
            <a:spcBef>
              <a:spcPct val="0"/>
            </a:spcBef>
            <a:spcAft>
              <a:spcPct val="35000"/>
            </a:spcAft>
            <a:buNone/>
          </a:pPr>
          <a:r>
            <a:rPr lang="en-IN" sz="6300" kern="1200" dirty="0"/>
            <a:t> </a:t>
          </a:r>
        </a:p>
      </dsp:txBody>
      <dsp:txXfrm>
        <a:off x="6019357" y="2206182"/>
        <a:ext cx="2075219" cy="1006302"/>
      </dsp:txXfrm>
    </dsp:sp>
    <dsp:sp modelId="{C3B5BB84-37AB-4142-AD93-1DEE392986E5}">
      <dsp:nvSpPr>
        <dsp:cNvPr id="0" name=""/>
        <dsp:cNvSpPr/>
      </dsp:nvSpPr>
      <dsp:spPr>
        <a:xfrm rot="2829178">
          <a:off x="1938782" y="3459863"/>
          <a:ext cx="1257468" cy="35507"/>
        </a:xfrm>
        <a:custGeom>
          <a:avLst/>
          <a:gdLst/>
          <a:ahLst/>
          <a:cxnLst/>
          <a:rect l="0" t="0" r="0" b="0"/>
          <a:pathLst>
            <a:path>
              <a:moveTo>
                <a:pt x="0" y="17753"/>
              </a:moveTo>
              <a:lnTo>
                <a:pt x="1257468" y="17753"/>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2536079" y="3446180"/>
        <a:ext cx="62873" cy="62873"/>
      </dsp:txXfrm>
    </dsp:sp>
    <dsp:sp modelId="{43B48200-12D0-460E-BCA5-48E403F8BF71}">
      <dsp:nvSpPr>
        <dsp:cNvPr id="0" name=""/>
        <dsp:cNvSpPr/>
      </dsp:nvSpPr>
      <dsp:spPr>
        <a:xfrm>
          <a:off x="2995083" y="3404129"/>
          <a:ext cx="2137833" cy="1068916"/>
        </a:xfrm>
        <a:prstGeom prst="roundRect">
          <a:avLst>
            <a:gd name="adj" fmla="val 10000"/>
          </a:avLst>
        </a:prstGeom>
        <a:solidFill>
          <a:srgbClr val="0070C0"/>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40005" rIns="40005" bIns="40005" numCol="1" spcCol="1270" anchor="ctr" anchorCtr="0">
          <a:noAutofit/>
        </a:bodyPr>
        <a:lstStyle/>
        <a:p>
          <a:pPr marL="0" lvl="0" indent="0" algn="ctr" defTabSz="2800350">
            <a:lnSpc>
              <a:spcPct val="90000"/>
            </a:lnSpc>
            <a:spcBef>
              <a:spcPct val="0"/>
            </a:spcBef>
            <a:spcAft>
              <a:spcPct val="35000"/>
            </a:spcAft>
            <a:buNone/>
          </a:pPr>
          <a:r>
            <a:rPr lang="en-IN" sz="6300" kern="1200" dirty="0"/>
            <a:t> CD</a:t>
          </a:r>
        </a:p>
      </dsp:txBody>
      <dsp:txXfrm>
        <a:off x="3026390" y="3435436"/>
        <a:ext cx="2075219" cy="1006302"/>
      </dsp:txXfrm>
    </dsp:sp>
    <dsp:sp modelId="{774F0C6C-9A11-414C-8C2B-31BEE5694F0C}">
      <dsp:nvSpPr>
        <dsp:cNvPr id="0" name=""/>
        <dsp:cNvSpPr/>
      </dsp:nvSpPr>
      <dsp:spPr>
        <a:xfrm>
          <a:off x="5132916" y="3920833"/>
          <a:ext cx="855133" cy="35507"/>
        </a:xfrm>
        <a:custGeom>
          <a:avLst/>
          <a:gdLst/>
          <a:ahLst/>
          <a:cxnLst/>
          <a:rect l="0" t="0" r="0" b="0"/>
          <a:pathLst>
            <a:path>
              <a:moveTo>
                <a:pt x="0" y="17753"/>
              </a:moveTo>
              <a:lnTo>
                <a:pt x="855133" y="17753"/>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5539105" y="3917209"/>
        <a:ext cx="42756" cy="42756"/>
      </dsp:txXfrm>
    </dsp:sp>
    <dsp:sp modelId="{B58CF824-458C-4EB7-8A47-895E1C87E1D2}">
      <dsp:nvSpPr>
        <dsp:cNvPr id="0" name=""/>
        <dsp:cNvSpPr/>
      </dsp:nvSpPr>
      <dsp:spPr>
        <a:xfrm>
          <a:off x="5988050" y="3404129"/>
          <a:ext cx="2137833" cy="1068916"/>
        </a:xfrm>
        <a:prstGeom prst="roundRect">
          <a:avLst>
            <a:gd name="adj" fmla="val 10000"/>
          </a:avLst>
        </a:prstGeom>
        <a:solidFill>
          <a:srgbClr val="0070C0"/>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40005" rIns="40005" bIns="40005" numCol="1" spcCol="1270" anchor="ctr" anchorCtr="0">
          <a:noAutofit/>
        </a:bodyPr>
        <a:lstStyle/>
        <a:p>
          <a:pPr marL="0" lvl="0" indent="0" algn="ctr" defTabSz="2800350">
            <a:lnSpc>
              <a:spcPct val="90000"/>
            </a:lnSpc>
            <a:spcBef>
              <a:spcPct val="0"/>
            </a:spcBef>
            <a:spcAft>
              <a:spcPct val="35000"/>
            </a:spcAft>
            <a:buNone/>
          </a:pPr>
          <a:r>
            <a:rPr lang="en-IN" sz="6300" kern="1200" dirty="0"/>
            <a:t> Event</a:t>
          </a:r>
        </a:p>
      </dsp:txBody>
      <dsp:txXfrm>
        <a:off x="6019357" y="3435436"/>
        <a:ext cx="2075219" cy="1006302"/>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4226E8-480D-4B9A-B5F0-B648574B7A40}">
      <dsp:nvSpPr>
        <dsp:cNvPr id="0" name=""/>
        <dsp:cNvSpPr/>
      </dsp:nvSpPr>
      <dsp:spPr>
        <a:xfrm>
          <a:off x="2116" y="2482188"/>
          <a:ext cx="2137833" cy="1068916"/>
        </a:xfrm>
        <a:prstGeom prst="roundRect">
          <a:avLst>
            <a:gd name="adj" fmla="val 10000"/>
          </a:avLst>
        </a:prstGeom>
        <a:solidFill>
          <a:srgbClr val="0070C0"/>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40005" rIns="40005" bIns="40005" numCol="1" spcCol="1270" anchor="ctr" anchorCtr="0">
          <a:noAutofit/>
        </a:bodyPr>
        <a:lstStyle/>
        <a:p>
          <a:pPr marL="0" lvl="0" indent="0" algn="ctr" defTabSz="2800350">
            <a:lnSpc>
              <a:spcPct val="90000"/>
            </a:lnSpc>
            <a:spcBef>
              <a:spcPct val="0"/>
            </a:spcBef>
            <a:spcAft>
              <a:spcPct val="35000"/>
            </a:spcAft>
            <a:buNone/>
          </a:pPr>
          <a:r>
            <a:rPr lang="en-IN" sz="6300" kern="1200" dirty="0"/>
            <a:t> CD </a:t>
          </a:r>
        </a:p>
      </dsp:txBody>
      <dsp:txXfrm>
        <a:off x="33423" y="2513495"/>
        <a:ext cx="2075219" cy="1006302"/>
      </dsp:txXfrm>
    </dsp:sp>
    <dsp:sp modelId="{11568FA3-FDB3-45CE-896E-87784989A51E}">
      <dsp:nvSpPr>
        <dsp:cNvPr id="0" name=""/>
        <dsp:cNvSpPr/>
      </dsp:nvSpPr>
      <dsp:spPr>
        <a:xfrm rot="18770822">
          <a:off x="1938782" y="2537922"/>
          <a:ext cx="1257468" cy="35507"/>
        </a:xfrm>
        <a:custGeom>
          <a:avLst/>
          <a:gdLst/>
          <a:ahLst/>
          <a:cxnLst/>
          <a:rect l="0" t="0" r="0" b="0"/>
          <a:pathLst>
            <a:path>
              <a:moveTo>
                <a:pt x="0" y="17753"/>
              </a:moveTo>
              <a:lnTo>
                <a:pt x="1257468" y="17753"/>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2536079" y="2524240"/>
        <a:ext cx="62873" cy="62873"/>
      </dsp:txXfrm>
    </dsp:sp>
    <dsp:sp modelId="{54048C90-84A8-44DC-83AF-52D07C78D380}">
      <dsp:nvSpPr>
        <dsp:cNvPr id="0" name=""/>
        <dsp:cNvSpPr/>
      </dsp:nvSpPr>
      <dsp:spPr>
        <a:xfrm>
          <a:off x="2995083" y="1560248"/>
          <a:ext cx="2137833" cy="1068916"/>
        </a:xfrm>
        <a:prstGeom prst="roundRect">
          <a:avLst>
            <a:gd name="adj" fmla="val 10000"/>
          </a:avLst>
        </a:prstGeom>
        <a:solidFill>
          <a:srgbClr val="0070C0"/>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40005" rIns="40005" bIns="40005" numCol="1" spcCol="1270" anchor="ctr" anchorCtr="0">
          <a:noAutofit/>
        </a:bodyPr>
        <a:lstStyle/>
        <a:p>
          <a:pPr marL="0" lvl="0" indent="0" algn="ctr" defTabSz="2800350">
            <a:lnSpc>
              <a:spcPct val="90000"/>
            </a:lnSpc>
            <a:spcBef>
              <a:spcPct val="0"/>
            </a:spcBef>
            <a:spcAft>
              <a:spcPct val="35000"/>
            </a:spcAft>
            <a:buNone/>
          </a:pPr>
          <a:r>
            <a:rPr lang="en-IN" sz="6300" kern="1200" dirty="0"/>
            <a:t>CD </a:t>
          </a:r>
        </a:p>
      </dsp:txBody>
      <dsp:txXfrm>
        <a:off x="3026390" y="1591555"/>
        <a:ext cx="2075219" cy="1006302"/>
      </dsp:txXfrm>
    </dsp:sp>
    <dsp:sp modelId="{1AA111F7-F449-43E2-A41F-2838A45777F3}">
      <dsp:nvSpPr>
        <dsp:cNvPr id="0" name=""/>
        <dsp:cNvSpPr/>
      </dsp:nvSpPr>
      <dsp:spPr>
        <a:xfrm rot="19457599">
          <a:off x="5033933" y="1769638"/>
          <a:ext cx="1053099" cy="35507"/>
        </a:xfrm>
        <a:custGeom>
          <a:avLst/>
          <a:gdLst/>
          <a:ahLst/>
          <a:cxnLst/>
          <a:rect l="0" t="0" r="0" b="0"/>
          <a:pathLst>
            <a:path>
              <a:moveTo>
                <a:pt x="0" y="17753"/>
              </a:moveTo>
              <a:lnTo>
                <a:pt x="1053099" y="17753"/>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5534155" y="1761065"/>
        <a:ext cx="52654" cy="52654"/>
      </dsp:txXfrm>
    </dsp:sp>
    <dsp:sp modelId="{05904851-6886-41C0-B575-21132EC3FD4D}">
      <dsp:nvSpPr>
        <dsp:cNvPr id="0" name=""/>
        <dsp:cNvSpPr/>
      </dsp:nvSpPr>
      <dsp:spPr>
        <a:xfrm>
          <a:off x="5988050" y="945620"/>
          <a:ext cx="2137833" cy="1068916"/>
        </a:xfrm>
        <a:prstGeom prst="roundRect">
          <a:avLst>
            <a:gd name="adj" fmla="val 10000"/>
          </a:avLst>
        </a:prstGeom>
        <a:solidFill>
          <a:srgbClr val="0070C0"/>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40005" rIns="40005" bIns="40005" numCol="1" spcCol="1270" anchor="ctr" anchorCtr="0">
          <a:noAutofit/>
        </a:bodyPr>
        <a:lstStyle/>
        <a:p>
          <a:pPr marL="0" lvl="0" indent="0" algn="ctr" defTabSz="2800350">
            <a:lnSpc>
              <a:spcPct val="90000"/>
            </a:lnSpc>
            <a:spcBef>
              <a:spcPct val="0"/>
            </a:spcBef>
            <a:spcAft>
              <a:spcPct val="35000"/>
            </a:spcAft>
            <a:buNone/>
          </a:pPr>
          <a:r>
            <a:rPr lang="en-IN" sz="6300" kern="1200" dirty="0"/>
            <a:t> CD</a:t>
          </a:r>
        </a:p>
      </dsp:txBody>
      <dsp:txXfrm>
        <a:off x="6019357" y="976927"/>
        <a:ext cx="2075219" cy="1006302"/>
      </dsp:txXfrm>
    </dsp:sp>
    <dsp:sp modelId="{EC1D7D2C-99B2-491B-9F77-6C130913DE52}">
      <dsp:nvSpPr>
        <dsp:cNvPr id="0" name=""/>
        <dsp:cNvSpPr/>
      </dsp:nvSpPr>
      <dsp:spPr>
        <a:xfrm rot="2142401">
          <a:off x="5033933" y="2384266"/>
          <a:ext cx="1053099" cy="35507"/>
        </a:xfrm>
        <a:custGeom>
          <a:avLst/>
          <a:gdLst/>
          <a:ahLst/>
          <a:cxnLst/>
          <a:rect l="0" t="0" r="0" b="0"/>
          <a:pathLst>
            <a:path>
              <a:moveTo>
                <a:pt x="0" y="17753"/>
              </a:moveTo>
              <a:lnTo>
                <a:pt x="1053099" y="17753"/>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5534155" y="2375692"/>
        <a:ext cx="52654" cy="52654"/>
      </dsp:txXfrm>
    </dsp:sp>
    <dsp:sp modelId="{0BAE20F9-1B3A-4E3B-8F3B-3EC16A7B5F32}">
      <dsp:nvSpPr>
        <dsp:cNvPr id="0" name=""/>
        <dsp:cNvSpPr/>
      </dsp:nvSpPr>
      <dsp:spPr>
        <a:xfrm>
          <a:off x="5988050" y="2174875"/>
          <a:ext cx="2137833" cy="1068916"/>
        </a:xfrm>
        <a:prstGeom prst="roundRect">
          <a:avLst>
            <a:gd name="adj" fmla="val 10000"/>
          </a:avLst>
        </a:prstGeom>
        <a:solidFill>
          <a:srgbClr val="0070C0"/>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40005" rIns="40005" bIns="40005" numCol="1" spcCol="1270" anchor="ctr" anchorCtr="0">
          <a:noAutofit/>
        </a:bodyPr>
        <a:lstStyle/>
        <a:p>
          <a:pPr marL="0" lvl="0" indent="0" algn="ctr" defTabSz="2800350">
            <a:lnSpc>
              <a:spcPct val="90000"/>
            </a:lnSpc>
            <a:spcBef>
              <a:spcPct val="0"/>
            </a:spcBef>
            <a:spcAft>
              <a:spcPct val="35000"/>
            </a:spcAft>
            <a:buNone/>
          </a:pPr>
          <a:r>
            <a:rPr lang="en-IN" sz="6300" kern="1200" dirty="0"/>
            <a:t> CD</a:t>
          </a:r>
        </a:p>
      </dsp:txBody>
      <dsp:txXfrm>
        <a:off x="6019357" y="2206182"/>
        <a:ext cx="2075219" cy="1006302"/>
      </dsp:txXfrm>
    </dsp:sp>
    <dsp:sp modelId="{C3B5BB84-37AB-4142-AD93-1DEE392986E5}">
      <dsp:nvSpPr>
        <dsp:cNvPr id="0" name=""/>
        <dsp:cNvSpPr/>
      </dsp:nvSpPr>
      <dsp:spPr>
        <a:xfrm rot="2829178">
          <a:off x="1938782" y="3459863"/>
          <a:ext cx="1257468" cy="35507"/>
        </a:xfrm>
        <a:custGeom>
          <a:avLst/>
          <a:gdLst/>
          <a:ahLst/>
          <a:cxnLst/>
          <a:rect l="0" t="0" r="0" b="0"/>
          <a:pathLst>
            <a:path>
              <a:moveTo>
                <a:pt x="0" y="17753"/>
              </a:moveTo>
              <a:lnTo>
                <a:pt x="1257468" y="17753"/>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2536079" y="3446180"/>
        <a:ext cx="62873" cy="62873"/>
      </dsp:txXfrm>
    </dsp:sp>
    <dsp:sp modelId="{43B48200-12D0-460E-BCA5-48E403F8BF71}">
      <dsp:nvSpPr>
        <dsp:cNvPr id="0" name=""/>
        <dsp:cNvSpPr/>
      </dsp:nvSpPr>
      <dsp:spPr>
        <a:xfrm>
          <a:off x="2995083" y="3404129"/>
          <a:ext cx="2137833" cy="1068916"/>
        </a:xfrm>
        <a:prstGeom prst="roundRect">
          <a:avLst>
            <a:gd name="adj" fmla="val 10000"/>
          </a:avLst>
        </a:prstGeom>
        <a:solidFill>
          <a:srgbClr val="0070C0"/>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40005" rIns="40005" bIns="40005" numCol="1" spcCol="1270" anchor="ctr" anchorCtr="0">
          <a:noAutofit/>
        </a:bodyPr>
        <a:lstStyle/>
        <a:p>
          <a:pPr marL="0" lvl="0" indent="0" algn="ctr" defTabSz="2800350">
            <a:lnSpc>
              <a:spcPct val="90000"/>
            </a:lnSpc>
            <a:spcBef>
              <a:spcPct val="0"/>
            </a:spcBef>
            <a:spcAft>
              <a:spcPct val="35000"/>
            </a:spcAft>
            <a:buNone/>
          </a:pPr>
          <a:r>
            <a:rPr lang="en-IN" sz="6300" kern="1200" dirty="0"/>
            <a:t> CD</a:t>
          </a:r>
        </a:p>
      </dsp:txBody>
      <dsp:txXfrm>
        <a:off x="3026390" y="3435436"/>
        <a:ext cx="2075219" cy="1006302"/>
      </dsp:txXfrm>
    </dsp:sp>
    <dsp:sp modelId="{774F0C6C-9A11-414C-8C2B-31BEE5694F0C}">
      <dsp:nvSpPr>
        <dsp:cNvPr id="0" name=""/>
        <dsp:cNvSpPr/>
      </dsp:nvSpPr>
      <dsp:spPr>
        <a:xfrm>
          <a:off x="5132916" y="3920833"/>
          <a:ext cx="855133" cy="35507"/>
        </a:xfrm>
        <a:custGeom>
          <a:avLst/>
          <a:gdLst/>
          <a:ahLst/>
          <a:cxnLst/>
          <a:rect l="0" t="0" r="0" b="0"/>
          <a:pathLst>
            <a:path>
              <a:moveTo>
                <a:pt x="0" y="17753"/>
              </a:moveTo>
              <a:lnTo>
                <a:pt x="855133" y="17753"/>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5539105" y="3917209"/>
        <a:ext cx="42756" cy="42756"/>
      </dsp:txXfrm>
    </dsp:sp>
    <dsp:sp modelId="{B58CF824-458C-4EB7-8A47-895E1C87E1D2}">
      <dsp:nvSpPr>
        <dsp:cNvPr id="0" name=""/>
        <dsp:cNvSpPr/>
      </dsp:nvSpPr>
      <dsp:spPr>
        <a:xfrm>
          <a:off x="5988050" y="3404129"/>
          <a:ext cx="2137833" cy="1068916"/>
        </a:xfrm>
        <a:prstGeom prst="roundRect">
          <a:avLst>
            <a:gd name="adj" fmla="val 10000"/>
          </a:avLst>
        </a:prstGeom>
        <a:solidFill>
          <a:srgbClr val="0070C0"/>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40005" rIns="40005" bIns="40005" numCol="1" spcCol="1270" anchor="ctr" anchorCtr="0">
          <a:noAutofit/>
        </a:bodyPr>
        <a:lstStyle/>
        <a:p>
          <a:pPr marL="0" lvl="0" indent="0" algn="ctr" defTabSz="2800350">
            <a:lnSpc>
              <a:spcPct val="90000"/>
            </a:lnSpc>
            <a:spcBef>
              <a:spcPct val="0"/>
            </a:spcBef>
            <a:spcAft>
              <a:spcPct val="35000"/>
            </a:spcAft>
            <a:buNone/>
          </a:pPr>
          <a:r>
            <a:rPr lang="en-IN" sz="6300" kern="1200" dirty="0"/>
            <a:t> Event</a:t>
          </a:r>
        </a:p>
      </dsp:txBody>
      <dsp:txXfrm>
        <a:off x="6019357" y="3435436"/>
        <a:ext cx="2075219" cy="1006302"/>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F51E80-B587-46F5-8CBF-543B6B4392C9}">
      <dsp:nvSpPr>
        <dsp:cNvPr id="0" name=""/>
        <dsp:cNvSpPr/>
      </dsp:nvSpPr>
      <dsp:spPr>
        <a:xfrm>
          <a:off x="43" y="66166"/>
          <a:ext cx="4204608" cy="1008000"/>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8920" tIns="142240" rIns="248920" bIns="142240" numCol="1" spcCol="1270" anchor="ctr" anchorCtr="0">
          <a:noAutofit/>
        </a:bodyPr>
        <a:lstStyle/>
        <a:p>
          <a:pPr marL="0" lvl="0" indent="0" algn="ctr" defTabSz="1555750">
            <a:lnSpc>
              <a:spcPct val="90000"/>
            </a:lnSpc>
            <a:spcBef>
              <a:spcPct val="0"/>
            </a:spcBef>
            <a:spcAft>
              <a:spcPct val="35000"/>
            </a:spcAft>
            <a:buNone/>
          </a:pPr>
          <a:r>
            <a:rPr lang="en-IN" sz="3500" kern="1200" dirty="0"/>
            <a:t>Default</a:t>
          </a:r>
        </a:p>
      </dsp:txBody>
      <dsp:txXfrm>
        <a:off x="43" y="66166"/>
        <a:ext cx="4204608" cy="1008000"/>
      </dsp:txXfrm>
    </dsp:sp>
    <dsp:sp modelId="{3263884F-04D1-4581-9F11-05E8F0C8BF5D}">
      <dsp:nvSpPr>
        <dsp:cNvPr id="0" name=""/>
        <dsp:cNvSpPr/>
      </dsp:nvSpPr>
      <dsp:spPr>
        <a:xfrm>
          <a:off x="43" y="1074167"/>
          <a:ext cx="4204608" cy="4131225"/>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86690" tIns="186690" rIns="248920" bIns="280035" numCol="1" spcCol="1270" anchor="t" anchorCtr="0">
          <a:noAutofit/>
        </a:bodyPr>
        <a:lstStyle/>
        <a:p>
          <a:pPr marL="285750" lvl="1" indent="-285750" algn="l" defTabSz="1555750">
            <a:lnSpc>
              <a:spcPct val="90000"/>
            </a:lnSpc>
            <a:spcBef>
              <a:spcPct val="0"/>
            </a:spcBef>
            <a:spcAft>
              <a:spcPct val="15000"/>
            </a:spcAft>
            <a:buChar char="•"/>
          </a:pPr>
          <a:r>
            <a:rPr lang="en-IN" sz="3500" kern="1200" dirty="0"/>
            <a:t>CD will run as usual </a:t>
          </a:r>
        </a:p>
      </dsp:txBody>
      <dsp:txXfrm>
        <a:off x="43" y="1074167"/>
        <a:ext cx="4204608" cy="4131225"/>
      </dsp:txXfrm>
    </dsp:sp>
    <dsp:sp modelId="{C95927D6-FD1A-459B-BA43-10857088195D}">
      <dsp:nvSpPr>
        <dsp:cNvPr id="0" name=""/>
        <dsp:cNvSpPr/>
      </dsp:nvSpPr>
      <dsp:spPr>
        <a:xfrm>
          <a:off x="4793297" y="66166"/>
          <a:ext cx="4204608" cy="1008000"/>
        </a:xfrm>
        <a:prstGeom prst="rect">
          <a:avLst/>
        </a:prstGeom>
        <a:solidFill>
          <a:schemeClr val="accent3">
            <a:hueOff val="-2477517"/>
            <a:satOff val="-28862"/>
            <a:lumOff val="-3725"/>
            <a:alphaOff val="0"/>
          </a:schemeClr>
        </a:solidFill>
        <a:ln w="12700" cap="flat" cmpd="sng" algn="ctr">
          <a:solidFill>
            <a:schemeClr val="accent3">
              <a:hueOff val="-2477517"/>
              <a:satOff val="-28862"/>
              <a:lumOff val="-3725"/>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8920" tIns="142240" rIns="248920" bIns="142240" numCol="1" spcCol="1270" anchor="ctr" anchorCtr="0">
          <a:noAutofit/>
        </a:bodyPr>
        <a:lstStyle/>
        <a:p>
          <a:pPr marL="0" lvl="0" indent="0" algn="ctr" defTabSz="1555750">
            <a:lnSpc>
              <a:spcPct val="90000"/>
            </a:lnSpc>
            <a:spcBef>
              <a:spcPct val="0"/>
            </a:spcBef>
            <a:spcAft>
              <a:spcPct val="35000"/>
            </a:spcAft>
            <a:buNone/>
          </a:pPr>
          <a:r>
            <a:rPr lang="en-IN" sz="3500" kern="1200" dirty="0" err="1"/>
            <a:t>onPush</a:t>
          </a:r>
          <a:endParaRPr lang="en-IN" sz="3500" kern="1200" dirty="0"/>
        </a:p>
      </dsp:txBody>
      <dsp:txXfrm>
        <a:off x="4793297" y="66166"/>
        <a:ext cx="4204608" cy="1008000"/>
      </dsp:txXfrm>
    </dsp:sp>
    <dsp:sp modelId="{DD3F1E35-C731-4990-9B1A-EAFF571C9E08}">
      <dsp:nvSpPr>
        <dsp:cNvPr id="0" name=""/>
        <dsp:cNvSpPr/>
      </dsp:nvSpPr>
      <dsp:spPr>
        <a:xfrm>
          <a:off x="4793297" y="1074167"/>
          <a:ext cx="4204608" cy="4131225"/>
        </a:xfrm>
        <a:prstGeom prst="rect">
          <a:avLst/>
        </a:prstGeom>
        <a:solidFill>
          <a:schemeClr val="accent3">
            <a:tint val="40000"/>
            <a:alpha val="90000"/>
            <a:hueOff val="-3094494"/>
            <a:satOff val="-32763"/>
            <a:lumOff val="-1760"/>
            <a:alphaOff val="0"/>
          </a:schemeClr>
        </a:solidFill>
        <a:ln w="12700" cap="flat" cmpd="sng" algn="ctr">
          <a:solidFill>
            <a:schemeClr val="accent3">
              <a:tint val="40000"/>
              <a:alpha val="90000"/>
              <a:hueOff val="-3094494"/>
              <a:satOff val="-32763"/>
              <a:lumOff val="-176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86690" tIns="186690" rIns="248920" bIns="280035" numCol="1" spcCol="1270" anchor="t" anchorCtr="0">
          <a:noAutofit/>
        </a:bodyPr>
        <a:lstStyle/>
        <a:p>
          <a:pPr marL="285750" lvl="1" indent="-285750" algn="l" defTabSz="1555750">
            <a:lnSpc>
              <a:spcPct val="90000"/>
            </a:lnSpc>
            <a:spcBef>
              <a:spcPct val="0"/>
            </a:spcBef>
            <a:spcAft>
              <a:spcPct val="15000"/>
            </a:spcAft>
            <a:buChar char="•"/>
          </a:pPr>
          <a:r>
            <a:rPr lang="en-IN" sz="3500" kern="1200" dirty="0"/>
            <a:t>CD runs when you have new reference of the input data </a:t>
          </a:r>
        </a:p>
        <a:p>
          <a:pPr marL="285750" lvl="1" indent="-285750" algn="l" defTabSz="1555750">
            <a:lnSpc>
              <a:spcPct val="90000"/>
            </a:lnSpc>
            <a:spcBef>
              <a:spcPct val="0"/>
            </a:spcBef>
            <a:spcAft>
              <a:spcPct val="15000"/>
            </a:spcAft>
            <a:buChar char="•"/>
          </a:pPr>
          <a:r>
            <a:rPr lang="en-IN" sz="3500" kern="1200" dirty="0"/>
            <a:t>CD won’t run only if data is mutated </a:t>
          </a:r>
        </a:p>
        <a:p>
          <a:pPr marL="285750" lvl="1" indent="-285750" algn="l" defTabSz="1555750">
            <a:lnSpc>
              <a:spcPct val="90000"/>
            </a:lnSpc>
            <a:spcBef>
              <a:spcPct val="0"/>
            </a:spcBef>
            <a:spcAft>
              <a:spcPct val="15000"/>
            </a:spcAft>
            <a:buChar char="•"/>
          </a:pPr>
          <a:endParaRPr lang="en-IN" sz="3500" kern="1200" dirty="0"/>
        </a:p>
      </dsp:txBody>
      <dsp:txXfrm>
        <a:off x="4793297" y="1074167"/>
        <a:ext cx="4204608" cy="4131225"/>
      </dsp:txXfrm>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6379D0-CF5D-429E-9C2E-98A4E3E4C6FE}">
      <dsp:nvSpPr>
        <dsp:cNvPr id="0" name=""/>
        <dsp:cNvSpPr/>
      </dsp:nvSpPr>
      <dsp:spPr>
        <a:xfrm>
          <a:off x="0" y="178825"/>
          <a:ext cx="2966640" cy="1779984"/>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IN" sz="3100" kern="1200" dirty="0" err="1"/>
            <a:t>markForCheck</a:t>
          </a:r>
          <a:endParaRPr lang="en-IN" sz="3100" kern="1200" dirty="0"/>
        </a:p>
        <a:p>
          <a:pPr marL="228600" lvl="1" indent="-228600" algn="l" defTabSz="1066800">
            <a:lnSpc>
              <a:spcPct val="90000"/>
            </a:lnSpc>
            <a:spcBef>
              <a:spcPct val="0"/>
            </a:spcBef>
            <a:spcAft>
              <a:spcPct val="15000"/>
            </a:spcAft>
            <a:buChar char="•"/>
          </a:pPr>
          <a:endParaRPr lang="en-IN" sz="2400" kern="1200" dirty="0"/>
        </a:p>
      </dsp:txBody>
      <dsp:txXfrm>
        <a:off x="0" y="178825"/>
        <a:ext cx="2966640" cy="1779984"/>
      </dsp:txXfrm>
    </dsp:sp>
    <dsp:sp modelId="{04E7914B-294E-4237-8508-1A44FD4BCD34}">
      <dsp:nvSpPr>
        <dsp:cNvPr id="0" name=""/>
        <dsp:cNvSpPr/>
      </dsp:nvSpPr>
      <dsp:spPr>
        <a:xfrm>
          <a:off x="3263304" y="178825"/>
          <a:ext cx="2966640" cy="1779984"/>
        </a:xfrm>
        <a:prstGeom prst="rect">
          <a:avLst/>
        </a:prstGeom>
        <a:solidFill>
          <a:schemeClr val="accent2">
            <a:hueOff val="-1284117"/>
            <a:satOff val="2049"/>
            <a:lumOff val="-441"/>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IN" sz="3100" kern="1200" dirty="0"/>
            <a:t>detach</a:t>
          </a:r>
        </a:p>
        <a:p>
          <a:pPr marL="228600" lvl="1" indent="-228600" algn="l" defTabSz="1066800">
            <a:lnSpc>
              <a:spcPct val="90000"/>
            </a:lnSpc>
            <a:spcBef>
              <a:spcPct val="0"/>
            </a:spcBef>
            <a:spcAft>
              <a:spcPct val="15000"/>
            </a:spcAft>
            <a:buChar char="•"/>
          </a:pPr>
          <a:endParaRPr lang="en-IN" sz="2400" kern="1200" dirty="0"/>
        </a:p>
      </dsp:txBody>
      <dsp:txXfrm>
        <a:off x="3263304" y="178825"/>
        <a:ext cx="2966640" cy="1779984"/>
      </dsp:txXfrm>
    </dsp:sp>
    <dsp:sp modelId="{91B8C0DB-B860-401C-BE4F-7C697DD4ADEB}">
      <dsp:nvSpPr>
        <dsp:cNvPr id="0" name=""/>
        <dsp:cNvSpPr/>
      </dsp:nvSpPr>
      <dsp:spPr>
        <a:xfrm>
          <a:off x="6526609" y="178825"/>
          <a:ext cx="2966640" cy="1779984"/>
        </a:xfrm>
        <a:prstGeom prst="rect">
          <a:avLst/>
        </a:prstGeom>
        <a:solidFill>
          <a:schemeClr val="accent2">
            <a:hueOff val="-2568233"/>
            <a:satOff val="4098"/>
            <a:lumOff val="-883"/>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IN" sz="3100" kern="1200" dirty="0" err="1"/>
            <a:t>detectChanges</a:t>
          </a:r>
          <a:endParaRPr lang="en-IN" sz="3100" kern="1200" dirty="0"/>
        </a:p>
        <a:p>
          <a:pPr marL="228600" lvl="1" indent="-228600" algn="l" defTabSz="1066800">
            <a:lnSpc>
              <a:spcPct val="90000"/>
            </a:lnSpc>
            <a:spcBef>
              <a:spcPct val="0"/>
            </a:spcBef>
            <a:spcAft>
              <a:spcPct val="15000"/>
            </a:spcAft>
            <a:buChar char="•"/>
          </a:pPr>
          <a:endParaRPr lang="en-IN" sz="2400" kern="1200" dirty="0"/>
        </a:p>
      </dsp:txBody>
      <dsp:txXfrm>
        <a:off x="6526609" y="178825"/>
        <a:ext cx="2966640" cy="1779984"/>
      </dsp:txXfrm>
    </dsp:sp>
    <dsp:sp modelId="{D3E98327-5668-48C9-8FC7-309991774E55}">
      <dsp:nvSpPr>
        <dsp:cNvPr id="0" name=""/>
        <dsp:cNvSpPr/>
      </dsp:nvSpPr>
      <dsp:spPr>
        <a:xfrm>
          <a:off x="1631652" y="2255473"/>
          <a:ext cx="2966640" cy="1779984"/>
        </a:xfrm>
        <a:prstGeom prst="rect">
          <a:avLst/>
        </a:prstGeom>
        <a:solidFill>
          <a:schemeClr val="accent2">
            <a:hueOff val="-3852350"/>
            <a:satOff val="6147"/>
            <a:lumOff val="-1324"/>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IN" sz="3100" kern="1200" dirty="0" err="1"/>
            <a:t>checkNochanges</a:t>
          </a:r>
          <a:endParaRPr lang="en-IN" sz="3100" kern="1200" dirty="0"/>
        </a:p>
        <a:p>
          <a:pPr marL="228600" lvl="1" indent="-228600" algn="l" defTabSz="1066800">
            <a:lnSpc>
              <a:spcPct val="90000"/>
            </a:lnSpc>
            <a:spcBef>
              <a:spcPct val="0"/>
            </a:spcBef>
            <a:spcAft>
              <a:spcPct val="15000"/>
            </a:spcAft>
            <a:buChar char="•"/>
          </a:pPr>
          <a:endParaRPr lang="en-IN" sz="2400" kern="1200" dirty="0"/>
        </a:p>
      </dsp:txBody>
      <dsp:txXfrm>
        <a:off x="1631652" y="2255473"/>
        <a:ext cx="2966640" cy="1779984"/>
      </dsp:txXfrm>
    </dsp:sp>
    <dsp:sp modelId="{11C07580-F0B6-46A7-8E65-3DD4F96E2AC8}">
      <dsp:nvSpPr>
        <dsp:cNvPr id="0" name=""/>
        <dsp:cNvSpPr/>
      </dsp:nvSpPr>
      <dsp:spPr>
        <a:xfrm>
          <a:off x="4894957" y="2255473"/>
          <a:ext cx="2966640" cy="1779984"/>
        </a:xfrm>
        <a:prstGeom prst="rect">
          <a:avLst/>
        </a:prstGeom>
        <a:solidFill>
          <a:schemeClr val="accent2">
            <a:hueOff val="-5136466"/>
            <a:satOff val="8196"/>
            <a:lumOff val="-1765"/>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IN" sz="3100" kern="1200" dirty="0"/>
            <a:t>Reattach</a:t>
          </a:r>
        </a:p>
        <a:p>
          <a:pPr marL="228600" lvl="1" indent="-228600" algn="l" defTabSz="1066800">
            <a:lnSpc>
              <a:spcPct val="90000"/>
            </a:lnSpc>
            <a:spcBef>
              <a:spcPct val="0"/>
            </a:spcBef>
            <a:spcAft>
              <a:spcPct val="15000"/>
            </a:spcAft>
            <a:buChar char="•"/>
          </a:pPr>
          <a:endParaRPr lang="en-IN" sz="2400" kern="1200" dirty="0"/>
        </a:p>
      </dsp:txBody>
      <dsp:txXfrm>
        <a:off x="4894957" y="2255473"/>
        <a:ext cx="2966640" cy="177998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479DC2-D928-4D04-9933-6E4DA83D4DE5}">
      <dsp:nvSpPr>
        <dsp:cNvPr id="0" name=""/>
        <dsp:cNvSpPr/>
      </dsp:nvSpPr>
      <dsp:spPr>
        <a:xfrm>
          <a:off x="7964433" y="2491882"/>
          <a:ext cx="1243779" cy="431725"/>
        </a:xfrm>
        <a:custGeom>
          <a:avLst/>
          <a:gdLst/>
          <a:ahLst/>
          <a:cxnLst/>
          <a:rect l="0" t="0" r="0" b="0"/>
          <a:pathLst>
            <a:path>
              <a:moveTo>
                <a:pt x="0" y="0"/>
              </a:moveTo>
              <a:lnTo>
                <a:pt x="0" y="215862"/>
              </a:lnTo>
              <a:lnTo>
                <a:pt x="1243779" y="215862"/>
              </a:lnTo>
              <a:lnTo>
                <a:pt x="1243779" y="431725"/>
              </a:lnTo>
            </a:path>
          </a:pathLst>
        </a:custGeom>
        <a:noFill/>
        <a:ln w="127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410058E-EF2E-4D94-A2AB-1A422365FBC6}">
      <dsp:nvSpPr>
        <dsp:cNvPr id="0" name=""/>
        <dsp:cNvSpPr/>
      </dsp:nvSpPr>
      <dsp:spPr>
        <a:xfrm>
          <a:off x="5898320" y="3951524"/>
          <a:ext cx="308375" cy="945683"/>
        </a:xfrm>
        <a:custGeom>
          <a:avLst/>
          <a:gdLst/>
          <a:ahLst/>
          <a:cxnLst/>
          <a:rect l="0" t="0" r="0" b="0"/>
          <a:pathLst>
            <a:path>
              <a:moveTo>
                <a:pt x="0" y="0"/>
              </a:moveTo>
              <a:lnTo>
                <a:pt x="0" y="945683"/>
              </a:lnTo>
              <a:lnTo>
                <a:pt x="308375" y="945683"/>
              </a:lnTo>
            </a:path>
          </a:pathLst>
        </a:custGeom>
        <a:noFill/>
        <a:ln w="127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581FFBD-C15F-4676-B2FB-4ADDA00C199B}">
      <dsp:nvSpPr>
        <dsp:cNvPr id="0" name=""/>
        <dsp:cNvSpPr/>
      </dsp:nvSpPr>
      <dsp:spPr>
        <a:xfrm>
          <a:off x="6720654" y="2491882"/>
          <a:ext cx="1243779" cy="431725"/>
        </a:xfrm>
        <a:custGeom>
          <a:avLst/>
          <a:gdLst/>
          <a:ahLst/>
          <a:cxnLst/>
          <a:rect l="0" t="0" r="0" b="0"/>
          <a:pathLst>
            <a:path>
              <a:moveTo>
                <a:pt x="1243779" y="0"/>
              </a:moveTo>
              <a:lnTo>
                <a:pt x="1243779" y="215862"/>
              </a:lnTo>
              <a:lnTo>
                <a:pt x="0" y="215862"/>
              </a:lnTo>
              <a:lnTo>
                <a:pt x="0" y="431725"/>
              </a:lnTo>
            </a:path>
          </a:pathLst>
        </a:custGeom>
        <a:noFill/>
        <a:ln w="127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35D14BB-343A-4775-B7AC-01CD44998D27}">
      <dsp:nvSpPr>
        <dsp:cNvPr id="0" name=""/>
        <dsp:cNvSpPr/>
      </dsp:nvSpPr>
      <dsp:spPr>
        <a:xfrm>
          <a:off x="5476875" y="1032240"/>
          <a:ext cx="2487558" cy="431725"/>
        </a:xfrm>
        <a:custGeom>
          <a:avLst/>
          <a:gdLst/>
          <a:ahLst/>
          <a:cxnLst/>
          <a:rect l="0" t="0" r="0" b="0"/>
          <a:pathLst>
            <a:path>
              <a:moveTo>
                <a:pt x="0" y="0"/>
              </a:moveTo>
              <a:lnTo>
                <a:pt x="0" y="215862"/>
              </a:lnTo>
              <a:lnTo>
                <a:pt x="2487558" y="215862"/>
              </a:lnTo>
              <a:lnTo>
                <a:pt x="2487558" y="431725"/>
              </a:lnTo>
            </a:path>
          </a:pathLst>
        </a:custGeom>
        <a:noFill/>
        <a:ln w="127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06C6EEB-D60E-49B8-B436-43569C7C7234}">
      <dsp:nvSpPr>
        <dsp:cNvPr id="0" name=""/>
        <dsp:cNvSpPr/>
      </dsp:nvSpPr>
      <dsp:spPr>
        <a:xfrm>
          <a:off x="3410762" y="3951524"/>
          <a:ext cx="308375" cy="945683"/>
        </a:xfrm>
        <a:custGeom>
          <a:avLst/>
          <a:gdLst/>
          <a:ahLst/>
          <a:cxnLst/>
          <a:rect l="0" t="0" r="0" b="0"/>
          <a:pathLst>
            <a:path>
              <a:moveTo>
                <a:pt x="0" y="0"/>
              </a:moveTo>
              <a:lnTo>
                <a:pt x="0" y="945683"/>
              </a:lnTo>
              <a:lnTo>
                <a:pt x="308375" y="945683"/>
              </a:lnTo>
            </a:path>
          </a:pathLst>
        </a:custGeom>
        <a:noFill/>
        <a:ln w="127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7BF1B3B-2801-4DAD-8E27-F3802BB24385}">
      <dsp:nvSpPr>
        <dsp:cNvPr id="0" name=""/>
        <dsp:cNvSpPr/>
      </dsp:nvSpPr>
      <dsp:spPr>
        <a:xfrm>
          <a:off x="2989316" y="2491882"/>
          <a:ext cx="1243779" cy="431725"/>
        </a:xfrm>
        <a:custGeom>
          <a:avLst/>
          <a:gdLst/>
          <a:ahLst/>
          <a:cxnLst/>
          <a:rect l="0" t="0" r="0" b="0"/>
          <a:pathLst>
            <a:path>
              <a:moveTo>
                <a:pt x="0" y="0"/>
              </a:moveTo>
              <a:lnTo>
                <a:pt x="0" y="215862"/>
              </a:lnTo>
              <a:lnTo>
                <a:pt x="1243779" y="215862"/>
              </a:lnTo>
              <a:lnTo>
                <a:pt x="1243779" y="431725"/>
              </a:lnTo>
            </a:path>
          </a:pathLst>
        </a:custGeom>
        <a:noFill/>
        <a:ln w="127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D6DFF04-DB7D-4AE8-B75F-EF7A917F05D9}">
      <dsp:nvSpPr>
        <dsp:cNvPr id="0" name=""/>
        <dsp:cNvSpPr/>
      </dsp:nvSpPr>
      <dsp:spPr>
        <a:xfrm>
          <a:off x="1745536" y="2491882"/>
          <a:ext cx="1243779" cy="431725"/>
        </a:xfrm>
        <a:custGeom>
          <a:avLst/>
          <a:gdLst/>
          <a:ahLst/>
          <a:cxnLst/>
          <a:rect l="0" t="0" r="0" b="0"/>
          <a:pathLst>
            <a:path>
              <a:moveTo>
                <a:pt x="1243779" y="0"/>
              </a:moveTo>
              <a:lnTo>
                <a:pt x="1243779" y="215862"/>
              </a:lnTo>
              <a:lnTo>
                <a:pt x="0" y="215862"/>
              </a:lnTo>
              <a:lnTo>
                <a:pt x="0" y="431725"/>
              </a:lnTo>
            </a:path>
          </a:pathLst>
        </a:custGeom>
        <a:noFill/>
        <a:ln w="127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11C5403-7B88-4200-B922-B94251B702E6}">
      <dsp:nvSpPr>
        <dsp:cNvPr id="0" name=""/>
        <dsp:cNvSpPr/>
      </dsp:nvSpPr>
      <dsp:spPr>
        <a:xfrm>
          <a:off x="2989316" y="1032240"/>
          <a:ext cx="2487558" cy="431725"/>
        </a:xfrm>
        <a:custGeom>
          <a:avLst/>
          <a:gdLst/>
          <a:ahLst/>
          <a:cxnLst/>
          <a:rect l="0" t="0" r="0" b="0"/>
          <a:pathLst>
            <a:path>
              <a:moveTo>
                <a:pt x="2487558" y="0"/>
              </a:moveTo>
              <a:lnTo>
                <a:pt x="2487558" y="215862"/>
              </a:lnTo>
              <a:lnTo>
                <a:pt x="0" y="215862"/>
              </a:lnTo>
              <a:lnTo>
                <a:pt x="0" y="431725"/>
              </a:lnTo>
            </a:path>
          </a:pathLst>
        </a:custGeom>
        <a:noFill/>
        <a:ln w="127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08EE065-F772-46FA-A1C3-250061648020}">
      <dsp:nvSpPr>
        <dsp:cNvPr id="0" name=""/>
        <dsp:cNvSpPr/>
      </dsp:nvSpPr>
      <dsp:spPr>
        <a:xfrm>
          <a:off x="4448958" y="4324"/>
          <a:ext cx="2055833" cy="1027916"/>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en-IN" sz="2700" kern="1200"/>
            <a:t>Root Component</a:t>
          </a:r>
        </a:p>
      </dsp:txBody>
      <dsp:txXfrm>
        <a:off x="4448958" y="4324"/>
        <a:ext cx="2055833" cy="1027916"/>
      </dsp:txXfrm>
    </dsp:sp>
    <dsp:sp modelId="{9BFA6DBE-F024-4083-9F0C-C58716F62B09}">
      <dsp:nvSpPr>
        <dsp:cNvPr id="0" name=""/>
        <dsp:cNvSpPr/>
      </dsp:nvSpPr>
      <dsp:spPr>
        <a:xfrm>
          <a:off x="1961399" y="1463966"/>
          <a:ext cx="2055833" cy="1027916"/>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en-IN" sz="2700" kern="1200"/>
            <a:t>Child Component -1</a:t>
          </a:r>
        </a:p>
      </dsp:txBody>
      <dsp:txXfrm>
        <a:off x="1961399" y="1463966"/>
        <a:ext cx="2055833" cy="1027916"/>
      </dsp:txXfrm>
    </dsp:sp>
    <dsp:sp modelId="{58BD6176-D990-4815-A36F-5BA27775EBFD}">
      <dsp:nvSpPr>
        <dsp:cNvPr id="0" name=""/>
        <dsp:cNvSpPr/>
      </dsp:nvSpPr>
      <dsp:spPr>
        <a:xfrm>
          <a:off x="717619" y="2923608"/>
          <a:ext cx="2055833" cy="1027916"/>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en-IN" sz="2700" kern="1200"/>
            <a:t>CC-11 </a:t>
          </a:r>
        </a:p>
      </dsp:txBody>
      <dsp:txXfrm>
        <a:off x="717619" y="2923608"/>
        <a:ext cx="2055833" cy="1027916"/>
      </dsp:txXfrm>
    </dsp:sp>
    <dsp:sp modelId="{C6F6C7FC-4E29-434A-A080-4CBD3A77C4D5}">
      <dsp:nvSpPr>
        <dsp:cNvPr id="0" name=""/>
        <dsp:cNvSpPr/>
      </dsp:nvSpPr>
      <dsp:spPr>
        <a:xfrm>
          <a:off x="3205178" y="2923608"/>
          <a:ext cx="2055833" cy="1027916"/>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en-IN" sz="2700" kern="1200" dirty="0"/>
            <a:t>CC -12 </a:t>
          </a:r>
        </a:p>
      </dsp:txBody>
      <dsp:txXfrm>
        <a:off x="3205178" y="2923608"/>
        <a:ext cx="2055833" cy="1027916"/>
      </dsp:txXfrm>
    </dsp:sp>
    <dsp:sp modelId="{6D8EF594-B147-4D09-932B-B1E26548EA4B}">
      <dsp:nvSpPr>
        <dsp:cNvPr id="0" name=""/>
        <dsp:cNvSpPr/>
      </dsp:nvSpPr>
      <dsp:spPr>
        <a:xfrm>
          <a:off x="3719137" y="4383250"/>
          <a:ext cx="2055833" cy="1027916"/>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en-IN" sz="2700" kern="1200"/>
            <a:t>CC-121</a:t>
          </a:r>
        </a:p>
      </dsp:txBody>
      <dsp:txXfrm>
        <a:off x="3719137" y="4383250"/>
        <a:ext cx="2055833" cy="1027916"/>
      </dsp:txXfrm>
    </dsp:sp>
    <dsp:sp modelId="{AD56C28C-57BD-4E05-9061-E0AD4A3F9630}">
      <dsp:nvSpPr>
        <dsp:cNvPr id="0" name=""/>
        <dsp:cNvSpPr/>
      </dsp:nvSpPr>
      <dsp:spPr>
        <a:xfrm>
          <a:off x="6936517" y="1463966"/>
          <a:ext cx="2055833" cy="1027916"/>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en-IN" sz="2700" kern="1200"/>
            <a:t>Child Component- 2</a:t>
          </a:r>
        </a:p>
      </dsp:txBody>
      <dsp:txXfrm>
        <a:off x="6936517" y="1463966"/>
        <a:ext cx="2055833" cy="1027916"/>
      </dsp:txXfrm>
    </dsp:sp>
    <dsp:sp modelId="{04FDDF98-B89F-425B-86DE-DF2E6DC201B9}">
      <dsp:nvSpPr>
        <dsp:cNvPr id="0" name=""/>
        <dsp:cNvSpPr/>
      </dsp:nvSpPr>
      <dsp:spPr>
        <a:xfrm>
          <a:off x="5692737" y="2923608"/>
          <a:ext cx="2055833" cy="1027916"/>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en-IN" sz="2700" kern="1200"/>
            <a:t>CC -21</a:t>
          </a:r>
        </a:p>
      </dsp:txBody>
      <dsp:txXfrm>
        <a:off x="5692737" y="2923608"/>
        <a:ext cx="2055833" cy="1027916"/>
      </dsp:txXfrm>
    </dsp:sp>
    <dsp:sp modelId="{3248B0B4-A307-454D-A1DA-6D235815FAD0}">
      <dsp:nvSpPr>
        <dsp:cNvPr id="0" name=""/>
        <dsp:cNvSpPr/>
      </dsp:nvSpPr>
      <dsp:spPr>
        <a:xfrm>
          <a:off x="6206696" y="4383250"/>
          <a:ext cx="2055833" cy="1027916"/>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en-IN" sz="2700" kern="1200"/>
            <a:t>CC- 211</a:t>
          </a:r>
        </a:p>
      </dsp:txBody>
      <dsp:txXfrm>
        <a:off x="6206696" y="4383250"/>
        <a:ext cx="2055833" cy="1027916"/>
      </dsp:txXfrm>
    </dsp:sp>
    <dsp:sp modelId="{4E96C27C-E83E-4ABF-BD86-62839B99B012}">
      <dsp:nvSpPr>
        <dsp:cNvPr id="0" name=""/>
        <dsp:cNvSpPr/>
      </dsp:nvSpPr>
      <dsp:spPr>
        <a:xfrm>
          <a:off x="8180296" y="2923608"/>
          <a:ext cx="2055833" cy="1027916"/>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en-IN" sz="2700" kern="1200"/>
            <a:t>CC-22</a:t>
          </a:r>
        </a:p>
      </dsp:txBody>
      <dsp:txXfrm>
        <a:off x="8180296" y="2923608"/>
        <a:ext cx="2055833" cy="102791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479DC2-D928-4D04-9933-6E4DA83D4DE5}">
      <dsp:nvSpPr>
        <dsp:cNvPr id="0" name=""/>
        <dsp:cNvSpPr/>
      </dsp:nvSpPr>
      <dsp:spPr>
        <a:xfrm>
          <a:off x="7964433" y="2491882"/>
          <a:ext cx="1243779" cy="431725"/>
        </a:xfrm>
        <a:custGeom>
          <a:avLst/>
          <a:gdLst/>
          <a:ahLst/>
          <a:cxnLst/>
          <a:rect l="0" t="0" r="0" b="0"/>
          <a:pathLst>
            <a:path>
              <a:moveTo>
                <a:pt x="0" y="0"/>
              </a:moveTo>
              <a:lnTo>
                <a:pt x="0" y="215862"/>
              </a:lnTo>
              <a:lnTo>
                <a:pt x="1243779" y="215862"/>
              </a:lnTo>
              <a:lnTo>
                <a:pt x="1243779" y="431725"/>
              </a:lnTo>
            </a:path>
          </a:pathLst>
        </a:custGeom>
        <a:noFill/>
        <a:ln w="127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410058E-EF2E-4D94-A2AB-1A422365FBC6}">
      <dsp:nvSpPr>
        <dsp:cNvPr id="0" name=""/>
        <dsp:cNvSpPr/>
      </dsp:nvSpPr>
      <dsp:spPr>
        <a:xfrm>
          <a:off x="5898320" y="3951524"/>
          <a:ext cx="308375" cy="945683"/>
        </a:xfrm>
        <a:custGeom>
          <a:avLst/>
          <a:gdLst/>
          <a:ahLst/>
          <a:cxnLst/>
          <a:rect l="0" t="0" r="0" b="0"/>
          <a:pathLst>
            <a:path>
              <a:moveTo>
                <a:pt x="0" y="0"/>
              </a:moveTo>
              <a:lnTo>
                <a:pt x="0" y="945683"/>
              </a:lnTo>
              <a:lnTo>
                <a:pt x="308375" y="945683"/>
              </a:lnTo>
            </a:path>
          </a:pathLst>
        </a:custGeom>
        <a:noFill/>
        <a:ln w="127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581FFBD-C15F-4676-B2FB-4ADDA00C199B}">
      <dsp:nvSpPr>
        <dsp:cNvPr id="0" name=""/>
        <dsp:cNvSpPr/>
      </dsp:nvSpPr>
      <dsp:spPr>
        <a:xfrm>
          <a:off x="6720654" y="2491882"/>
          <a:ext cx="1243779" cy="431725"/>
        </a:xfrm>
        <a:custGeom>
          <a:avLst/>
          <a:gdLst/>
          <a:ahLst/>
          <a:cxnLst/>
          <a:rect l="0" t="0" r="0" b="0"/>
          <a:pathLst>
            <a:path>
              <a:moveTo>
                <a:pt x="1243779" y="0"/>
              </a:moveTo>
              <a:lnTo>
                <a:pt x="1243779" y="215862"/>
              </a:lnTo>
              <a:lnTo>
                <a:pt x="0" y="215862"/>
              </a:lnTo>
              <a:lnTo>
                <a:pt x="0" y="431725"/>
              </a:lnTo>
            </a:path>
          </a:pathLst>
        </a:custGeom>
        <a:noFill/>
        <a:ln w="127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35D14BB-343A-4775-B7AC-01CD44998D27}">
      <dsp:nvSpPr>
        <dsp:cNvPr id="0" name=""/>
        <dsp:cNvSpPr/>
      </dsp:nvSpPr>
      <dsp:spPr>
        <a:xfrm>
          <a:off x="5476875" y="1032240"/>
          <a:ext cx="2487558" cy="431725"/>
        </a:xfrm>
        <a:custGeom>
          <a:avLst/>
          <a:gdLst/>
          <a:ahLst/>
          <a:cxnLst/>
          <a:rect l="0" t="0" r="0" b="0"/>
          <a:pathLst>
            <a:path>
              <a:moveTo>
                <a:pt x="0" y="0"/>
              </a:moveTo>
              <a:lnTo>
                <a:pt x="0" y="215862"/>
              </a:lnTo>
              <a:lnTo>
                <a:pt x="2487558" y="215862"/>
              </a:lnTo>
              <a:lnTo>
                <a:pt x="2487558" y="431725"/>
              </a:lnTo>
            </a:path>
          </a:pathLst>
        </a:custGeom>
        <a:noFill/>
        <a:ln w="127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06C6EEB-D60E-49B8-B436-43569C7C7234}">
      <dsp:nvSpPr>
        <dsp:cNvPr id="0" name=""/>
        <dsp:cNvSpPr/>
      </dsp:nvSpPr>
      <dsp:spPr>
        <a:xfrm>
          <a:off x="3410762" y="3951524"/>
          <a:ext cx="308375" cy="945683"/>
        </a:xfrm>
        <a:custGeom>
          <a:avLst/>
          <a:gdLst/>
          <a:ahLst/>
          <a:cxnLst/>
          <a:rect l="0" t="0" r="0" b="0"/>
          <a:pathLst>
            <a:path>
              <a:moveTo>
                <a:pt x="0" y="0"/>
              </a:moveTo>
              <a:lnTo>
                <a:pt x="0" y="945683"/>
              </a:lnTo>
              <a:lnTo>
                <a:pt x="308375" y="945683"/>
              </a:lnTo>
            </a:path>
          </a:pathLst>
        </a:custGeom>
        <a:noFill/>
        <a:ln w="127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7BF1B3B-2801-4DAD-8E27-F3802BB24385}">
      <dsp:nvSpPr>
        <dsp:cNvPr id="0" name=""/>
        <dsp:cNvSpPr/>
      </dsp:nvSpPr>
      <dsp:spPr>
        <a:xfrm>
          <a:off x="2989316" y="2491882"/>
          <a:ext cx="1243779" cy="431725"/>
        </a:xfrm>
        <a:custGeom>
          <a:avLst/>
          <a:gdLst/>
          <a:ahLst/>
          <a:cxnLst/>
          <a:rect l="0" t="0" r="0" b="0"/>
          <a:pathLst>
            <a:path>
              <a:moveTo>
                <a:pt x="0" y="0"/>
              </a:moveTo>
              <a:lnTo>
                <a:pt x="0" y="215862"/>
              </a:lnTo>
              <a:lnTo>
                <a:pt x="1243779" y="215862"/>
              </a:lnTo>
              <a:lnTo>
                <a:pt x="1243779" y="431725"/>
              </a:lnTo>
            </a:path>
          </a:pathLst>
        </a:custGeom>
        <a:noFill/>
        <a:ln w="127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D6DFF04-DB7D-4AE8-B75F-EF7A917F05D9}">
      <dsp:nvSpPr>
        <dsp:cNvPr id="0" name=""/>
        <dsp:cNvSpPr/>
      </dsp:nvSpPr>
      <dsp:spPr>
        <a:xfrm>
          <a:off x="1745536" y="2491882"/>
          <a:ext cx="1243779" cy="431725"/>
        </a:xfrm>
        <a:custGeom>
          <a:avLst/>
          <a:gdLst/>
          <a:ahLst/>
          <a:cxnLst/>
          <a:rect l="0" t="0" r="0" b="0"/>
          <a:pathLst>
            <a:path>
              <a:moveTo>
                <a:pt x="1243779" y="0"/>
              </a:moveTo>
              <a:lnTo>
                <a:pt x="1243779" y="215862"/>
              </a:lnTo>
              <a:lnTo>
                <a:pt x="0" y="215862"/>
              </a:lnTo>
              <a:lnTo>
                <a:pt x="0" y="431725"/>
              </a:lnTo>
            </a:path>
          </a:pathLst>
        </a:custGeom>
        <a:noFill/>
        <a:ln w="127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11C5403-7B88-4200-B922-B94251B702E6}">
      <dsp:nvSpPr>
        <dsp:cNvPr id="0" name=""/>
        <dsp:cNvSpPr/>
      </dsp:nvSpPr>
      <dsp:spPr>
        <a:xfrm>
          <a:off x="2989316" y="1032240"/>
          <a:ext cx="2487558" cy="431725"/>
        </a:xfrm>
        <a:custGeom>
          <a:avLst/>
          <a:gdLst/>
          <a:ahLst/>
          <a:cxnLst/>
          <a:rect l="0" t="0" r="0" b="0"/>
          <a:pathLst>
            <a:path>
              <a:moveTo>
                <a:pt x="2487558" y="0"/>
              </a:moveTo>
              <a:lnTo>
                <a:pt x="2487558" y="215862"/>
              </a:lnTo>
              <a:lnTo>
                <a:pt x="0" y="215862"/>
              </a:lnTo>
              <a:lnTo>
                <a:pt x="0" y="431725"/>
              </a:lnTo>
            </a:path>
          </a:pathLst>
        </a:custGeom>
        <a:noFill/>
        <a:ln w="127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08EE065-F772-46FA-A1C3-250061648020}">
      <dsp:nvSpPr>
        <dsp:cNvPr id="0" name=""/>
        <dsp:cNvSpPr/>
      </dsp:nvSpPr>
      <dsp:spPr>
        <a:xfrm>
          <a:off x="4448958" y="4324"/>
          <a:ext cx="2055833" cy="1027916"/>
        </a:xfrm>
        <a:prstGeom prst="rect">
          <a:avLst/>
        </a:prstGeom>
        <a:solidFill>
          <a:schemeClr val="accent6"/>
        </a:solidFill>
        <a:ln w="127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en-IN" sz="2700" kern="1200" dirty="0">
              <a:solidFill>
                <a:schemeClr val="bg1"/>
              </a:solidFill>
            </a:rPr>
            <a:t>Root Component</a:t>
          </a:r>
        </a:p>
      </dsp:txBody>
      <dsp:txXfrm>
        <a:off x="4448958" y="4324"/>
        <a:ext cx="2055833" cy="1027916"/>
      </dsp:txXfrm>
    </dsp:sp>
    <dsp:sp modelId="{9BFA6DBE-F024-4083-9F0C-C58716F62B09}">
      <dsp:nvSpPr>
        <dsp:cNvPr id="0" name=""/>
        <dsp:cNvSpPr/>
      </dsp:nvSpPr>
      <dsp:spPr>
        <a:xfrm>
          <a:off x="1961399" y="1463966"/>
          <a:ext cx="2055833" cy="1027916"/>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en-IN" sz="2700" kern="1200" dirty="0"/>
            <a:t>Child Component -1</a:t>
          </a:r>
        </a:p>
      </dsp:txBody>
      <dsp:txXfrm>
        <a:off x="1961399" y="1463966"/>
        <a:ext cx="2055833" cy="1027916"/>
      </dsp:txXfrm>
    </dsp:sp>
    <dsp:sp modelId="{58BD6176-D990-4815-A36F-5BA27775EBFD}">
      <dsp:nvSpPr>
        <dsp:cNvPr id="0" name=""/>
        <dsp:cNvSpPr/>
      </dsp:nvSpPr>
      <dsp:spPr>
        <a:xfrm>
          <a:off x="717619" y="2923608"/>
          <a:ext cx="2055833" cy="1027916"/>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en-IN" sz="2700" kern="1200"/>
            <a:t>CC-11 </a:t>
          </a:r>
        </a:p>
      </dsp:txBody>
      <dsp:txXfrm>
        <a:off x="717619" y="2923608"/>
        <a:ext cx="2055833" cy="1027916"/>
      </dsp:txXfrm>
    </dsp:sp>
    <dsp:sp modelId="{C6F6C7FC-4E29-434A-A080-4CBD3A77C4D5}">
      <dsp:nvSpPr>
        <dsp:cNvPr id="0" name=""/>
        <dsp:cNvSpPr/>
      </dsp:nvSpPr>
      <dsp:spPr>
        <a:xfrm>
          <a:off x="3205178" y="2923608"/>
          <a:ext cx="2055833" cy="1027916"/>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en-IN" sz="2700" kern="1200" dirty="0"/>
            <a:t>CC -12 </a:t>
          </a:r>
        </a:p>
      </dsp:txBody>
      <dsp:txXfrm>
        <a:off x="3205178" y="2923608"/>
        <a:ext cx="2055833" cy="1027916"/>
      </dsp:txXfrm>
    </dsp:sp>
    <dsp:sp modelId="{6D8EF594-B147-4D09-932B-B1E26548EA4B}">
      <dsp:nvSpPr>
        <dsp:cNvPr id="0" name=""/>
        <dsp:cNvSpPr/>
      </dsp:nvSpPr>
      <dsp:spPr>
        <a:xfrm>
          <a:off x="3719137" y="4383250"/>
          <a:ext cx="2055833" cy="1027916"/>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en-IN" sz="2700" kern="1200"/>
            <a:t>CC-121</a:t>
          </a:r>
        </a:p>
      </dsp:txBody>
      <dsp:txXfrm>
        <a:off x="3719137" y="4383250"/>
        <a:ext cx="2055833" cy="1027916"/>
      </dsp:txXfrm>
    </dsp:sp>
    <dsp:sp modelId="{AD56C28C-57BD-4E05-9061-E0AD4A3F9630}">
      <dsp:nvSpPr>
        <dsp:cNvPr id="0" name=""/>
        <dsp:cNvSpPr/>
      </dsp:nvSpPr>
      <dsp:spPr>
        <a:xfrm>
          <a:off x="6936517" y="1463966"/>
          <a:ext cx="2055833" cy="1027916"/>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en-IN" sz="2700" kern="1200"/>
            <a:t>Child Component- 2</a:t>
          </a:r>
        </a:p>
      </dsp:txBody>
      <dsp:txXfrm>
        <a:off x="6936517" y="1463966"/>
        <a:ext cx="2055833" cy="1027916"/>
      </dsp:txXfrm>
    </dsp:sp>
    <dsp:sp modelId="{04FDDF98-B89F-425B-86DE-DF2E6DC201B9}">
      <dsp:nvSpPr>
        <dsp:cNvPr id="0" name=""/>
        <dsp:cNvSpPr/>
      </dsp:nvSpPr>
      <dsp:spPr>
        <a:xfrm>
          <a:off x="5692737" y="2923608"/>
          <a:ext cx="2055833" cy="1027916"/>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en-IN" sz="2700" kern="1200"/>
            <a:t>CC -21</a:t>
          </a:r>
        </a:p>
      </dsp:txBody>
      <dsp:txXfrm>
        <a:off x="5692737" y="2923608"/>
        <a:ext cx="2055833" cy="1027916"/>
      </dsp:txXfrm>
    </dsp:sp>
    <dsp:sp modelId="{3248B0B4-A307-454D-A1DA-6D235815FAD0}">
      <dsp:nvSpPr>
        <dsp:cNvPr id="0" name=""/>
        <dsp:cNvSpPr/>
      </dsp:nvSpPr>
      <dsp:spPr>
        <a:xfrm>
          <a:off x="6206696" y="4383250"/>
          <a:ext cx="2055833" cy="1027916"/>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en-IN" sz="2700" kern="1200"/>
            <a:t>CC- 211</a:t>
          </a:r>
        </a:p>
      </dsp:txBody>
      <dsp:txXfrm>
        <a:off x="6206696" y="4383250"/>
        <a:ext cx="2055833" cy="1027916"/>
      </dsp:txXfrm>
    </dsp:sp>
    <dsp:sp modelId="{4E96C27C-E83E-4ABF-BD86-62839B99B012}">
      <dsp:nvSpPr>
        <dsp:cNvPr id="0" name=""/>
        <dsp:cNvSpPr/>
      </dsp:nvSpPr>
      <dsp:spPr>
        <a:xfrm>
          <a:off x="8180296" y="2923608"/>
          <a:ext cx="2055833" cy="1027916"/>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en-IN" sz="2700" kern="1200"/>
            <a:t>CC-22</a:t>
          </a:r>
        </a:p>
      </dsp:txBody>
      <dsp:txXfrm>
        <a:off x="8180296" y="2923608"/>
        <a:ext cx="2055833" cy="102791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479DC2-D928-4D04-9933-6E4DA83D4DE5}">
      <dsp:nvSpPr>
        <dsp:cNvPr id="0" name=""/>
        <dsp:cNvSpPr/>
      </dsp:nvSpPr>
      <dsp:spPr>
        <a:xfrm>
          <a:off x="7964433" y="2491882"/>
          <a:ext cx="1243779" cy="431725"/>
        </a:xfrm>
        <a:custGeom>
          <a:avLst/>
          <a:gdLst/>
          <a:ahLst/>
          <a:cxnLst/>
          <a:rect l="0" t="0" r="0" b="0"/>
          <a:pathLst>
            <a:path>
              <a:moveTo>
                <a:pt x="0" y="0"/>
              </a:moveTo>
              <a:lnTo>
                <a:pt x="0" y="215862"/>
              </a:lnTo>
              <a:lnTo>
                <a:pt x="1243779" y="215862"/>
              </a:lnTo>
              <a:lnTo>
                <a:pt x="1243779" y="431725"/>
              </a:lnTo>
            </a:path>
          </a:pathLst>
        </a:custGeom>
        <a:noFill/>
        <a:ln w="127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410058E-EF2E-4D94-A2AB-1A422365FBC6}">
      <dsp:nvSpPr>
        <dsp:cNvPr id="0" name=""/>
        <dsp:cNvSpPr/>
      </dsp:nvSpPr>
      <dsp:spPr>
        <a:xfrm>
          <a:off x="5898320" y="3951524"/>
          <a:ext cx="308375" cy="945683"/>
        </a:xfrm>
        <a:custGeom>
          <a:avLst/>
          <a:gdLst/>
          <a:ahLst/>
          <a:cxnLst/>
          <a:rect l="0" t="0" r="0" b="0"/>
          <a:pathLst>
            <a:path>
              <a:moveTo>
                <a:pt x="0" y="0"/>
              </a:moveTo>
              <a:lnTo>
                <a:pt x="0" y="945683"/>
              </a:lnTo>
              <a:lnTo>
                <a:pt x="308375" y="945683"/>
              </a:lnTo>
            </a:path>
          </a:pathLst>
        </a:custGeom>
        <a:noFill/>
        <a:ln w="127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581FFBD-C15F-4676-B2FB-4ADDA00C199B}">
      <dsp:nvSpPr>
        <dsp:cNvPr id="0" name=""/>
        <dsp:cNvSpPr/>
      </dsp:nvSpPr>
      <dsp:spPr>
        <a:xfrm>
          <a:off x="6720654" y="2491882"/>
          <a:ext cx="1243779" cy="431725"/>
        </a:xfrm>
        <a:custGeom>
          <a:avLst/>
          <a:gdLst/>
          <a:ahLst/>
          <a:cxnLst/>
          <a:rect l="0" t="0" r="0" b="0"/>
          <a:pathLst>
            <a:path>
              <a:moveTo>
                <a:pt x="1243779" y="0"/>
              </a:moveTo>
              <a:lnTo>
                <a:pt x="1243779" y="215862"/>
              </a:lnTo>
              <a:lnTo>
                <a:pt x="0" y="215862"/>
              </a:lnTo>
              <a:lnTo>
                <a:pt x="0" y="431725"/>
              </a:lnTo>
            </a:path>
          </a:pathLst>
        </a:custGeom>
        <a:noFill/>
        <a:ln w="127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35D14BB-343A-4775-B7AC-01CD44998D27}">
      <dsp:nvSpPr>
        <dsp:cNvPr id="0" name=""/>
        <dsp:cNvSpPr/>
      </dsp:nvSpPr>
      <dsp:spPr>
        <a:xfrm>
          <a:off x="5476875" y="1032240"/>
          <a:ext cx="2487558" cy="431725"/>
        </a:xfrm>
        <a:custGeom>
          <a:avLst/>
          <a:gdLst/>
          <a:ahLst/>
          <a:cxnLst/>
          <a:rect l="0" t="0" r="0" b="0"/>
          <a:pathLst>
            <a:path>
              <a:moveTo>
                <a:pt x="0" y="0"/>
              </a:moveTo>
              <a:lnTo>
                <a:pt x="0" y="215862"/>
              </a:lnTo>
              <a:lnTo>
                <a:pt x="2487558" y="215862"/>
              </a:lnTo>
              <a:lnTo>
                <a:pt x="2487558" y="431725"/>
              </a:lnTo>
            </a:path>
          </a:pathLst>
        </a:custGeom>
        <a:noFill/>
        <a:ln w="127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06C6EEB-D60E-49B8-B436-43569C7C7234}">
      <dsp:nvSpPr>
        <dsp:cNvPr id="0" name=""/>
        <dsp:cNvSpPr/>
      </dsp:nvSpPr>
      <dsp:spPr>
        <a:xfrm>
          <a:off x="3410762" y="3951524"/>
          <a:ext cx="308375" cy="945683"/>
        </a:xfrm>
        <a:custGeom>
          <a:avLst/>
          <a:gdLst/>
          <a:ahLst/>
          <a:cxnLst/>
          <a:rect l="0" t="0" r="0" b="0"/>
          <a:pathLst>
            <a:path>
              <a:moveTo>
                <a:pt x="0" y="0"/>
              </a:moveTo>
              <a:lnTo>
                <a:pt x="0" y="945683"/>
              </a:lnTo>
              <a:lnTo>
                <a:pt x="308375" y="945683"/>
              </a:lnTo>
            </a:path>
          </a:pathLst>
        </a:custGeom>
        <a:noFill/>
        <a:ln w="127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7BF1B3B-2801-4DAD-8E27-F3802BB24385}">
      <dsp:nvSpPr>
        <dsp:cNvPr id="0" name=""/>
        <dsp:cNvSpPr/>
      </dsp:nvSpPr>
      <dsp:spPr>
        <a:xfrm>
          <a:off x="2989316" y="2491882"/>
          <a:ext cx="1243779" cy="431725"/>
        </a:xfrm>
        <a:custGeom>
          <a:avLst/>
          <a:gdLst/>
          <a:ahLst/>
          <a:cxnLst/>
          <a:rect l="0" t="0" r="0" b="0"/>
          <a:pathLst>
            <a:path>
              <a:moveTo>
                <a:pt x="0" y="0"/>
              </a:moveTo>
              <a:lnTo>
                <a:pt x="0" y="215862"/>
              </a:lnTo>
              <a:lnTo>
                <a:pt x="1243779" y="215862"/>
              </a:lnTo>
              <a:lnTo>
                <a:pt x="1243779" y="431725"/>
              </a:lnTo>
            </a:path>
          </a:pathLst>
        </a:custGeom>
        <a:noFill/>
        <a:ln w="127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D6DFF04-DB7D-4AE8-B75F-EF7A917F05D9}">
      <dsp:nvSpPr>
        <dsp:cNvPr id="0" name=""/>
        <dsp:cNvSpPr/>
      </dsp:nvSpPr>
      <dsp:spPr>
        <a:xfrm>
          <a:off x="1745536" y="2491882"/>
          <a:ext cx="1243779" cy="431725"/>
        </a:xfrm>
        <a:custGeom>
          <a:avLst/>
          <a:gdLst/>
          <a:ahLst/>
          <a:cxnLst/>
          <a:rect l="0" t="0" r="0" b="0"/>
          <a:pathLst>
            <a:path>
              <a:moveTo>
                <a:pt x="1243779" y="0"/>
              </a:moveTo>
              <a:lnTo>
                <a:pt x="1243779" y="215862"/>
              </a:lnTo>
              <a:lnTo>
                <a:pt x="0" y="215862"/>
              </a:lnTo>
              <a:lnTo>
                <a:pt x="0" y="431725"/>
              </a:lnTo>
            </a:path>
          </a:pathLst>
        </a:custGeom>
        <a:noFill/>
        <a:ln w="127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11C5403-7B88-4200-B922-B94251B702E6}">
      <dsp:nvSpPr>
        <dsp:cNvPr id="0" name=""/>
        <dsp:cNvSpPr/>
      </dsp:nvSpPr>
      <dsp:spPr>
        <a:xfrm>
          <a:off x="2989316" y="1032240"/>
          <a:ext cx="2487558" cy="431725"/>
        </a:xfrm>
        <a:custGeom>
          <a:avLst/>
          <a:gdLst/>
          <a:ahLst/>
          <a:cxnLst/>
          <a:rect l="0" t="0" r="0" b="0"/>
          <a:pathLst>
            <a:path>
              <a:moveTo>
                <a:pt x="2487558" y="0"/>
              </a:moveTo>
              <a:lnTo>
                <a:pt x="2487558" y="215862"/>
              </a:lnTo>
              <a:lnTo>
                <a:pt x="0" y="215862"/>
              </a:lnTo>
              <a:lnTo>
                <a:pt x="0" y="431725"/>
              </a:lnTo>
            </a:path>
          </a:pathLst>
        </a:custGeom>
        <a:noFill/>
        <a:ln w="127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08EE065-F772-46FA-A1C3-250061648020}">
      <dsp:nvSpPr>
        <dsp:cNvPr id="0" name=""/>
        <dsp:cNvSpPr/>
      </dsp:nvSpPr>
      <dsp:spPr>
        <a:xfrm>
          <a:off x="4448958" y="4324"/>
          <a:ext cx="2055833" cy="1027916"/>
        </a:xfrm>
        <a:prstGeom prst="rect">
          <a:avLst/>
        </a:prstGeom>
        <a:solidFill>
          <a:schemeClr val="accent6"/>
        </a:solidFill>
        <a:ln w="127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en-IN" sz="2700" kern="1200" dirty="0">
              <a:solidFill>
                <a:schemeClr val="bg1"/>
              </a:solidFill>
            </a:rPr>
            <a:t>Root Component</a:t>
          </a:r>
        </a:p>
      </dsp:txBody>
      <dsp:txXfrm>
        <a:off x="4448958" y="4324"/>
        <a:ext cx="2055833" cy="1027916"/>
      </dsp:txXfrm>
    </dsp:sp>
    <dsp:sp modelId="{9BFA6DBE-F024-4083-9F0C-C58716F62B09}">
      <dsp:nvSpPr>
        <dsp:cNvPr id="0" name=""/>
        <dsp:cNvSpPr/>
      </dsp:nvSpPr>
      <dsp:spPr>
        <a:xfrm>
          <a:off x="1961399" y="1463966"/>
          <a:ext cx="2055833" cy="1027916"/>
        </a:xfrm>
        <a:prstGeom prst="rect">
          <a:avLst/>
        </a:prstGeom>
        <a:solidFill>
          <a:schemeClr val="accent6"/>
        </a:solidFill>
        <a:ln w="127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en-IN" sz="2700" kern="1200" dirty="0">
              <a:solidFill>
                <a:schemeClr val="bg1"/>
              </a:solidFill>
            </a:rPr>
            <a:t>Child Component -1</a:t>
          </a:r>
        </a:p>
      </dsp:txBody>
      <dsp:txXfrm>
        <a:off x="1961399" y="1463966"/>
        <a:ext cx="2055833" cy="1027916"/>
      </dsp:txXfrm>
    </dsp:sp>
    <dsp:sp modelId="{58BD6176-D990-4815-A36F-5BA27775EBFD}">
      <dsp:nvSpPr>
        <dsp:cNvPr id="0" name=""/>
        <dsp:cNvSpPr/>
      </dsp:nvSpPr>
      <dsp:spPr>
        <a:xfrm>
          <a:off x="717619" y="2923608"/>
          <a:ext cx="2055833" cy="1027916"/>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en-IN" sz="2700" kern="1200"/>
            <a:t>CC-11 </a:t>
          </a:r>
        </a:p>
      </dsp:txBody>
      <dsp:txXfrm>
        <a:off x="717619" y="2923608"/>
        <a:ext cx="2055833" cy="1027916"/>
      </dsp:txXfrm>
    </dsp:sp>
    <dsp:sp modelId="{C6F6C7FC-4E29-434A-A080-4CBD3A77C4D5}">
      <dsp:nvSpPr>
        <dsp:cNvPr id="0" name=""/>
        <dsp:cNvSpPr/>
      </dsp:nvSpPr>
      <dsp:spPr>
        <a:xfrm>
          <a:off x="3205178" y="2923608"/>
          <a:ext cx="2055833" cy="1027916"/>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en-IN" sz="2700" kern="1200" dirty="0"/>
            <a:t>CC -12 </a:t>
          </a:r>
        </a:p>
      </dsp:txBody>
      <dsp:txXfrm>
        <a:off x="3205178" y="2923608"/>
        <a:ext cx="2055833" cy="1027916"/>
      </dsp:txXfrm>
    </dsp:sp>
    <dsp:sp modelId="{6D8EF594-B147-4D09-932B-B1E26548EA4B}">
      <dsp:nvSpPr>
        <dsp:cNvPr id="0" name=""/>
        <dsp:cNvSpPr/>
      </dsp:nvSpPr>
      <dsp:spPr>
        <a:xfrm>
          <a:off x="3719137" y="4383250"/>
          <a:ext cx="2055833" cy="1027916"/>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en-IN" sz="2700" kern="1200"/>
            <a:t>CC-121</a:t>
          </a:r>
        </a:p>
      </dsp:txBody>
      <dsp:txXfrm>
        <a:off x="3719137" y="4383250"/>
        <a:ext cx="2055833" cy="1027916"/>
      </dsp:txXfrm>
    </dsp:sp>
    <dsp:sp modelId="{AD56C28C-57BD-4E05-9061-E0AD4A3F9630}">
      <dsp:nvSpPr>
        <dsp:cNvPr id="0" name=""/>
        <dsp:cNvSpPr/>
      </dsp:nvSpPr>
      <dsp:spPr>
        <a:xfrm>
          <a:off x="6936517" y="1463966"/>
          <a:ext cx="2055833" cy="1027916"/>
        </a:xfrm>
        <a:prstGeom prst="rect">
          <a:avLst/>
        </a:prstGeom>
        <a:solidFill>
          <a:schemeClr val="accent6"/>
        </a:solidFill>
        <a:ln w="127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en-IN" sz="2700" kern="1200" dirty="0">
              <a:solidFill>
                <a:schemeClr val="bg1"/>
              </a:solidFill>
            </a:rPr>
            <a:t>Child Component- 2</a:t>
          </a:r>
        </a:p>
      </dsp:txBody>
      <dsp:txXfrm>
        <a:off x="6936517" y="1463966"/>
        <a:ext cx="2055833" cy="1027916"/>
      </dsp:txXfrm>
    </dsp:sp>
    <dsp:sp modelId="{04FDDF98-B89F-425B-86DE-DF2E6DC201B9}">
      <dsp:nvSpPr>
        <dsp:cNvPr id="0" name=""/>
        <dsp:cNvSpPr/>
      </dsp:nvSpPr>
      <dsp:spPr>
        <a:xfrm>
          <a:off x="5692737" y="2923608"/>
          <a:ext cx="2055833" cy="1027916"/>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en-IN" sz="2700" kern="1200"/>
            <a:t>CC -21</a:t>
          </a:r>
        </a:p>
      </dsp:txBody>
      <dsp:txXfrm>
        <a:off x="5692737" y="2923608"/>
        <a:ext cx="2055833" cy="1027916"/>
      </dsp:txXfrm>
    </dsp:sp>
    <dsp:sp modelId="{3248B0B4-A307-454D-A1DA-6D235815FAD0}">
      <dsp:nvSpPr>
        <dsp:cNvPr id="0" name=""/>
        <dsp:cNvSpPr/>
      </dsp:nvSpPr>
      <dsp:spPr>
        <a:xfrm>
          <a:off x="6206696" y="4383250"/>
          <a:ext cx="2055833" cy="1027916"/>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en-IN" sz="2700" kern="1200"/>
            <a:t>CC- 211</a:t>
          </a:r>
        </a:p>
      </dsp:txBody>
      <dsp:txXfrm>
        <a:off x="6206696" y="4383250"/>
        <a:ext cx="2055833" cy="1027916"/>
      </dsp:txXfrm>
    </dsp:sp>
    <dsp:sp modelId="{4E96C27C-E83E-4ABF-BD86-62839B99B012}">
      <dsp:nvSpPr>
        <dsp:cNvPr id="0" name=""/>
        <dsp:cNvSpPr/>
      </dsp:nvSpPr>
      <dsp:spPr>
        <a:xfrm>
          <a:off x="8180296" y="2923608"/>
          <a:ext cx="2055833" cy="1027916"/>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en-IN" sz="2700" kern="1200"/>
            <a:t>CC-22</a:t>
          </a:r>
        </a:p>
      </dsp:txBody>
      <dsp:txXfrm>
        <a:off x="8180296" y="2923608"/>
        <a:ext cx="2055833" cy="102791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479DC2-D928-4D04-9933-6E4DA83D4DE5}">
      <dsp:nvSpPr>
        <dsp:cNvPr id="0" name=""/>
        <dsp:cNvSpPr/>
      </dsp:nvSpPr>
      <dsp:spPr>
        <a:xfrm>
          <a:off x="7964433" y="2491882"/>
          <a:ext cx="1243779" cy="431725"/>
        </a:xfrm>
        <a:custGeom>
          <a:avLst/>
          <a:gdLst/>
          <a:ahLst/>
          <a:cxnLst/>
          <a:rect l="0" t="0" r="0" b="0"/>
          <a:pathLst>
            <a:path>
              <a:moveTo>
                <a:pt x="0" y="0"/>
              </a:moveTo>
              <a:lnTo>
                <a:pt x="0" y="215862"/>
              </a:lnTo>
              <a:lnTo>
                <a:pt x="1243779" y="215862"/>
              </a:lnTo>
              <a:lnTo>
                <a:pt x="1243779" y="431725"/>
              </a:lnTo>
            </a:path>
          </a:pathLst>
        </a:custGeom>
        <a:noFill/>
        <a:ln w="127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410058E-EF2E-4D94-A2AB-1A422365FBC6}">
      <dsp:nvSpPr>
        <dsp:cNvPr id="0" name=""/>
        <dsp:cNvSpPr/>
      </dsp:nvSpPr>
      <dsp:spPr>
        <a:xfrm>
          <a:off x="5898320" y="3951524"/>
          <a:ext cx="308375" cy="945683"/>
        </a:xfrm>
        <a:custGeom>
          <a:avLst/>
          <a:gdLst/>
          <a:ahLst/>
          <a:cxnLst/>
          <a:rect l="0" t="0" r="0" b="0"/>
          <a:pathLst>
            <a:path>
              <a:moveTo>
                <a:pt x="0" y="0"/>
              </a:moveTo>
              <a:lnTo>
                <a:pt x="0" y="945683"/>
              </a:lnTo>
              <a:lnTo>
                <a:pt x="308375" y="945683"/>
              </a:lnTo>
            </a:path>
          </a:pathLst>
        </a:custGeom>
        <a:noFill/>
        <a:ln w="127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581FFBD-C15F-4676-B2FB-4ADDA00C199B}">
      <dsp:nvSpPr>
        <dsp:cNvPr id="0" name=""/>
        <dsp:cNvSpPr/>
      </dsp:nvSpPr>
      <dsp:spPr>
        <a:xfrm>
          <a:off x="6720654" y="2491882"/>
          <a:ext cx="1243779" cy="431725"/>
        </a:xfrm>
        <a:custGeom>
          <a:avLst/>
          <a:gdLst/>
          <a:ahLst/>
          <a:cxnLst/>
          <a:rect l="0" t="0" r="0" b="0"/>
          <a:pathLst>
            <a:path>
              <a:moveTo>
                <a:pt x="1243779" y="0"/>
              </a:moveTo>
              <a:lnTo>
                <a:pt x="1243779" y="215862"/>
              </a:lnTo>
              <a:lnTo>
                <a:pt x="0" y="215862"/>
              </a:lnTo>
              <a:lnTo>
                <a:pt x="0" y="431725"/>
              </a:lnTo>
            </a:path>
          </a:pathLst>
        </a:custGeom>
        <a:noFill/>
        <a:ln w="127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35D14BB-343A-4775-B7AC-01CD44998D27}">
      <dsp:nvSpPr>
        <dsp:cNvPr id="0" name=""/>
        <dsp:cNvSpPr/>
      </dsp:nvSpPr>
      <dsp:spPr>
        <a:xfrm>
          <a:off x="5476875" y="1032240"/>
          <a:ext cx="2487558" cy="431725"/>
        </a:xfrm>
        <a:custGeom>
          <a:avLst/>
          <a:gdLst/>
          <a:ahLst/>
          <a:cxnLst/>
          <a:rect l="0" t="0" r="0" b="0"/>
          <a:pathLst>
            <a:path>
              <a:moveTo>
                <a:pt x="0" y="0"/>
              </a:moveTo>
              <a:lnTo>
                <a:pt x="0" y="215862"/>
              </a:lnTo>
              <a:lnTo>
                <a:pt x="2487558" y="215862"/>
              </a:lnTo>
              <a:lnTo>
                <a:pt x="2487558" y="431725"/>
              </a:lnTo>
            </a:path>
          </a:pathLst>
        </a:custGeom>
        <a:noFill/>
        <a:ln w="127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06C6EEB-D60E-49B8-B436-43569C7C7234}">
      <dsp:nvSpPr>
        <dsp:cNvPr id="0" name=""/>
        <dsp:cNvSpPr/>
      </dsp:nvSpPr>
      <dsp:spPr>
        <a:xfrm>
          <a:off x="3410762" y="3951524"/>
          <a:ext cx="308375" cy="945683"/>
        </a:xfrm>
        <a:custGeom>
          <a:avLst/>
          <a:gdLst/>
          <a:ahLst/>
          <a:cxnLst/>
          <a:rect l="0" t="0" r="0" b="0"/>
          <a:pathLst>
            <a:path>
              <a:moveTo>
                <a:pt x="0" y="0"/>
              </a:moveTo>
              <a:lnTo>
                <a:pt x="0" y="945683"/>
              </a:lnTo>
              <a:lnTo>
                <a:pt x="308375" y="945683"/>
              </a:lnTo>
            </a:path>
          </a:pathLst>
        </a:custGeom>
        <a:noFill/>
        <a:ln w="127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7BF1B3B-2801-4DAD-8E27-F3802BB24385}">
      <dsp:nvSpPr>
        <dsp:cNvPr id="0" name=""/>
        <dsp:cNvSpPr/>
      </dsp:nvSpPr>
      <dsp:spPr>
        <a:xfrm>
          <a:off x="2989316" y="2491882"/>
          <a:ext cx="1243779" cy="431725"/>
        </a:xfrm>
        <a:custGeom>
          <a:avLst/>
          <a:gdLst/>
          <a:ahLst/>
          <a:cxnLst/>
          <a:rect l="0" t="0" r="0" b="0"/>
          <a:pathLst>
            <a:path>
              <a:moveTo>
                <a:pt x="0" y="0"/>
              </a:moveTo>
              <a:lnTo>
                <a:pt x="0" y="215862"/>
              </a:lnTo>
              <a:lnTo>
                <a:pt x="1243779" y="215862"/>
              </a:lnTo>
              <a:lnTo>
                <a:pt x="1243779" y="431725"/>
              </a:lnTo>
            </a:path>
          </a:pathLst>
        </a:custGeom>
        <a:noFill/>
        <a:ln w="127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D6DFF04-DB7D-4AE8-B75F-EF7A917F05D9}">
      <dsp:nvSpPr>
        <dsp:cNvPr id="0" name=""/>
        <dsp:cNvSpPr/>
      </dsp:nvSpPr>
      <dsp:spPr>
        <a:xfrm>
          <a:off x="1745536" y="2491882"/>
          <a:ext cx="1243779" cy="431725"/>
        </a:xfrm>
        <a:custGeom>
          <a:avLst/>
          <a:gdLst/>
          <a:ahLst/>
          <a:cxnLst/>
          <a:rect l="0" t="0" r="0" b="0"/>
          <a:pathLst>
            <a:path>
              <a:moveTo>
                <a:pt x="1243779" y="0"/>
              </a:moveTo>
              <a:lnTo>
                <a:pt x="1243779" y="215862"/>
              </a:lnTo>
              <a:lnTo>
                <a:pt x="0" y="215862"/>
              </a:lnTo>
              <a:lnTo>
                <a:pt x="0" y="431725"/>
              </a:lnTo>
            </a:path>
          </a:pathLst>
        </a:custGeom>
        <a:noFill/>
        <a:ln w="127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11C5403-7B88-4200-B922-B94251B702E6}">
      <dsp:nvSpPr>
        <dsp:cNvPr id="0" name=""/>
        <dsp:cNvSpPr/>
      </dsp:nvSpPr>
      <dsp:spPr>
        <a:xfrm>
          <a:off x="2989316" y="1032240"/>
          <a:ext cx="2487558" cy="431725"/>
        </a:xfrm>
        <a:custGeom>
          <a:avLst/>
          <a:gdLst/>
          <a:ahLst/>
          <a:cxnLst/>
          <a:rect l="0" t="0" r="0" b="0"/>
          <a:pathLst>
            <a:path>
              <a:moveTo>
                <a:pt x="2487558" y="0"/>
              </a:moveTo>
              <a:lnTo>
                <a:pt x="2487558" y="215862"/>
              </a:lnTo>
              <a:lnTo>
                <a:pt x="0" y="215862"/>
              </a:lnTo>
              <a:lnTo>
                <a:pt x="0" y="431725"/>
              </a:lnTo>
            </a:path>
          </a:pathLst>
        </a:custGeom>
        <a:noFill/>
        <a:ln w="127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08EE065-F772-46FA-A1C3-250061648020}">
      <dsp:nvSpPr>
        <dsp:cNvPr id="0" name=""/>
        <dsp:cNvSpPr/>
      </dsp:nvSpPr>
      <dsp:spPr>
        <a:xfrm>
          <a:off x="4448958" y="4324"/>
          <a:ext cx="2055833" cy="1027916"/>
        </a:xfrm>
        <a:prstGeom prst="rect">
          <a:avLst/>
        </a:prstGeom>
        <a:solidFill>
          <a:schemeClr val="accent6"/>
        </a:solidFill>
        <a:ln w="127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en-IN" sz="2700" kern="1200" dirty="0">
              <a:solidFill>
                <a:schemeClr val="bg1"/>
              </a:solidFill>
            </a:rPr>
            <a:t>Root Component</a:t>
          </a:r>
        </a:p>
      </dsp:txBody>
      <dsp:txXfrm>
        <a:off x="4448958" y="4324"/>
        <a:ext cx="2055833" cy="1027916"/>
      </dsp:txXfrm>
    </dsp:sp>
    <dsp:sp modelId="{9BFA6DBE-F024-4083-9F0C-C58716F62B09}">
      <dsp:nvSpPr>
        <dsp:cNvPr id="0" name=""/>
        <dsp:cNvSpPr/>
      </dsp:nvSpPr>
      <dsp:spPr>
        <a:xfrm>
          <a:off x="1961399" y="1463966"/>
          <a:ext cx="2055833" cy="1027916"/>
        </a:xfrm>
        <a:prstGeom prst="rect">
          <a:avLst/>
        </a:prstGeom>
        <a:solidFill>
          <a:schemeClr val="accent6"/>
        </a:solidFill>
        <a:ln w="127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en-IN" sz="2700" kern="1200" dirty="0">
              <a:solidFill>
                <a:schemeClr val="bg1"/>
              </a:solidFill>
            </a:rPr>
            <a:t>Child Component -1</a:t>
          </a:r>
        </a:p>
      </dsp:txBody>
      <dsp:txXfrm>
        <a:off x="1961399" y="1463966"/>
        <a:ext cx="2055833" cy="1027916"/>
      </dsp:txXfrm>
    </dsp:sp>
    <dsp:sp modelId="{58BD6176-D990-4815-A36F-5BA27775EBFD}">
      <dsp:nvSpPr>
        <dsp:cNvPr id="0" name=""/>
        <dsp:cNvSpPr/>
      </dsp:nvSpPr>
      <dsp:spPr>
        <a:xfrm>
          <a:off x="717619" y="2923608"/>
          <a:ext cx="2055833" cy="1027916"/>
        </a:xfrm>
        <a:prstGeom prst="rect">
          <a:avLst/>
        </a:prstGeom>
        <a:solidFill>
          <a:schemeClr val="accent6"/>
        </a:solidFill>
        <a:ln w="127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en-IN" sz="2700" kern="1200" dirty="0">
              <a:solidFill>
                <a:schemeClr val="bg1"/>
              </a:solidFill>
            </a:rPr>
            <a:t>CC-11 </a:t>
          </a:r>
        </a:p>
      </dsp:txBody>
      <dsp:txXfrm>
        <a:off x="717619" y="2923608"/>
        <a:ext cx="2055833" cy="1027916"/>
      </dsp:txXfrm>
    </dsp:sp>
    <dsp:sp modelId="{C6F6C7FC-4E29-434A-A080-4CBD3A77C4D5}">
      <dsp:nvSpPr>
        <dsp:cNvPr id="0" name=""/>
        <dsp:cNvSpPr/>
      </dsp:nvSpPr>
      <dsp:spPr>
        <a:xfrm>
          <a:off x="3205178" y="2923608"/>
          <a:ext cx="2055833" cy="1027916"/>
        </a:xfrm>
        <a:prstGeom prst="rect">
          <a:avLst/>
        </a:prstGeom>
        <a:solidFill>
          <a:schemeClr val="accent6"/>
        </a:solidFill>
        <a:ln w="127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en-IN" sz="2700" kern="1200" dirty="0">
              <a:solidFill>
                <a:schemeClr val="bg1"/>
              </a:solidFill>
            </a:rPr>
            <a:t>CC -12 </a:t>
          </a:r>
        </a:p>
      </dsp:txBody>
      <dsp:txXfrm>
        <a:off x="3205178" y="2923608"/>
        <a:ext cx="2055833" cy="1027916"/>
      </dsp:txXfrm>
    </dsp:sp>
    <dsp:sp modelId="{6D8EF594-B147-4D09-932B-B1E26548EA4B}">
      <dsp:nvSpPr>
        <dsp:cNvPr id="0" name=""/>
        <dsp:cNvSpPr/>
      </dsp:nvSpPr>
      <dsp:spPr>
        <a:xfrm>
          <a:off x="3719137" y="4383250"/>
          <a:ext cx="2055833" cy="1027916"/>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en-IN" sz="2700" kern="1200"/>
            <a:t>CC-121</a:t>
          </a:r>
        </a:p>
      </dsp:txBody>
      <dsp:txXfrm>
        <a:off x="3719137" y="4383250"/>
        <a:ext cx="2055833" cy="1027916"/>
      </dsp:txXfrm>
    </dsp:sp>
    <dsp:sp modelId="{AD56C28C-57BD-4E05-9061-E0AD4A3F9630}">
      <dsp:nvSpPr>
        <dsp:cNvPr id="0" name=""/>
        <dsp:cNvSpPr/>
      </dsp:nvSpPr>
      <dsp:spPr>
        <a:xfrm>
          <a:off x="6936517" y="1463966"/>
          <a:ext cx="2055833" cy="1027916"/>
        </a:xfrm>
        <a:prstGeom prst="rect">
          <a:avLst/>
        </a:prstGeom>
        <a:solidFill>
          <a:schemeClr val="accent6"/>
        </a:solidFill>
        <a:ln w="127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en-IN" sz="2700" kern="1200" dirty="0">
              <a:solidFill>
                <a:schemeClr val="bg1"/>
              </a:solidFill>
            </a:rPr>
            <a:t>Child Component- 2</a:t>
          </a:r>
        </a:p>
      </dsp:txBody>
      <dsp:txXfrm>
        <a:off x="6936517" y="1463966"/>
        <a:ext cx="2055833" cy="1027916"/>
      </dsp:txXfrm>
    </dsp:sp>
    <dsp:sp modelId="{04FDDF98-B89F-425B-86DE-DF2E6DC201B9}">
      <dsp:nvSpPr>
        <dsp:cNvPr id="0" name=""/>
        <dsp:cNvSpPr/>
      </dsp:nvSpPr>
      <dsp:spPr>
        <a:xfrm>
          <a:off x="5692737" y="2923608"/>
          <a:ext cx="2055833" cy="1027916"/>
        </a:xfrm>
        <a:prstGeom prst="rect">
          <a:avLst/>
        </a:prstGeom>
        <a:solidFill>
          <a:schemeClr val="accent6"/>
        </a:solidFill>
        <a:ln w="127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en-IN" sz="2700" kern="1200" dirty="0">
              <a:solidFill>
                <a:schemeClr val="bg1"/>
              </a:solidFill>
            </a:rPr>
            <a:t>CC -21</a:t>
          </a:r>
        </a:p>
      </dsp:txBody>
      <dsp:txXfrm>
        <a:off x="5692737" y="2923608"/>
        <a:ext cx="2055833" cy="1027916"/>
      </dsp:txXfrm>
    </dsp:sp>
    <dsp:sp modelId="{3248B0B4-A307-454D-A1DA-6D235815FAD0}">
      <dsp:nvSpPr>
        <dsp:cNvPr id="0" name=""/>
        <dsp:cNvSpPr/>
      </dsp:nvSpPr>
      <dsp:spPr>
        <a:xfrm>
          <a:off x="6206696" y="4383250"/>
          <a:ext cx="2055833" cy="1027916"/>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en-IN" sz="2700" kern="1200"/>
            <a:t>CC- 211</a:t>
          </a:r>
        </a:p>
      </dsp:txBody>
      <dsp:txXfrm>
        <a:off x="6206696" y="4383250"/>
        <a:ext cx="2055833" cy="1027916"/>
      </dsp:txXfrm>
    </dsp:sp>
    <dsp:sp modelId="{4E96C27C-E83E-4ABF-BD86-62839B99B012}">
      <dsp:nvSpPr>
        <dsp:cNvPr id="0" name=""/>
        <dsp:cNvSpPr/>
      </dsp:nvSpPr>
      <dsp:spPr>
        <a:xfrm>
          <a:off x="8180296" y="2923608"/>
          <a:ext cx="2055833" cy="1027916"/>
        </a:xfrm>
        <a:prstGeom prst="rect">
          <a:avLst/>
        </a:prstGeom>
        <a:solidFill>
          <a:schemeClr val="accent6"/>
        </a:solidFill>
        <a:ln w="127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en-IN" sz="2700" kern="1200" dirty="0">
              <a:solidFill>
                <a:schemeClr val="bg1"/>
              </a:solidFill>
            </a:rPr>
            <a:t>CC-22</a:t>
          </a:r>
        </a:p>
      </dsp:txBody>
      <dsp:txXfrm>
        <a:off x="8180296" y="2923608"/>
        <a:ext cx="2055833" cy="102791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479DC2-D928-4D04-9933-6E4DA83D4DE5}">
      <dsp:nvSpPr>
        <dsp:cNvPr id="0" name=""/>
        <dsp:cNvSpPr/>
      </dsp:nvSpPr>
      <dsp:spPr>
        <a:xfrm>
          <a:off x="7964433" y="2491882"/>
          <a:ext cx="1243779" cy="431725"/>
        </a:xfrm>
        <a:custGeom>
          <a:avLst/>
          <a:gdLst/>
          <a:ahLst/>
          <a:cxnLst/>
          <a:rect l="0" t="0" r="0" b="0"/>
          <a:pathLst>
            <a:path>
              <a:moveTo>
                <a:pt x="0" y="0"/>
              </a:moveTo>
              <a:lnTo>
                <a:pt x="0" y="215862"/>
              </a:lnTo>
              <a:lnTo>
                <a:pt x="1243779" y="215862"/>
              </a:lnTo>
              <a:lnTo>
                <a:pt x="1243779" y="431725"/>
              </a:lnTo>
            </a:path>
          </a:pathLst>
        </a:custGeom>
        <a:noFill/>
        <a:ln w="127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410058E-EF2E-4D94-A2AB-1A422365FBC6}">
      <dsp:nvSpPr>
        <dsp:cNvPr id="0" name=""/>
        <dsp:cNvSpPr/>
      </dsp:nvSpPr>
      <dsp:spPr>
        <a:xfrm>
          <a:off x="5898320" y="3951524"/>
          <a:ext cx="308375" cy="945683"/>
        </a:xfrm>
        <a:custGeom>
          <a:avLst/>
          <a:gdLst/>
          <a:ahLst/>
          <a:cxnLst/>
          <a:rect l="0" t="0" r="0" b="0"/>
          <a:pathLst>
            <a:path>
              <a:moveTo>
                <a:pt x="0" y="0"/>
              </a:moveTo>
              <a:lnTo>
                <a:pt x="0" y="945683"/>
              </a:lnTo>
              <a:lnTo>
                <a:pt x="308375" y="945683"/>
              </a:lnTo>
            </a:path>
          </a:pathLst>
        </a:custGeom>
        <a:noFill/>
        <a:ln w="127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581FFBD-C15F-4676-B2FB-4ADDA00C199B}">
      <dsp:nvSpPr>
        <dsp:cNvPr id="0" name=""/>
        <dsp:cNvSpPr/>
      </dsp:nvSpPr>
      <dsp:spPr>
        <a:xfrm>
          <a:off x="6720654" y="2491882"/>
          <a:ext cx="1243779" cy="431725"/>
        </a:xfrm>
        <a:custGeom>
          <a:avLst/>
          <a:gdLst/>
          <a:ahLst/>
          <a:cxnLst/>
          <a:rect l="0" t="0" r="0" b="0"/>
          <a:pathLst>
            <a:path>
              <a:moveTo>
                <a:pt x="1243779" y="0"/>
              </a:moveTo>
              <a:lnTo>
                <a:pt x="1243779" y="215862"/>
              </a:lnTo>
              <a:lnTo>
                <a:pt x="0" y="215862"/>
              </a:lnTo>
              <a:lnTo>
                <a:pt x="0" y="431725"/>
              </a:lnTo>
            </a:path>
          </a:pathLst>
        </a:custGeom>
        <a:noFill/>
        <a:ln w="127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35D14BB-343A-4775-B7AC-01CD44998D27}">
      <dsp:nvSpPr>
        <dsp:cNvPr id="0" name=""/>
        <dsp:cNvSpPr/>
      </dsp:nvSpPr>
      <dsp:spPr>
        <a:xfrm>
          <a:off x="5476875" y="1032240"/>
          <a:ext cx="2487558" cy="431725"/>
        </a:xfrm>
        <a:custGeom>
          <a:avLst/>
          <a:gdLst/>
          <a:ahLst/>
          <a:cxnLst/>
          <a:rect l="0" t="0" r="0" b="0"/>
          <a:pathLst>
            <a:path>
              <a:moveTo>
                <a:pt x="0" y="0"/>
              </a:moveTo>
              <a:lnTo>
                <a:pt x="0" y="215862"/>
              </a:lnTo>
              <a:lnTo>
                <a:pt x="2487558" y="215862"/>
              </a:lnTo>
              <a:lnTo>
                <a:pt x="2487558" y="431725"/>
              </a:lnTo>
            </a:path>
          </a:pathLst>
        </a:custGeom>
        <a:noFill/>
        <a:ln w="127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06C6EEB-D60E-49B8-B436-43569C7C7234}">
      <dsp:nvSpPr>
        <dsp:cNvPr id="0" name=""/>
        <dsp:cNvSpPr/>
      </dsp:nvSpPr>
      <dsp:spPr>
        <a:xfrm>
          <a:off x="3410762" y="3951524"/>
          <a:ext cx="308375" cy="945683"/>
        </a:xfrm>
        <a:custGeom>
          <a:avLst/>
          <a:gdLst/>
          <a:ahLst/>
          <a:cxnLst/>
          <a:rect l="0" t="0" r="0" b="0"/>
          <a:pathLst>
            <a:path>
              <a:moveTo>
                <a:pt x="0" y="0"/>
              </a:moveTo>
              <a:lnTo>
                <a:pt x="0" y="945683"/>
              </a:lnTo>
              <a:lnTo>
                <a:pt x="308375" y="945683"/>
              </a:lnTo>
            </a:path>
          </a:pathLst>
        </a:custGeom>
        <a:noFill/>
        <a:ln w="127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7BF1B3B-2801-4DAD-8E27-F3802BB24385}">
      <dsp:nvSpPr>
        <dsp:cNvPr id="0" name=""/>
        <dsp:cNvSpPr/>
      </dsp:nvSpPr>
      <dsp:spPr>
        <a:xfrm>
          <a:off x="2989316" y="2491882"/>
          <a:ext cx="1243779" cy="431725"/>
        </a:xfrm>
        <a:custGeom>
          <a:avLst/>
          <a:gdLst/>
          <a:ahLst/>
          <a:cxnLst/>
          <a:rect l="0" t="0" r="0" b="0"/>
          <a:pathLst>
            <a:path>
              <a:moveTo>
                <a:pt x="0" y="0"/>
              </a:moveTo>
              <a:lnTo>
                <a:pt x="0" y="215862"/>
              </a:lnTo>
              <a:lnTo>
                <a:pt x="1243779" y="215862"/>
              </a:lnTo>
              <a:lnTo>
                <a:pt x="1243779" y="431725"/>
              </a:lnTo>
            </a:path>
          </a:pathLst>
        </a:custGeom>
        <a:noFill/>
        <a:ln w="127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D6DFF04-DB7D-4AE8-B75F-EF7A917F05D9}">
      <dsp:nvSpPr>
        <dsp:cNvPr id="0" name=""/>
        <dsp:cNvSpPr/>
      </dsp:nvSpPr>
      <dsp:spPr>
        <a:xfrm>
          <a:off x="1745536" y="2491882"/>
          <a:ext cx="1243779" cy="431725"/>
        </a:xfrm>
        <a:custGeom>
          <a:avLst/>
          <a:gdLst/>
          <a:ahLst/>
          <a:cxnLst/>
          <a:rect l="0" t="0" r="0" b="0"/>
          <a:pathLst>
            <a:path>
              <a:moveTo>
                <a:pt x="1243779" y="0"/>
              </a:moveTo>
              <a:lnTo>
                <a:pt x="1243779" y="215862"/>
              </a:lnTo>
              <a:lnTo>
                <a:pt x="0" y="215862"/>
              </a:lnTo>
              <a:lnTo>
                <a:pt x="0" y="431725"/>
              </a:lnTo>
            </a:path>
          </a:pathLst>
        </a:custGeom>
        <a:noFill/>
        <a:ln w="127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11C5403-7B88-4200-B922-B94251B702E6}">
      <dsp:nvSpPr>
        <dsp:cNvPr id="0" name=""/>
        <dsp:cNvSpPr/>
      </dsp:nvSpPr>
      <dsp:spPr>
        <a:xfrm>
          <a:off x="2989316" y="1032240"/>
          <a:ext cx="2487558" cy="431725"/>
        </a:xfrm>
        <a:custGeom>
          <a:avLst/>
          <a:gdLst/>
          <a:ahLst/>
          <a:cxnLst/>
          <a:rect l="0" t="0" r="0" b="0"/>
          <a:pathLst>
            <a:path>
              <a:moveTo>
                <a:pt x="2487558" y="0"/>
              </a:moveTo>
              <a:lnTo>
                <a:pt x="2487558" y="215862"/>
              </a:lnTo>
              <a:lnTo>
                <a:pt x="0" y="215862"/>
              </a:lnTo>
              <a:lnTo>
                <a:pt x="0" y="431725"/>
              </a:lnTo>
            </a:path>
          </a:pathLst>
        </a:custGeom>
        <a:noFill/>
        <a:ln w="127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08EE065-F772-46FA-A1C3-250061648020}">
      <dsp:nvSpPr>
        <dsp:cNvPr id="0" name=""/>
        <dsp:cNvSpPr/>
      </dsp:nvSpPr>
      <dsp:spPr>
        <a:xfrm>
          <a:off x="4448958" y="4324"/>
          <a:ext cx="2055833" cy="1027916"/>
        </a:xfrm>
        <a:prstGeom prst="rect">
          <a:avLst/>
        </a:prstGeom>
        <a:solidFill>
          <a:schemeClr val="accent6"/>
        </a:solidFill>
        <a:ln w="127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en-IN" sz="2700" kern="1200" dirty="0">
              <a:solidFill>
                <a:schemeClr val="bg1"/>
              </a:solidFill>
            </a:rPr>
            <a:t>Root Component</a:t>
          </a:r>
        </a:p>
      </dsp:txBody>
      <dsp:txXfrm>
        <a:off x="4448958" y="4324"/>
        <a:ext cx="2055833" cy="1027916"/>
      </dsp:txXfrm>
    </dsp:sp>
    <dsp:sp modelId="{9BFA6DBE-F024-4083-9F0C-C58716F62B09}">
      <dsp:nvSpPr>
        <dsp:cNvPr id="0" name=""/>
        <dsp:cNvSpPr/>
      </dsp:nvSpPr>
      <dsp:spPr>
        <a:xfrm>
          <a:off x="1961399" y="1463966"/>
          <a:ext cx="2055833" cy="1027916"/>
        </a:xfrm>
        <a:prstGeom prst="rect">
          <a:avLst/>
        </a:prstGeom>
        <a:solidFill>
          <a:schemeClr val="accent6"/>
        </a:solidFill>
        <a:ln w="127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en-IN" sz="2700" kern="1200" dirty="0">
              <a:solidFill>
                <a:schemeClr val="bg1"/>
              </a:solidFill>
            </a:rPr>
            <a:t>Child Component -1</a:t>
          </a:r>
        </a:p>
      </dsp:txBody>
      <dsp:txXfrm>
        <a:off x="1961399" y="1463966"/>
        <a:ext cx="2055833" cy="1027916"/>
      </dsp:txXfrm>
    </dsp:sp>
    <dsp:sp modelId="{58BD6176-D990-4815-A36F-5BA27775EBFD}">
      <dsp:nvSpPr>
        <dsp:cNvPr id="0" name=""/>
        <dsp:cNvSpPr/>
      </dsp:nvSpPr>
      <dsp:spPr>
        <a:xfrm>
          <a:off x="717619" y="2923608"/>
          <a:ext cx="2055833" cy="1027916"/>
        </a:xfrm>
        <a:prstGeom prst="rect">
          <a:avLst/>
        </a:prstGeom>
        <a:solidFill>
          <a:schemeClr val="accent6"/>
        </a:solidFill>
        <a:ln w="127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en-IN" sz="2700" kern="1200" dirty="0">
              <a:solidFill>
                <a:schemeClr val="bg1"/>
              </a:solidFill>
            </a:rPr>
            <a:t>CC-11 </a:t>
          </a:r>
        </a:p>
      </dsp:txBody>
      <dsp:txXfrm>
        <a:off x="717619" y="2923608"/>
        <a:ext cx="2055833" cy="1027916"/>
      </dsp:txXfrm>
    </dsp:sp>
    <dsp:sp modelId="{C6F6C7FC-4E29-434A-A080-4CBD3A77C4D5}">
      <dsp:nvSpPr>
        <dsp:cNvPr id="0" name=""/>
        <dsp:cNvSpPr/>
      </dsp:nvSpPr>
      <dsp:spPr>
        <a:xfrm>
          <a:off x="3205178" y="2923608"/>
          <a:ext cx="2055833" cy="1027916"/>
        </a:xfrm>
        <a:prstGeom prst="rect">
          <a:avLst/>
        </a:prstGeom>
        <a:solidFill>
          <a:schemeClr val="accent6"/>
        </a:solidFill>
        <a:ln w="127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en-IN" sz="2700" kern="1200" dirty="0">
              <a:solidFill>
                <a:schemeClr val="bg1"/>
              </a:solidFill>
            </a:rPr>
            <a:t>CC -12 </a:t>
          </a:r>
        </a:p>
      </dsp:txBody>
      <dsp:txXfrm>
        <a:off x="3205178" y="2923608"/>
        <a:ext cx="2055833" cy="1027916"/>
      </dsp:txXfrm>
    </dsp:sp>
    <dsp:sp modelId="{6D8EF594-B147-4D09-932B-B1E26548EA4B}">
      <dsp:nvSpPr>
        <dsp:cNvPr id="0" name=""/>
        <dsp:cNvSpPr/>
      </dsp:nvSpPr>
      <dsp:spPr>
        <a:xfrm>
          <a:off x="3719137" y="4383250"/>
          <a:ext cx="2055833" cy="1027916"/>
        </a:xfrm>
        <a:prstGeom prst="rect">
          <a:avLst/>
        </a:prstGeom>
        <a:solidFill>
          <a:schemeClr val="accent6"/>
        </a:solidFill>
        <a:ln w="127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en-IN" sz="2700" kern="1200" dirty="0">
              <a:solidFill>
                <a:schemeClr val="bg1"/>
              </a:solidFill>
            </a:rPr>
            <a:t>CC-121</a:t>
          </a:r>
        </a:p>
      </dsp:txBody>
      <dsp:txXfrm>
        <a:off x="3719137" y="4383250"/>
        <a:ext cx="2055833" cy="1027916"/>
      </dsp:txXfrm>
    </dsp:sp>
    <dsp:sp modelId="{AD56C28C-57BD-4E05-9061-E0AD4A3F9630}">
      <dsp:nvSpPr>
        <dsp:cNvPr id="0" name=""/>
        <dsp:cNvSpPr/>
      </dsp:nvSpPr>
      <dsp:spPr>
        <a:xfrm>
          <a:off x="6936517" y="1463966"/>
          <a:ext cx="2055833" cy="1027916"/>
        </a:xfrm>
        <a:prstGeom prst="rect">
          <a:avLst/>
        </a:prstGeom>
        <a:solidFill>
          <a:schemeClr val="accent6"/>
        </a:solidFill>
        <a:ln w="127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en-IN" sz="2700" kern="1200" dirty="0">
              <a:solidFill>
                <a:schemeClr val="bg1"/>
              </a:solidFill>
            </a:rPr>
            <a:t>Child Component- 2</a:t>
          </a:r>
        </a:p>
      </dsp:txBody>
      <dsp:txXfrm>
        <a:off x="6936517" y="1463966"/>
        <a:ext cx="2055833" cy="1027916"/>
      </dsp:txXfrm>
    </dsp:sp>
    <dsp:sp modelId="{04FDDF98-B89F-425B-86DE-DF2E6DC201B9}">
      <dsp:nvSpPr>
        <dsp:cNvPr id="0" name=""/>
        <dsp:cNvSpPr/>
      </dsp:nvSpPr>
      <dsp:spPr>
        <a:xfrm>
          <a:off x="5692737" y="2923608"/>
          <a:ext cx="2055833" cy="1027916"/>
        </a:xfrm>
        <a:prstGeom prst="rect">
          <a:avLst/>
        </a:prstGeom>
        <a:solidFill>
          <a:schemeClr val="accent6"/>
        </a:solidFill>
        <a:ln w="127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en-IN" sz="2700" kern="1200" dirty="0">
              <a:solidFill>
                <a:schemeClr val="bg1"/>
              </a:solidFill>
            </a:rPr>
            <a:t>CC -21</a:t>
          </a:r>
        </a:p>
      </dsp:txBody>
      <dsp:txXfrm>
        <a:off x="5692737" y="2923608"/>
        <a:ext cx="2055833" cy="1027916"/>
      </dsp:txXfrm>
    </dsp:sp>
    <dsp:sp modelId="{3248B0B4-A307-454D-A1DA-6D235815FAD0}">
      <dsp:nvSpPr>
        <dsp:cNvPr id="0" name=""/>
        <dsp:cNvSpPr/>
      </dsp:nvSpPr>
      <dsp:spPr>
        <a:xfrm>
          <a:off x="6206696" y="4383250"/>
          <a:ext cx="2055833" cy="1027916"/>
        </a:xfrm>
        <a:prstGeom prst="rect">
          <a:avLst/>
        </a:prstGeom>
        <a:solidFill>
          <a:schemeClr val="accent6"/>
        </a:solidFill>
        <a:ln w="127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en-IN" sz="2700" kern="1200" dirty="0">
              <a:solidFill>
                <a:schemeClr val="bg1"/>
              </a:solidFill>
            </a:rPr>
            <a:t>CC- 211</a:t>
          </a:r>
        </a:p>
      </dsp:txBody>
      <dsp:txXfrm>
        <a:off x="6206696" y="4383250"/>
        <a:ext cx="2055833" cy="1027916"/>
      </dsp:txXfrm>
    </dsp:sp>
    <dsp:sp modelId="{4E96C27C-E83E-4ABF-BD86-62839B99B012}">
      <dsp:nvSpPr>
        <dsp:cNvPr id="0" name=""/>
        <dsp:cNvSpPr/>
      </dsp:nvSpPr>
      <dsp:spPr>
        <a:xfrm>
          <a:off x="8180296" y="2923608"/>
          <a:ext cx="2055833" cy="1027916"/>
        </a:xfrm>
        <a:prstGeom prst="rect">
          <a:avLst/>
        </a:prstGeom>
        <a:solidFill>
          <a:schemeClr val="accent6"/>
        </a:solidFill>
        <a:ln w="127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en-IN" sz="2700" kern="1200" dirty="0">
              <a:solidFill>
                <a:schemeClr val="bg1"/>
              </a:solidFill>
            </a:rPr>
            <a:t>CC-22</a:t>
          </a:r>
        </a:p>
      </dsp:txBody>
      <dsp:txXfrm>
        <a:off x="8180296" y="2923608"/>
        <a:ext cx="2055833" cy="102791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479DC2-D928-4D04-9933-6E4DA83D4DE5}">
      <dsp:nvSpPr>
        <dsp:cNvPr id="0" name=""/>
        <dsp:cNvSpPr/>
      </dsp:nvSpPr>
      <dsp:spPr>
        <a:xfrm>
          <a:off x="7964433" y="2491882"/>
          <a:ext cx="1243779" cy="431725"/>
        </a:xfrm>
        <a:custGeom>
          <a:avLst/>
          <a:gdLst/>
          <a:ahLst/>
          <a:cxnLst/>
          <a:rect l="0" t="0" r="0" b="0"/>
          <a:pathLst>
            <a:path>
              <a:moveTo>
                <a:pt x="0" y="0"/>
              </a:moveTo>
              <a:lnTo>
                <a:pt x="0" y="215862"/>
              </a:lnTo>
              <a:lnTo>
                <a:pt x="1243779" y="215862"/>
              </a:lnTo>
              <a:lnTo>
                <a:pt x="1243779" y="431725"/>
              </a:lnTo>
            </a:path>
          </a:pathLst>
        </a:custGeom>
        <a:noFill/>
        <a:ln w="127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410058E-EF2E-4D94-A2AB-1A422365FBC6}">
      <dsp:nvSpPr>
        <dsp:cNvPr id="0" name=""/>
        <dsp:cNvSpPr/>
      </dsp:nvSpPr>
      <dsp:spPr>
        <a:xfrm>
          <a:off x="5898320" y="3951524"/>
          <a:ext cx="308375" cy="945683"/>
        </a:xfrm>
        <a:custGeom>
          <a:avLst/>
          <a:gdLst/>
          <a:ahLst/>
          <a:cxnLst/>
          <a:rect l="0" t="0" r="0" b="0"/>
          <a:pathLst>
            <a:path>
              <a:moveTo>
                <a:pt x="0" y="0"/>
              </a:moveTo>
              <a:lnTo>
                <a:pt x="0" y="945683"/>
              </a:lnTo>
              <a:lnTo>
                <a:pt x="308375" y="945683"/>
              </a:lnTo>
            </a:path>
          </a:pathLst>
        </a:custGeom>
        <a:noFill/>
        <a:ln w="127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581FFBD-C15F-4676-B2FB-4ADDA00C199B}">
      <dsp:nvSpPr>
        <dsp:cNvPr id="0" name=""/>
        <dsp:cNvSpPr/>
      </dsp:nvSpPr>
      <dsp:spPr>
        <a:xfrm>
          <a:off x="6720654" y="2491882"/>
          <a:ext cx="1243779" cy="431725"/>
        </a:xfrm>
        <a:custGeom>
          <a:avLst/>
          <a:gdLst/>
          <a:ahLst/>
          <a:cxnLst/>
          <a:rect l="0" t="0" r="0" b="0"/>
          <a:pathLst>
            <a:path>
              <a:moveTo>
                <a:pt x="1243779" y="0"/>
              </a:moveTo>
              <a:lnTo>
                <a:pt x="1243779" y="215862"/>
              </a:lnTo>
              <a:lnTo>
                <a:pt x="0" y="215862"/>
              </a:lnTo>
              <a:lnTo>
                <a:pt x="0" y="431725"/>
              </a:lnTo>
            </a:path>
          </a:pathLst>
        </a:custGeom>
        <a:noFill/>
        <a:ln w="127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35D14BB-343A-4775-B7AC-01CD44998D27}">
      <dsp:nvSpPr>
        <dsp:cNvPr id="0" name=""/>
        <dsp:cNvSpPr/>
      </dsp:nvSpPr>
      <dsp:spPr>
        <a:xfrm>
          <a:off x="5476875" y="1032240"/>
          <a:ext cx="2487558" cy="431725"/>
        </a:xfrm>
        <a:custGeom>
          <a:avLst/>
          <a:gdLst/>
          <a:ahLst/>
          <a:cxnLst/>
          <a:rect l="0" t="0" r="0" b="0"/>
          <a:pathLst>
            <a:path>
              <a:moveTo>
                <a:pt x="0" y="0"/>
              </a:moveTo>
              <a:lnTo>
                <a:pt x="0" y="215862"/>
              </a:lnTo>
              <a:lnTo>
                <a:pt x="2487558" y="215862"/>
              </a:lnTo>
              <a:lnTo>
                <a:pt x="2487558" y="431725"/>
              </a:lnTo>
            </a:path>
          </a:pathLst>
        </a:custGeom>
        <a:noFill/>
        <a:ln w="127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06C6EEB-D60E-49B8-B436-43569C7C7234}">
      <dsp:nvSpPr>
        <dsp:cNvPr id="0" name=""/>
        <dsp:cNvSpPr/>
      </dsp:nvSpPr>
      <dsp:spPr>
        <a:xfrm>
          <a:off x="3410762" y="3951524"/>
          <a:ext cx="308375" cy="945683"/>
        </a:xfrm>
        <a:custGeom>
          <a:avLst/>
          <a:gdLst/>
          <a:ahLst/>
          <a:cxnLst/>
          <a:rect l="0" t="0" r="0" b="0"/>
          <a:pathLst>
            <a:path>
              <a:moveTo>
                <a:pt x="0" y="0"/>
              </a:moveTo>
              <a:lnTo>
                <a:pt x="0" y="945683"/>
              </a:lnTo>
              <a:lnTo>
                <a:pt x="308375" y="945683"/>
              </a:lnTo>
            </a:path>
          </a:pathLst>
        </a:custGeom>
        <a:noFill/>
        <a:ln w="127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7BF1B3B-2801-4DAD-8E27-F3802BB24385}">
      <dsp:nvSpPr>
        <dsp:cNvPr id="0" name=""/>
        <dsp:cNvSpPr/>
      </dsp:nvSpPr>
      <dsp:spPr>
        <a:xfrm>
          <a:off x="2989316" y="2491882"/>
          <a:ext cx="1243779" cy="431725"/>
        </a:xfrm>
        <a:custGeom>
          <a:avLst/>
          <a:gdLst/>
          <a:ahLst/>
          <a:cxnLst/>
          <a:rect l="0" t="0" r="0" b="0"/>
          <a:pathLst>
            <a:path>
              <a:moveTo>
                <a:pt x="0" y="0"/>
              </a:moveTo>
              <a:lnTo>
                <a:pt x="0" y="215862"/>
              </a:lnTo>
              <a:lnTo>
                <a:pt x="1243779" y="215862"/>
              </a:lnTo>
              <a:lnTo>
                <a:pt x="1243779" y="431725"/>
              </a:lnTo>
            </a:path>
          </a:pathLst>
        </a:custGeom>
        <a:noFill/>
        <a:ln w="127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D6DFF04-DB7D-4AE8-B75F-EF7A917F05D9}">
      <dsp:nvSpPr>
        <dsp:cNvPr id="0" name=""/>
        <dsp:cNvSpPr/>
      </dsp:nvSpPr>
      <dsp:spPr>
        <a:xfrm>
          <a:off x="1745536" y="2491882"/>
          <a:ext cx="1243779" cy="431725"/>
        </a:xfrm>
        <a:custGeom>
          <a:avLst/>
          <a:gdLst/>
          <a:ahLst/>
          <a:cxnLst/>
          <a:rect l="0" t="0" r="0" b="0"/>
          <a:pathLst>
            <a:path>
              <a:moveTo>
                <a:pt x="1243779" y="0"/>
              </a:moveTo>
              <a:lnTo>
                <a:pt x="1243779" y="215862"/>
              </a:lnTo>
              <a:lnTo>
                <a:pt x="0" y="215862"/>
              </a:lnTo>
              <a:lnTo>
                <a:pt x="0" y="431725"/>
              </a:lnTo>
            </a:path>
          </a:pathLst>
        </a:custGeom>
        <a:noFill/>
        <a:ln w="127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11C5403-7B88-4200-B922-B94251B702E6}">
      <dsp:nvSpPr>
        <dsp:cNvPr id="0" name=""/>
        <dsp:cNvSpPr/>
      </dsp:nvSpPr>
      <dsp:spPr>
        <a:xfrm>
          <a:off x="2989316" y="1032240"/>
          <a:ext cx="2487558" cy="431725"/>
        </a:xfrm>
        <a:custGeom>
          <a:avLst/>
          <a:gdLst/>
          <a:ahLst/>
          <a:cxnLst/>
          <a:rect l="0" t="0" r="0" b="0"/>
          <a:pathLst>
            <a:path>
              <a:moveTo>
                <a:pt x="2487558" y="0"/>
              </a:moveTo>
              <a:lnTo>
                <a:pt x="2487558" y="215862"/>
              </a:lnTo>
              <a:lnTo>
                <a:pt x="0" y="215862"/>
              </a:lnTo>
              <a:lnTo>
                <a:pt x="0" y="431725"/>
              </a:lnTo>
            </a:path>
          </a:pathLst>
        </a:custGeom>
        <a:noFill/>
        <a:ln w="127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08EE065-F772-46FA-A1C3-250061648020}">
      <dsp:nvSpPr>
        <dsp:cNvPr id="0" name=""/>
        <dsp:cNvSpPr/>
      </dsp:nvSpPr>
      <dsp:spPr>
        <a:xfrm>
          <a:off x="4448958" y="4324"/>
          <a:ext cx="2055833" cy="1027916"/>
        </a:xfrm>
        <a:prstGeom prst="rect">
          <a:avLst/>
        </a:prstGeom>
        <a:solidFill>
          <a:schemeClr val="accent6"/>
        </a:solidFill>
        <a:ln w="127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en-IN" sz="2700" kern="1200" dirty="0">
              <a:solidFill>
                <a:schemeClr val="bg1"/>
              </a:solidFill>
            </a:rPr>
            <a:t>Root Component</a:t>
          </a:r>
        </a:p>
      </dsp:txBody>
      <dsp:txXfrm>
        <a:off x="4448958" y="4324"/>
        <a:ext cx="2055833" cy="1027916"/>
      </dsp:txXfrm>
    </dsp:sp>
    <dsp:sp modelId="{9BFA6DBE-F024-4083-9F0C-C58716F62B09}">
      <dsp:nvSpPr>
        <dsp:cNvPr id="0" name=""/>
        <dsp:cNvSpPr/>
      </dsp:nvSpPr>
      <dsp:spPr>
        <a:xfrm>
          <a:off x="1961399" y="1463966"/>
          <a:ext cx="2055833" cy="1027916"/>
        </a:xfrm>
        <a:prstGeom prst="rect">
          <a:avLst/>
        </a:prstGeom>
        <a:solidFill>
          <a:schemeClr val="accent6"/>
        </a:solidFill>
        <a:ln w="127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en-IN" sz="2700" kern="1200" dirty="0">
              <a:solidFill>
                <a:schemeClr val="bg1"/>
              </a:solidFill>
            </a:rPr>
            <a:t>Child Component -1</a:t>
          </a:r>
        </a:p>
      </dsp:txBody>
      <dsp:txXfrm>
        <a:off x="1961399" y="1463966"/>
        <a:ext cx="2055833" cy="1027916"/>
      </dsp:txXfrm>
    </dsp:sp>
    <dsp:sp modelId="{58BD6176-D990-4815-A36F-5BA27775EBFD}">
      <dsp:nvSpPr>
        <dsp:cNvPr id="0" name=""/>
        <dsp:cNvSpPr/>
      </dsp:nvSpPr>
      <dsp:spPr>
        <a:xfrm>
          <a:off x="717619" y="2923608"/>
          <a:ext cx="2055833" cy="1027916"/>
        </a:xfrm>
        <a:prstGeom prst="rect">
          <a:avLst/>
        </a:prstGeom>
        <a:solidFill>
          <a:schemeClr val="accent6"/>
        </a:solidFill>
        <a:ln w="127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en-IN" sz="2700" kern="1200" dirty="0">
              <a:solidFill>
                <a:schemeClr val="bg1"/>
              </a:solidFill>
            </a:rPr>
            <a:t>CC-11 </a:t>
          </a:r>
        </a:p>
      </dsp:txBody>
      <dsp:txXfrm>
        <a:off x="717619" y="2923608"/>
        <a:ext cx="2055833" cy="1027916"/>
      </dsp:txXfrm>
    </dsp:sp>
    <dsp:sp modelId="{C6F6C7FC-4E29-434A-A080-4CBD3A77C4D5}">
      <dsp:nvSpPr>
        <dsp:cNvPr id="0" name=""/>
        <dsp:cNvSpPr/>
      </dsp:nvSpPr>
      <dsp:spPr>
        <a:xfrm>
          <a:off x="3205178" y="2923608"/>
          <a:ext cx="2055833" cy="1027916"/>
        </a:xfrm>
        <a:prstGeom prst="rect">
          <a:avLst/>
        </a:prstGeom>
        <a:solidFill>
          <a:schemeClr val="accent6"/>
        </a:solidFill>
        <a:ln w="127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en-IN" sz="2700" kern="1200" dirty="0">
              <a:solidFill>
                <a:schemeClr val="bg1"/>
              </a:solidFill>
            </a:rPr>
            <a:t>CC -12 </a:t>
          </a:r>
        </a:p>
      </dsp:txBody>
      <dsp:txXfrm>
        <a:off x="3205178" y="2923608"/>
        <a:ext cx="2055833" cy="1027916"/>
      </dsp:txXfrm>
    </dsp:sp>
    <dsp:sp modelId="{6D8EF594-B147-4D09-932B-B1E26548EA4B}">
      <dsp:nvSpPr>
        <dsp:cNvPr id="0" name=""/>
        <dsp:cNvSpPr/>
      </dsp:nvSpPr>
      <dsp:spPr>
        <a:xfrm>
          <a:off x="3719137" y="4383250"/>
          <a:ext cx="2055833" cy="1027916"/>
        </a:xfrm>
        <a:prstGeom prst="rect">
          <a:avLst/>
        </a:prstGeom>
        <a:solidFill>
          <a:schemeClr val="accent6"/>
        </a:solidFill>
        <a:ln w="127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en-IN" sz="2700" kern="1200" dirty="0">
              <a:solidFill>
                <a:schemeClr val="bg1"/>
              </a:solidFill>
            </a:rPr>
            <a:t>CC-121</a:t>
          </a:r>
        </a:p>
      </dsp:txBody>
      <dsp:txXfrm>
        <a:off x="3719137" y="4383250"/>
        <a:ext cx="2055833" cy="1027916"/>
      </dsp:txXfrm>
    </dsp:sp>
    <dsp:sp modelId="{AD56C28C-57BD-4E05-9061-E0AD4A3F9630}">
      <dsp:nvSpPr>
        <dsp:cNvPr id="0" name=""/>
        <dsp:cNvSpPr/>
      </dsp:nvSpPr>
      <dsp:spPr>
        <a:xfrm>
          <a:off x="6936517" y="1463966"/>
          <a:ext cx="2055833" cy="1027916"/>
        </a:xfrm>
        <a:prstGeom prst="rect">
          <a:avLst/>
        </a:prstGeom>
        <a:solidFill>
          <a:schemeClr val="accent6"/>
        </a:solidFill>
        <a:ln w="127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en-IN" sz="2700" kern="1200" dirty="0">
              <a:solidFill>
                <a:schemeClr val="bg1"/>
              </a:solidFill>
            </a:rPr>
            <a:t>Child Component- 2</a:t>
          </a:r>
        </a:p>
      </dsp:txBody>
      <dsp:txXfrm>
        <a:off x="6936517" y="1463966"/>
        <a:ext cx="2055833" cy="1027916"/>
      </dsp:txXfrm>
    </dsp:sp>
    <dsp:sp modelId="{04FDDF98-B89F-425B-86DE-DF2E6DC201B9}">
      <dsp:nvSpPr>
        <dsp:cNvPr id="0" name=""/>
        <dsp:cNvSpPr/>
      </dsp:nvSpPr>
      <dsp:spPr>
        <a:xfrm>
          <a:off x="5692737" y="2923608"/>
          <a:ext cx="2055833" cy="1027916"/>
        </a:xfrm>
        <a:prstGeom prst="rect">
          <a:avLst/>
        </a:prstGeom>
        <a:solidFill>
          <a:schemeClr val="accent6"/>
        </a:solidFill>
        <a:ln w="127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en-IN" sz="2700" kern="1200" dirty="0">
              <a:solidFill>
                <a:schemeClr val="bg1"/>
              </a:solidFill>
            </a:rPr>
            <a:t>CC -21</a:t>
          </a:r>
        </a:p>
      </dsp:txBody>
      <dsp:txXfrm>
        <a:off x="5692737" y="2923608"/>
        <a:ext cx="2055833" cy="1027916"/>
      </dsp:txXfrm>
    </dsp:sp>
    <dsp:sp modelId="{3248B0B4-A307-454D-A1DA-6D235815FAD0}">
      <dsp:nvSpPr>
        <dsp:cNvPr id="0" name=""/>
        <dsp:cNvSpPr/>
      </dsp:nvSpPr>
      <dsp:spPr>
        <a:xfrm>
          <a:off x="6206696" y="4383250"/>
          <a:ext cx="2055833" cy="1027916"/>
        </a:xfrm>
        <a:prstGeom prst="rect">
          <a:avLst/>
        </a:prstGeom>
        <a:solidFill>
          <a:schemeClr val="accent6"/>
        </a:solidFill>
        <a:ln w="127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en-IN" sz="2700" kern="1200" dirty="0">
              <a:solidFill>
                <a:schemeClr val="bg1"/>
              </a:solidFill>
            </a:rPr>
            <a:t>CC- 211</a:t>
          </a:r>
        </a:p>
      </dsp:txBody>
      <dsp:txXfrm>
        <a:off x="6206696" y="4383250"/>
        <a:ext cx="2055833" cy="1027916"/>
      </dsp:txXfrm>
    </dsp:sp>
    <dsp:sp modelId="{4E96C27C-E83E-4ABF-BD86-62839B99B012}">
      <dsp:nvSpPr>
        <dsp:cNvPr id="0" name=""/>
        <dsp:cNvSpPr/>
      </dsp:nvSpPr>
      <dsp:spPr>
        <a:xfrm>
          <a:off x="8180296" y="2923608"/>
          <a:ext cx="2055833" cy="1027916"/>
        </a:xfrm>
        <a:prstGeom prst="rect">
          <a:avLst/>
        </a:prstGeom>
        <a:solidFill>
          <a:schemeClr val="accent6"/>
        </a:solidFill>
        <a:ln w="127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en-IN" sz="2700" kern="1200" dirty="0">
              <a:solidFill>
                <a:schemeClr val="bg1"/>
              </a:solidFill>
            </a:rPr>
            <a:t>CC-22</a:t>
          </a:r>
        </a:p>
      </dsp:txBody>
      <dsp:txXfrm>
        <a:off x="8180296" y="2923608"/>
        <a:ext cx="2055833" cy="1027916"/>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479DC2-D928-4D04-9933-6E4DA83D4DE5}">
      <dsp:nvSpPr>
        <dsp:cNvPr id="0" name=""/>
        <dsp:cNvSpPr/>
      </dsp:nvSpPr>
      <dsp:spPr>
        <a:xfrm>
          <a:off x="7419193" y="2370975"/>
          <a:ext cx="1184281" cy="411072"/>
        </a:xfrm>
        <a:custGeom>
          <a:avLst/>
          <a:gdLst/>
          <a:ahLst/>
          <a:cxnLst/>
          <a:rect l="0" t="0" r="0" b="0"/>
          <a:pathLst>
            <a:path>
              <a:moveTo>
                <a:pt x="0" y="0"/>
              </a:moveTo>
              <a:lnTo>
                <a:pt x="0" y="205536"/>
              </a:lnTo>
              <a:lnTo>
                <a:pt x="1184281" y="205536"/>
              </a:lnTo>
              <a:lnTo>
                <a:pt x="1184281" y="411072"/>
              </a:lnTo>
            </a:path>
          </a:pathLst>
        </a:custGeom>
        <a:noFill/>
        <a:ln w="1270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410058E-EF2E-4D94-A2AB-1A422365FBC6}">
      <dsp:nvSpPr>
        <dsp:cNvPr id="0" name=""/>
        <dsp:cNvSpPr/>
      </dsp:nvSpPr>
      <dsp:spPr>
        <a:xfrm>
          <a:off x="5451916" y="3760793"/>
          <a:ext cx="293623" cy="900445"/>
        </a:xfrm>
        <a:custGeom>
          <a:avLst/>
          <a:gdLst/>
          <a:ahLst/>
          <a:cxnLst/>
          <a:rect l="0" t="0" r="0" b="0"/>
          <a:pathLst>
            <a:path>
              <a:moveTo>
                <a:pt x="0" y="0"/>
              </a:moveTo>
              <a:lnTo>
                <a:pt x="0" y="900445"/>
              </a:lnTo>
              <a:lnTo>
                <a:pt x="293623" y="900445"/>
              </a:lnTo>
            </a:path>
          </a:pathLst>
        </a:custGeom>
        <a:noFill/>
        <a:ln w="1270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581FFBD-C15F-4676-B2FB-4ADDA00C199B}">
      <dsp:nvSpPr>
        <dsp:cNvPr id="0" name=""/>
        <dsp:cNvSpPr/>
      </dsp:nvSpPr>
      <dsp:spPr>
        <a:xfrm>
          <a:off x="6234912" y="2370975"/>
          <a:ext cx="1184281" cy="411072"/>
        </a:xfrm>
        <a:custGeom>
          <a:avLst/>
          <a:gdLst/>
          <a:ahLst/>
          <a:cxnLst/>
          <a:rect l="0" t="0" r="0" b="0"/>
          <a:pathLst>
            <a:path>
              <a:moveTo>
                <a:pt x="1184281" y="0"/>
              </a:moveTo>
              <a:lnTo>
                <a:pt x="1184281" y="205536"/>
              </a:lnTo>
              <a:lnTo>
                <a:pt x="0" y="205536"/>
              </a:lnTo>
              <a:lnTo>
                <a:pt x="0" y="411072"/>
              </a:lnTo>
            </a:path>
          </a:pathLst>
        </a:custGeom>
        <a:noFill/>
        <a:ln w="1270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35D14BB-343A-4775-B7AC-01CD44998D27}">
      <dsp:nvSpPr>
        <dsp:cNvPr id="0" name=""/>
        <dsp:cNvSpPr/>
      </dsp:nvSpPr>
      <dsp:spPr>
        <a:xfrm>
          <a:off x="5050631" y="981157"/>
          <a:ext cx="2368562" cy="411072"/>
        </a:xfrm>
        <a:custGeom>
          <a:avLst/>
          <a:gdLst/>
          <a:ahLst/>
          <a:cxnLst/>
          <a:rect l="0" t="0" r="0" b="0"/>
          <a:pathLst>
            <a:path>
              <a:moveTo>
                <a:pt x="0" y="0"/>
              </a:moveTo>
              <a:lnTo>
                <a:pt x="0" y="205536"/>
              </a:lnTo>
              <a:lnTo>
                <a:pt x="2368562" y="205536"/>
              </a:lnTo>
              <a:lnTo>
                <a:pt x="2368562" y="411072"/>
              </a:lnTo>
            </a:path>
          </a:pathLst>
        </a:custGeom>
        <a:noFill/>
        <a:ln w="127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06C6EEB-D60E-49B8-B436-43569C7C7234}">
      <dsp:nvSpPr>
        <dsp:cNvPr id="0" name=""/>
        <dsp:cNvSpPr/>
      </dsp:nvSpPr>
      <dsp:spPr>
        <a:xfrm>
          <a:off x="3083354" y="3760793"/>
          <a:ext cx="293623" cy="900445"/>
        </a:xfrm>
        <a:custGeom>
          <a:avLst/>
          <a:gdLst/>
          <a:ahLst/>
          <a:cxnLst/>
          <a:rect l="0" t="0" r="0" b="0"/>
          <a:pathLst>
            <a:path>
              <a:moveTo>
                <a:pt x="0" y="0"/>
              </a:moveTo>
              <a:lnTo>
                <a:pt x="0" y="900445"/>
              </a:lnTo>
              <a:lnTo>
                <a:pt x="293623" y="900445"/>
              </a:lnTo>
            </a:path>
          </a:pathLst>
        </a:custGeom>
        <a:noFill/>
        <a:ln w="1270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D6DFF04-DB7D-4AE8-B75F-EF7A917F05D9}">
      <dsp:nvSpPr>
        <dsp:cNvPr id="0" name=""/>
        <dsp:cNvSpPr/>
      </dsp:nvSpPr>
      <dsp:spPr>
        <a:xfrm>
          <a:off x="2682069" y="2370975"/>
          <a:ext cx="1184281" cy="411072"/>
        </a:xfrm>
        <a:custGeom>
          <a:avLst/>
          <a:gdLst/>
          <a:ahLst/>
          <a:cxnLst/>
          <a:rect l="0" t="0" r="0" b="0"/>
          <a:pathLst>
            <a:path>
              <a:moveTo>
                <a:pt x="0" y="0"/>
              </a:moveTo>
              <a:lnTo>
                <a:pt x="0" y="205536"/>
              </a:lnTo>
              <a:lnTo>
                <a:pt x="1184281" y="205536"/>
              </a:lnTo>
              <a:lnTo>
                <a:pt x="1184281" y="411072"/>
              </a:lnTo>
            </a:path>
          </a:pathLst>
        </a:custGeom>
        <a:noFill/>
        <a:ln w="1270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25C8FEC-7C21-4865-B056-41DD6B3926BF}">
      <dsp:nvSpPr>
        <dsp:cNvPr id="0" name=""/>
        <dsp:cNvSpPr/>
      </dsp:nvSpPr>
      <dsp:spPr>
        <a:xfrm>
          <a:off x="1497787" y="2370975"/>
          <a:ext cx="1184281" cy="411072"/>
        </a:xfrm>
        <a:custGeom>
          <a:avLst/>
          <a:gdLst/>
          <a:ahLst/>
          <a:cxnLst/>
          <a:rect l="0" t="0" r="0" b="0"/>
          <a:pathLst>
            <a:path>
              <a:moveTo>
                <a:pt x="1184281" y="0"/>
              </a:moveTo>
              <a:lnTo>
                <a:pt x="1184281" y="205536"/>
              </a:lnTo>
              <a:lnTo>
                <a:pt x="0" y="205536"/>
              </a:lnTo>
              <a:lnTo>
                <a:pt x="0" y="411072"/>
              </a:lnTo>
            </a:path>
          </a:pathLst>
        </a:custGeom>
        <a:noFill/>
        <a:ln w="1270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11C5403-7B88-4200-B922-B94251B702E6}">
      <dsp:nvSpPr>
        <dsp:cNvPr id="0" name=""/>
        <dsp:cNvSpPr/>
      </dsp:nvSpPr>
      <dsp:spPr>
        <a:xfrm>
          <a:off x="2682069" y="981157"/>
          <a:ext cx="2368562" cy="411072"/>
        </a:xfrm>
        <a:custGeom>
          <a:avLst/>
          <a:gdLst/>
          <a:ahLst/>
          <a:cxnLst/>
          <a:rect l="0" t="0" r="0" b="0"/>
          <a:pathLst>
            <a:path>
              <a:moveTo>
                <a:pt x="2368562" y="0"/>
              </a:moveTo>
              <a:lnTo>
                <a:pt x="2368562" y="205536"/>
              </a:lnTo>
              <a:lnTo>
                <a:pt x="0" y="205536"/>
              </a:lnTo>
              <a:lnTo>
                <a:pt x="0" y="411072"/>
              </a:lnTo>
            </a:path>
          </a:pathLst>
        </a:custGeom>
        <a:noFill/>
        <a:ln w="127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08EE065-F772-46FA-A1C3-250061648020}">
      <dsp:nvSpPr>
        <dsp:cNvPr id="0" name=""/>
        <dsp:cNvSpPr/>
      </dsp:nvSpPr>
      <dsp:spPr>
        <a:xfrm>
          <a:off x="4071886" y="2413"/>
          <a:ext cx="1957489" cy="978744"/>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IN" sz="2200" kern="1200"/>
            <a:t>App Component</a:t>
          </a:r>
        </a:p>
      </dsp:txBody>
      <dsp:txXfrm>
        <a:off x="4071886" y="2413"/>
        <a:ext cx="1957489" cy="978744"/>
      </dsp:txXfrm>
    </dsp:sp>
    <dsp:sp modelId="{9BFA6DBE-F024-4083-9F0C-C58716F62B09}">
      <dsp:nvSpPr>
        <dsp:cNvPr id="0" name=""/>
        <dsp:cNvSpPr/>
      </dsp:nvSpPr>
      <dsp:spPr>
        <a:xfrm>
          <a:off x="1703324" y="1392230"/>
          <a:ext cx="1957489" cy="978744"/>
        </a:xfrm>
        <a:prstGeom prst="rect">
          <a:avLst/>
        </a:prstGeom>
        <a:solidFill>
          <a:schemeClr val="accent3"/>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IN" sz="2200" kern="1200"/>
            <a:t>Count Component </a:t>
          </a:r>
        </a:p>
      </dsp:txBody>
      <dsp:txXfrm>
        <a:off x="1703324" y="1392230"/>
        <a:ext cx="1957489" cy="978744"/>
      </dsp:txXfrm>
    </dsp:sp>
    <dsp:sp modelId="{305D79E1-C703-43E7-AEC5-409260F946CE}">
      <dsp:nvSpPr>
        <dsp:cNvPr id="0" name=""/>
        <dsp:cNvSpPr/>
      </dsp:nvSpPr>
      <dsp:spPr>
        <a:xfrm>
          <a:off x="519043" y="2782048"/>
          <a:ext cx="1957489" cy="978744"/>
        </a:xfrm>
        <a:prstGeom prst="rect">
          <a:avLst/>
        </a:prstGeom>
        <a:solidFill>
          <a:schemeClr val="accent3"/>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endParaRPr lang="en-IN" sz="2200" kern="1200"/>
        </a:p>
      </dsp:txBody>
      <dsp:txXfrm>
        <a:off x="519043" y="2782048"/>
        <a:ext cx="1957489" cy="978744"/>
      </dsp:txXfrm>
    </dsp:sp>
    <dsp:sp modelId="{58BD6176-D990-4815-A36F-5BA27775EBFD}">
      <dsp:nvSpPr>
        <dsp:cNvPr id="0" name=""/>
        <dsp:cNvSpPr/>
      </dsp:nvSpPr>
      <dsp:spPr>
        <a:xfrm>
          <a:off x="2887605" y="2782048"/>
          <a:ext cx="1957489" cy="978744"/>
        </a:xfrm>
        <a:prstGeom prst="rect">
          <a:avLst/>
        </a:prstGeom>
        <a:solidFill>
          <a:schemeClr val="accent3"/>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endParaRPr lang="en-IN" sz="2200" kern="1200"/>
        </a:p>
      </dsp:txBody>
      <dsp:txXfrm>
        <a:off x="2887605" y="2782048"/>
        <a:ext cx="1957489" cy="978744"/>
      </dsp:txXfrm>
    </dsp:sp>
    <dsp:sp modelId="{6D8EF594-B147-4D09-932B-B1E26548EA4B}">
      <dsp:nvSpPr>
        <dsp:cNvPr id="0" name=""/>
        <dsp:cNvSpPr/>
      </dsp:nvSpPr>
      <dsp:spPr>
        <a:xfrm>
          <a:off x="3376977" y="4171866"/>
          <a:ext cx="1957489" cy="978744"/>
        </a:xfrm>
        <a:prstGeom prst="rect">
          <a:avLst/>
        </a:prstGeom>
        <a:solidFill>
          <a:schemeClr val="accent3"/>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endParaRPr lang="en-IN" sz="2200" kern="1200"/>
        </a:p>
      </dsp:txBody>
      <dsp:txXfrm>
        <a:off x="3376977" y="4171866"/>
        <a:ext cx="1957489" cy="978744"/>
      </dsp:txXfrm>
    </dsp:sp>
    <dsp:sp modelId="{AD56C28C-57BD-4E05-9061-E0AD4A3F9630}">
      <dsp:nvSpPr>
        <dsp:cNvPr id="0" name=""/>
        <dsp:cNvSpPr/>
      </dsp:nvSpPr>
      <dsp:spPr>
        <a:xfrm>
          <a:off x="6440449" y="1392230"/>
          <a:ext cx="1957489" cy="978744"/>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IN" sz="2200" kern="1200"/>
            <a:t>Another Child Component (CD)</a:t>
          </a:r>
        </a:p>
      </dsp:txBody>
      <dsp:txXfrm>
        <a:off x="6440449" y="1392230"/>
        <a:ext cx="1957489" cy="978744"/>
      </dsp:txXfrm>
    </dsp:sp>
    <dsp:sp modelId="{04FDDF98-B89F-425B-86DE-DF2E6DC201B9}">
      <dsp:nvSpPr>
        <dsp:cNvPr id="0" name=""/>
        <dsp:cNvSpPr/>
      </dsp:nvSpPr>
      <dsp:spPr>
        <a:xfrm>
          <a:off x="5256167" y="2782048"/>
          <a:ext cx="1957489" cy="978744"/>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IN" sz="2200" kern="1200"/>
            <a:t>CD</a:t>
          </a:r>
        </a:p>
      </dsp:txBody>
      <dsp:txXfrm>
        <a:off x="5256167" y="2782048"/>
        <a:ext cx="1957489" cy="978744"/>
      </dsp:txXfrm>
    </dsp:sp>
    <dsp:sp modelId="{3248B0B4-A307-454D-A1DA-6D235815FAD0}">
      <dsp:nvSpPr>
        <dsp:cNvPr id="0" name=""/>
        <dsp:cNvSpPr/>
      </dsp:nvSpPr>
      <dsp:spPr>
        <a:xfrm>
          <a:off x="5745540" y="4171866"/>
          <a:ext cx="1957489" cy="978744"/>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IN" sz="2200" kern="1200"/>
            <a:t>CD</a:t>
          </a:r>
        </a:p>
      </dsp:txBody>
      <dsp:txXfrm>
        <a:off x="5745540" y="4171866"/>
        <a:ext cx="1957489" cy="978744"/>
      </dsp:txXfrm>
    </dsp:sp>
    <dsp:sp modelId="{4E96C27C-E83E-4ABF-BD86-62839B99B012}">
      <dsp:nvSpPr>
        <dsp:cNvPr id="0" name=""/>
        <dsp:cNvSpPr/>
      </dsp:nvSpPr>
      <dsp:spPr>
        <a:xfrm>
          <a:off x="7624730" y="2782048"/>
          <a:ext cx="1957489" cy="978744"/>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IN" sz="2200" kern="1200"/>
            <a:t>CD</a:t>
          </a:r>
        </a:p>
      </dsp:txBody>
      <dsp:txXfrm>
        <a:off x="7624730" y="2782048"/>
        <a:ext cx="1957489" cy="978744"/>
      </dsp:txXfrm>
    </dsp:sp>
  </dsp:spTree>
</dsp:drawing>
</file>

<file path=ppt/diagrams/layout1.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19.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0.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3.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286E559B-16FB-45B3-A01A-7733F07940C5}" type="datetimeFigureOut">
              <a:rPr lang="en-IN" smtClean="0"/>
              <a:t>15-04-2020</a:t>
            </a:fld>
            <a:endParaRPr lang="en-IN"/>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IN"/>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E5138F54-8F9D-40EC-AF98-4E8FDB900101}" type="slidenum">
              <a:rPr lang="en-IN" smtClean="0"/>
              <a:t>‹#›</a:t>
            </a:fld>
            <a:endParaRPr lang="en-IN"/>
          </a:p>
        </p:txBody>
      </p:sp>
    </p:spTree>
    <p:extLst>
      <p:ext uri="{BB962C8B-B14F-4D97-AF65-F5344CB8AC3E}">
        <p14:creationId xmlns:p14="http://schemas.microsoft.com/office/powerpoint/2010/main" val="16994784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6E559B-16FB-45B3-A01A-7733F07940C5}" type="datetimeFigureOut">
              <a:rPr lang="en-IN" smtClean="0"/>
              <a:t>15-04-2020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5138F54-8F9D-40EC-AF98-4E8FDB900101}" type="slidenum">
              <a:rPr lang="en-IN" smtClean="0"/>
              <a:t>‹#›</a:t>
            </a:fld>
            <a:endParaRPr lang="en-IN"/>
          </a:p>
        </p:txBody>
      </p:sp>
    </p:spTree>
    <p:extLst>
      <p:ext uri="{BB962C8B-B14F-4D97-AF65-F5344CB8AC3E}">
        <p14:creationId xmlns:p14="http://schemas.microsoft.com/office/powerpoint/2010/main" val="7909849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6E559B-16FB-45B3-A01A-7733F07940C5}" type="datetimeFigureOut">
              <a:rPr lang="en-IN" smtClean="0"/>
              <a:t>15-04-2020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5138F54-8F9D-40EC-AF98-4E8FDB900101}" type="slidenum">
              <a:rPr lang="en-IN" smtClean="0"/>
              <a:t>‹#›</a:t>
            </a:fld>
            <a:endParaRPr lang="en-IN"/>
          </a:p>
        </p:txBody>
      </p:sp>
    </p:spTree>
    <p:extLst>
      <p:ext uri="{BB962C8B-B14F-4D97-AF65-F5344CB8AC3E}">
        <p14:creationId xmlns:p14="http://schemas.microsoft.com/office/powerpoint/2010/main" val="29508323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6E559B-16FB-45B3-A01A-7733F07940C5}" type="datetimeFigureOut">
              <a:rPr lang="en-IN" smtClean="0"/>
              <a:t>15-04-2020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5138F54-8F9D-40EC-AF98-4E8FDB900101}" type="slidenum">
              <a:rPr lang="en-IN" smtClean="0"/>
              <a:t>‹#›</a:t>
            </a:fld>
            <a:endParaRPr lang="en-IN"/>
          </a:p>
        </p:txBody>
      </p:sp>
    </p:spTree>
    <p:extLst>
      <p:ext uri="{BB962C8B-B14F-4D97-AF65-F5344CB8AC3E}">
        <p14:creationId xmlns:p14="http://schemas.microsoft.com/office/powerpoint/2010/main" val="634746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6E559B-16FB-45B3-A01A-7733F07940C5}" type="datetimeFigureOut">
              <a:rPr lang="en-IN" smtClean="0"/>
              <a:t>15-04-2020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5138F54-8F9D-40EC-AF98-4E8FDB900101}" type="slidenum">
              <a:rPr lang="en-IN" smtClean="0"/>
              <a:t>‹#›</a:t>
            </a:fld>
            <a:endParaRPr lang="en-IN"/>
          </a:p>
        </p:txBody>
      </p:sp>
    </p:spTree>
    <p:extLst>
      <p:ext uri="{BB962C8B-B14F-4D97-AF65-F5344CB8AC3E}">
        <p14:creationId xmlns:p14="http://schemas.microsoft.com/office/powerpoint/2010/main" val="2799787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86E559B-16FB-45B3-A01A-7733F07940C5}" type="datetimeFigureOut">
              <a:rPr lang="en-IN" smtClean="0"/>
              <a:t>15-04-2020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5138F54-8F9D-40EC-AF98-4E8FDB900101}" type="slidenum">
              <a:rPr lang="en-IN" smtClean="0"/>
              <a:t>‹#›</a:t>
            </a:fld>
            <a:endParaRPr lang="en-IN"/>
          </a:p>
        </p:txBody>
      </p:sp>
    </p:spTree>
    <p:extLst>
      <p:ext uri="{BB962C8B-B14F-4D97-AF65-F5344CB8AC3E}">
        <p14:creationId xmlns:p14="http://schemas.microsoft.com/office/powerpoint/2010/main" val="34337544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86E559B-16FB-45B3-A01A-7733F07940C5}" type="datetimeFigureOut">
              <a:rPr lang="en-IN" smtClean="0"/>
              <a:t>15-04-2020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5138F54-8F9D-40EC-AF98-4E8FDB900101}" type="slidenum">
              <a:rPr lang="en-IN" smtClean="0"/>
              <a:t>‹#›</a:t>
            </a:fld>
            <a:endParaRPr lang="en-IN"/>
          </a:p>
        </p:txBody>
      </p:sp>
    </p:spTree>
    <p:extLst>
      <p:ext uri="{BB962C8B-B14F-4D97-AF65-F5344CB8AC3E}">
        <p14:creationId xmlns:p14="http://schemas.microsoft.com/office/powerpoint/2010/main" val="10809283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86E559B-16FB-45B3-A01A-7733F07940C5}" type="datetimeFigureOut">
              <a:rPr lang="en-IN" smtClean="0"/>
              <a:t>15-04-2020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5138F54-8F9D-40EC-AF98-4E8FDB900101}" type="slidenum">
              <a:rPr lang="en-IN" smtClean="0"/>
              <a:t>‹#›</a:t>
            </a:fld>
            <a:endParaRPr lang="en-IN"/>
          </a:p>
        </p:txBody>
      </p:sp>
    </p:spTree>
    <p:extLst>
      <p:ext uri="{BB962C8B-B14F-4D97-AF65-F5344CB8AC3E}">
        <p14:creationId xmlns:p14="http://schemas.microsoft.com/office/powerpoint/2010/main" val="28168301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86E559B-16FB-45B3-A01A-7733F07940C5}" type="datetimeFigureOut">
              <a:rPr lang="en-IN" smtClean="0"/>
              <a:t>15-04-2020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5138F54-8F9D-40EC-AF98-4E8FDB900101}" type="slidenum">
              <a:rPr lang="en-IN" smtClean="0"/>
              <a:t>‹#›</a:t>
            </a:fld>
            <a:endParaRPr lang="en-IN"/>
          </a:p>
        </p:txBody>
      </p:sp>
    </p:spTree>
    <p:extLst>
      <p:ext uri="{BB962C8B-B14F-4D97-AF65-F5344CB8AC3E}">
        <p14:creationId xmlns:p14="http://schemas.microsoft.com/office/powerpoint/2010/main" val="8047843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6E559B-16FB-45B3-A01A-7733F07940C5}" type="datetimeFigureOut">
              <a:rPr lang="en-IN" smtClean="0"/>
              <a:t>15-04-2020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5138F54-8F9D-40EC-AF98-4E8FDB900101}" type="slidenum">
              <a:rPr lang="en-IN" smtClean="0"/>
              <a:t>‹#›</a:t>
            </a:fld>
            <a:endParaRPr lang="en-IN"/>
          </a:p>
        </p:txBody>
      </p:sp>
    </p:spTree>
    <p:extLst>
      <p:ext uri="{BB962C8B-B14F-4D97-AF65-F5344CB8AC3E}">
        <p14:creationId xmlns:p14="http://schemas.microsoft.com/office/powerpoint/2010/main" val="801548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Click to edit Master text styles</a:t>
            </a:r>
          </a:p>
        </p:txBody>
      </p:sp>
      <p:sp>
        <p:nvSpPr>
          <p:cNvPr id="5" name="Date Placeholder 4"/>
          <p:cNvSpPr>
            <a:spLocks noGrp="1"/>
          </p:cNvSpPr>
          <p:nvPr>
            <p:ph type="dt" sz="half" idx="10"/>
          </p:nvPr>
        </p:nvSpPr>
        <p:spPr/>
        <p:txBody>
          <a:bodyPr/>
          <a:lstStyle/>
          <a:p>
            <a:fld id="{286E559B-16FB-45B3-A01A-7733F07940C5}" type="datetimeFigureOut">
              <a:rPr lang="en-IN" smtClean="0"/>
              <a:t>15-04-2020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E5138F54-8F9D-40EC-AF98-4E8FDB900101}" type="slidenum">
              <a:rPr lang="en-IN" smtClean="0"/>
              <a:t>‹#›</a:t>
            </a:fld>
            <a:endParaRPr lang="en-IN"/>
          </a:p>
        </p:txBody>
      </p:sp>
    </p:spTree>
    <p:extLst>
      <p:ext uri="{BB962C8B-B14F-4D97-AF65-F5344CB8AC3E}">
        <p14:creationId xmlns:p14="http://schemas.microsoft.com/office/powerpoint/2010/main" val="933411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20000"/>
              <a:lumOff val="8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286E559B-16FB-45B3-A01A-7733F07940C5}" type="datetimeFigureOut">
              <a:rPr lang="en-IN" smtClean="0"/>
              <a:t>15-04-2020</a:t>
            </a:fld>
            <a:endParaRPr lang="en-IN"/>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IN"/>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E5138F54-8F9D-40EC-AF98-4E8FDB900101}" type="slidenum">
              <a:rPr lang="en-IN" smtClean="0"/>
              <a:t>‹#›</a:t>
            </a:fld>
            <a:endParaRPr lang="en-IN"/>
          </a:p>
        </p:txBody>
      </p:sp>
    </p:spTree>
    <p:extLst>
      <p:ext uri="{BB962C8B-B14F-4D97-AF65-F5344CB8AC3E}">
        <p14:creationId xmlns:p14="http://schemas.microsoft.com/office/powerpoint/2010/main" val="1388613933"/>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286E559B-16FB-45B3-A01A-7733F07940C5}" type="datetimeFigureOut">
              <a:rPr lang="en-IN" smtClean="0"/>
              <a:t>15-04-2020</a:t>
            </a:fld>
            <a:endParaRPr lang="en-IN"/>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IN"/>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E5138F54-8F9D-40EC-AF98-4E8FDB900101}" type="slidenum">
              <a:rPr lang="en-IN" smtClean="0"/>
              <a:t>‹#›</a:t>
            </a:fld>
            <a:endParaRPr lang="en-IN"/>
          </a:p>
        </p:txBody>
      </p:sp>
    </p:spTree>
    <p:extLst>
      <p:ext uri="{BB962C8B-B14F-4D97-AF65-F5344CB8AC3E}">
        <p14:creationId xmlns:p14="http://schemas.microsoft.com/office/powerpoint/2010/main" val="2697242675"/>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 id="2147483722" r:id="rId12"/>
  </p:sldLayoutIdLst>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1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1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1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1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1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1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1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2.xml.rels><?xml version="1.0" encoding="UTF-8" standalone="yes"?>
<Relationships xmlns="http://schemas.openxmlformats.org/package/2006/relationships"><Relationship Id="rId3" Type="http://schemas.openxmlformats.org/officeDocument/2006/relationships/hyperlink" Target="mailto:debugmode@outlook.com" TargetMode="External"/><Relationship Id="rId2" Type="http://schemas.openxmlformats.org/officeDocument/2006/relationships/hyperlink" Target="https://debugmode.net/" TargetMode="External"/><Relationship Id="rId1" Type="http://schemas.openxmlformats.org/officeDocument/2006/relationships/slideLayout" Target="../slideLayouts/slideLayout12.xml"/><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1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1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12.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16.xml"/><Relationship Id="rId2" Type="http://schemas.openxmlformats.org/officeDocument/2006/relationships/diagramData" Target="../diagrams/data16.xml"/><Relationship Id="rId1" Type="http://schemas.openxmlformats.org/officeDocument/2006/relationships/slideLayout" Target="../slideLayouts/slideLayout12.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17.xml"/><Relationship Id="rId2" Type="http://schemas.openxmlformats.org/officeDocument/2006/relationships/diagramData" Target="../diagrams/data17.xml"/><Relationship Id="rId1" Type="http://schemas.openxmlformats.org/officeDocument/2006/relationships/slideLayout" Target="../slideLayouts/slideLayout12.xml"/><Relationship Id="rId6" Type="http://schemas.microsoft.com/office/2007/relationships/diagramDrawing" Target="../diagrams/drawing17.xml"/><Relationship Id="rId5" Type="http://schemas.openxmlformats.org/officeDocument/2006/relationships/diagramColors" Target="../diagrams/colors17.xml"/><Relationship Id="rId4" Type="http://schemas.openxmlformats.org/officeDocument/2006/relationships/diagramQuickStyle" Target="../diagrams/quickStyle17.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18.xml"/><Relationship Id="rId2" Type="http://schemas.openxmlformats.org/officeDocument/2006/relationships/diagramData" Target="../diagrams/data18.xml"/><Relationship Id="rId1" Type="http://schemas.openxmlformats.org/officeDocument/2006/relationships/slideLayout" Target="../slideLayouts/slideLayout12.xml"/><Relationship Id="rId6" Type="http://schemas.microsoft.com/office/2007/relationships/diagramDrawing" Target="../diagrams/drawing18.xml"/><Relationship Id="rId5" Type="http://schemas.openxmlformats.org/officeDocument/2006/relationships/diagramColors" Target="../diagrams/colors18.xml"/><Relationship Id="rId4" Type="http://schemas.openxmlformats.org/officeDocument/2006/relationships/diagramQuickStyle" Target="../diagrams/quickStyle18.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19.xml"/><Relationship Id="rId2" Type="http://schemas.openxmlformats.org/officeDocument/2006/relationships/diagramData" Target="../diagrams/data19.xml"/><Relationship Id="rId1" Type="http://schemas.openxmlformats.org/officeDocument/2006/relationships/slideLayout" Target="../slideLayouts/slideLayout12.xml"/><Relationship Id="rId6" Type="http://schemas.microsoft.com/office/2007/relationships/diagramDrawing" Target="../diagrams/drawing19.xml"/><Relationship Id="rId5" Type="http://schemas.openxmlformats.org/officeDocument/2006/relationships/diagramColors" Target="../diagrams/colors19.xml"/><Relationship Id="rId4" Type="http://schemas.openxmlformats.org/officeDocument/2006/relationships/diagramQuickStyle" Target="../diagrams/quickStyle19.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20.xml"/><Relationship Id="rId2" Type="http://schemas.openxmlformats.org/officeDocument/2006/relationships/diagramData" Target="../diagrams/data20.xml"/><Relationship Id="rId1" Type="http://schemas.openxmlformats.org/officeDocument/2006/relationships/slideLayout" Target="../slideLayouts/slideLayout12.xml"/><Relationship Id="rId6" Type="http://schemas.microsoft.com/office/2007/relationships/diagramDrawing" Target="../diagrams/drawing20.xml"/><Relationship Id="rId5" Type="http://schemas.openxmlformats.org/officeDocument/2006/relationships/diagramColors" Target="../diagrams/colors20.xml"/><Relationship Id="rId4" Type="http://schemas.openxmlformats.org/officeDocument/2006/relationships/diagramQuickStyle" Target="../diagrams/quickStyle20.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21.xml"/><Relationship Id="rId2" Type="http://schemas.openxmlformats.org/officeDocument/2006/relationships/diagramData" Target="../diagrams/data21.xml"/><Relationship Id="rId1" Type="http://schemas.openxmlformats.org/officeDocument/2006/relationships/slideLayout" Target="../slideLayouts/slideLayout12.xml"/><Relationship Id="rId6" Type="http://schemas.microsoft.com/office/2007/relationships/diagramDrawing" Target="../diagrams/drawing21.xml"/><Relationship Id="rId5" Type="http://schemas.openxmlformats.org/officeDocument/2006/relationships/diagramColors" Target="../diagrams/colors21.xml"/><Relationship Id="rId4" Type="http://schemas.openxmlformats.org/officeDocument/2006/relationships/diagramQuickStyle" Target="../diagrams/quickStyle21.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22.xml"/><Relationship Id="rId2" Type="http://schemas.openxmlformats.org/officeDocument/2006/relationships/diagramData" Target="../diagrams/data22.xml"/><Relationship Id="rId1" Type="http://schemas.openxmlformats.org/officeDocument/2006/relationships/slideLayout" Target="../slideLayouts/slideLayout12.xml"/><Relationship Id="rId6" Type="http://schemas.microsoft.com/office/2007/relationships/diagramDrawing" Target="../diagrams/drawing22.xml"/><Relationship Id="rId5" Type="http://schemas.openxmlformats.org/officeDocument/2006/relationships/diagramColors" Target="../diagrams/colors22.xml"/><Relationship Id="rId4" Type="http://schemas.openxmlformats.org/officeDocument/2006/relationships/diagramQuickStyle" Target="../diagrams/quickStyle22.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23.xml"/><Relationship Id="rId2" Type="http://schemas.openxmlformats.org/officeDocument/2006/relationships/diagramData" Target="../diagrams/data23.xml"/><Relationship Id="rId1" Type="http://schemas.openxmlformats.org/officeDocument/2006/relationships/slideLayout" Target="../slideLayouts/slideLayout12.xml"/><Relationship Id="rId6" Type="http://schemas.microsoft.com/office/2007/relationships/diagramDrawing" Target="../diagrams/drawing23.xml"/><Relationship Id="rId5" Type="http://schemas.openxmlformats.org/officeDocument/2006/relationships/diagramColors" Target="../diagrams/colors23.xml"/><Relationship Id="rId4" Type="http://schemas.openxmlformats.org/officeDocument/2006/relationships/diagramQuickStyle" Target="../diagrams/quickStyle2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3" Type="http://schemas.openxmlformats.org/officeDocument/2006/relationships/diagramLayout" Target="../diagrams/layout24.xml"/><Relationship Id="rId2" Type="http://schemas.openxmlformats.org/officeDocument/2006/relationships/diagramData" Target="../diagrams/data24.xml"/><Relationship Id="rId1" Type="http://schemas.openxmlformats.org/officeDocument/2006/relationships/slideLayout" Target="../slideLayouts/slideLayout12.xml"/><Relationship Id="rId6" Type="http://schemas.microsoft.com/office/2007/relationships/diagramDrawing" Target="../diagrams/drawing24.xml"/><Relationship Id="rId5" Type="http://schemas.openxmlformats.org/officeDocument/2006/relationships/diagramColors" Target="../diagrams/colors24.xml"/><Relationship Id="rId4" Type="http://schemas.openxmlformats.org/officeDocument/2006/relationships/diagramQuickStyle" Target="../diagrams/quickStyle24.xml"/></Relationships>
</file>

<file path=ppt/slides/_rels/slide3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3" Type="http://schemas.openxmlformats.org/officeDocument/2006/relationships/diagramLayout" Target="../diagrams/layout25.xml"/><Relationship Id="rId2" Type="http://schemas.openxmlformats.org/officeDocument/2006/relationships/diagramData" Target="../diagrams/data25.xml"/><Relationship Id="rId1" Type="http://schemas.openxmlformats.org/officeDocument/2006/relationships/slideLayout" Target="../slideLayouts/slideLayout12.xml"/><Relationship Id="rId6" Type="http://schemas.microsoft.com/office/2007/relationships/diagramDrawing" Target="../diagrams/drawing25.xml"/><Relationship Id="rId5" Type="http://schemas.openxmlformats.org/officeDocument/2006/relationships/diagramColors" Target="../diagrams/colors25.xml"/><Relationship Id="rId4" Type="http://schemas.openxmlformats.org/officeDocument/2006/relationships/diagramQuickStyle" Target="../diagrams/quickStyle25.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1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DDABB-5C58-4508-83EC-3E4828996094}"/>
              </a:ext>
            </a:extLst>
          </p:cNvPr>
          <p:cNvSpPr>
            <a:spLocks noGrp="1"/>
          </p:cNvSpPr>
          <p:nvPr>
            <p:ph type="ctrTitle"/>
          </p:nvPr>
        </p:nvSpPr>
        <p:spPr/>
        <p:txBody>
          <a:bodyPr/>
          <a:lstStyle/>
          <a:p>
            <a:r>
              <a:rPr lang="en-IN" dirty="0"/>
              <a:t>Change Detection in Angular </a:t>
            </a:r>
          </a:p>
        </p:txBody>
      </p:sp>
      <p:sp>
        <p:nvSpPr>
          <p:cNvPr id="3" name="Subtitle 2">
            <a:extLst>
              <a:ext uri="{FF2B5EF4-FFF2-40B4-BE49-F238E27FC236}">
                <a16:creationId xmlns:a16="http://schemas.microsoft.com/office/drawing/2014/main" id="{7869B8B5-6BAF-45F6-8362-A871D38134FC}"/>
              </a:ext>
            </a:extLst>
          </p:cNvPr>
          <p:cNvSpPr>
            <a:spLocks noGrp="1"/>
          </p:cNvSpPr>
          <p:nvPr>
            <p:ph type="subTitle" idx="1"/>
          </p:nvPr>
        </p:nvSpPr>
        <p:spPr>
          <a:xfrm>
            <a:off x="5391150" y="4206876"/>
            <a:ext cx="6296025" cy="1645920"/>
          </a:xfrm>
        </p:spPr>
        <p:txBody>
          <a:bodyPr/>
          <a:lstStyle/>
          <a:p>
            <a:r>
              <a:rPr lang="en-IN" dirty="0"/>
              <a:t>Dhananjay Kumar</a:t>
            </a:r>
          </a:p>
          <a:p>
            <a:r>
              <a:rPr lang="en-IN" dirty="0"/>
              <a:t>@</a:t>
            </a:r>
            <a:r>
              <a:rPr lang="en-IN" dirty="0" err="1"/>
              <a:t>debug_mode</a:t>
            </a:r>
            <a:r>
              <a:rPr lang="en-IN" dirty="0"/>
              <a:t> </a:t>
            </a:r>
          </a:p>
        </p:txBody>
      </p:sp>
    </p:spTree>
    <p:extLst>
      <p:ext uri="{BB962C8B-B14F-4D97-AF65-F5344CB8AC3E}">
        <p14:creationId xmlns:p14="http://schemas.microsoft.com/office/powerpoint/2010/main" val="18492411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EF07E-9803-43AE-9C24-CA3DA5A2C220}"/>
              </a:ext>
            </a:extLst>
          </p:cNvPr>
          <p:cNvSpPr>
            <a:spLocks noGrp="1"/>
          </p:cNvSpPr>
          <p:nvPr>
            <p:ph type="title"/>
          </p:nvPr>
        </p:nvSpPr>
        <p:spPr>
          <a:xfrm>
            <a:off x="585787" y="204258"/>
            <a:ext cx="10444163" cy="1348317"/>
          </a:xfrm>
        </p:spPr>
        <p:txBody>
          <a:bodyPr>
            <a:normAutofit/>
          </a:bodyPr>
          <a:lstStyle/>
          <a:p>
            <a:r>
              <a:rPr lang="en-IN" sz="4800" dirty="0"/>
              <a:t>Angular Component Tree </a:t>
            </a:r>
          </a:p>
        </p:txBody>
      </p:sp>
      <p:graphicFrame>
        <p:nvGraphicFramePr>
          <p:cNvPr id="4" name="Diagram 3">
            <a:extLst>
              <a:ext uri="{FF2B5EF4-FFF2-40B4-BE49-F238E27FC236}">
                <a16:creationId xmlns:a16="http://schemas.microsoft.com/office/drawing/2014/main" id="{FDE30EDA-F3DC-433D-A526-CC1A01A54B53}"/>
              </a:ext>
            </a:extLst>
          </p:cNvPr>
          <p:cNvGraphicFramePr/>
          <p:nvPr>
            <p:extLst>
              <p:ext uri="{D42A27DB-BD31-4B8C-83A1-F6EECF244321}">
                <p14:modId xmlns:p14="http://schemas.microsoft.com/office/powerpoint/2010/main" val="3551505078"/>
              </p:ext>
            </p:extLst>
          </p:nvPr>
        </p:nvGraphicFramePr>
        <p:xfrm>
          <a:off x="933450" y="1238250"/>
          <a:ext cx="10953750" cy="54154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Arrow: Left 2">
            <a:extLst>
              <a:ext uri="{FF2B5EF4-FFF2-40B4-BE49-F238E27FC236}">
                <a16:creationId xmlns:a16="http://schemas.microsoft.com/office/drawing/2014/main" id="{2B7217CC-BB74-4B86-AFA1-5A2EAD2A0FA0}"/>
              </a:ext>
            </a:extLst>
          </p:cNvPr>
          <p:cNvSpPr/>
          <p:nvPr/>
        </p:nvSpPr>
        <p:spPr>
          <a:xfrm>
            <a:off x="9189243" y="5829300"/>
            <a:ext cx="1095375" cy="56197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5081D3BA-9629-460C-B5B5-B36BADB89F4D}"/>
              </a:ext>
            </a:extLst>
          </p:cNvPr>
          <p:cNvSpPr txBox="1"/>
          <p:nvPr/>
        </p:nvSpPr>
        <p:spPr>
          <a:xfrm>
            <a:off x="10458450" y="5715000"/>
            <a:ext cx="1323975" cy="707886"/>
          </a:xfrm>
          <a:prstGeom prst="rect">
            <a:avLst/>
          </a:prstGeom>
          <a:noFill/>
        </p:spPr>
        <p:txBody>
          <a:bodyPr wrap="square" rtlCol="0">
            <a:spAutoFit/>
          </a:bodyPr>
          <a:lstStyle/>
          <a:p>
            <a:r>
              <a:rPr lang="en-IN" sz="2000" dirty="0"/>
              <a:t>User clicks a button </a:t>
            </a:r>
          </a:p>
        </p:txBody>
      </p:sp>
    </p:spTree>
    <p:extLst>
      <p:ext uri="{BB962C8B-B14F-4D97-AF65-F5344CB8AC3E}">
        <p14:creationId xmlns:p14="http://schemas.microsoft.com/office/powerpoint/2010/main" val="7045732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EF07E-9803-43AE-9C24-CA3DA5A2C220}"/>
              </a:ext>
            </a:extLst>
          </p:cNvPr>
          <p:cNvSpPr>
            <a:spLocks noGrp="1"/>
          </p:cNvSpPr>
          <p:nvPr>
            <p:ph type="title"/>
          </p:nvPr>
        </p:nvSpPr>
        <p:spPr>
          <a:xfrm>
            <a:off x="585787" y="204258"/>
            <a:ext cx="10444163" cy="1348317"/>
          </a:xfrm>
        </p:spPr>
        <p:txBody>
          <a:bodyPr>
            <a:normAutofit/>
          </a:bodyPr>
          <a:lstStyle/>
          <a:p>
            <a:r>
              <a:rPr lang="en-IN" sz="4800" dirty="0"/>
              <a:t>Angular Component Tree </a:t>
            </a:r>
          </a:p>
        </p:txBody>
      </p:sp>
      <p:graphicFrame>
        <p:nvGraphicFramePr>
          <p:cNvPr id="4" name="Diagram 3">
            <a:extLst>
              <a:ext uri="{FF2B5EF4-FFF2-40B4-BE49-F238E27FC236}">
                <a16:creationId xmlns:a16="http://schemas.microsoft.com/office/drawing/2014/main" id="{FDE30EDA-F3DC-433D-A526-CC1A01A54B53}"/>
              </a:ext>
            </a:extLst>
          </p:cNvPr>
          <p:cNvGraphicFramePr/>
          <p:nvPr>
            <p:extLst>
              <p:ext uri="{D42A27DB-BD31-4B8C-83A1-F6EECF244321}">
                <p14:modId xmlns:p14="http://schemas.microsoft.com/office/powerpoint/2010/main" val="2575509567"/>
              </p:ext>
            </p:extLst>
          </p:nvPr>
        </p:nvGraphicFramePr>
        <p:xfrm>
          <a:off x="933450" y="1238250"/>
          <a:ext cx="10953750" cy="54154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Arrow: Left 2">
            <a:extLst>
              <a:ext uri="{FF2B5EF4-FFF2-40B4-BE49-F238E27FC236}">
                <a16:creationId xmlns:a16="http://schemas.microsoft.com/office/drawing/2014/main" id="{2B7217CC-BB74-4B86-AFA1-5A2EAD2A0FA0}"/>
              </a:ext>
            </a:extLst>
          </p:cNvPr>
          <p:cNvSpPr/>
          <p:nvPr/>
        </p:nvSpPr>
        <p:spPr>
          <a:xfrm>
            <a:off x="9189243" y="5829300"/>
            <a:ext cx="1095375" cy="56197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5081D3BA-9629-460C-B5B5-B36BADB89F4D}"/>
              </a:ext>
            </a:extLst>
          </p:cNvPr>
          <p:cNvSpPr txBox="1"/>
          <p:nvPr/>
        </p:nvSpPr>
        <p:spPr>
          <a:xfrm>
            <a:off x="10458450" y="5715000"/>
            <a:ext cx="1323975" cy="707886"/>
          </a:xfrm>
          <a:prstGeom prst="rect">
            <a:avLst/>
          </a:prstGeom>
          <a:noFill/>
        </p:spPr>
        <p:txBody>
          <a:bodyPr wrap="square" rtlCol="0">
            <a:spAutoFit/>
          </a:bodyPr>
          <a:lstStyle/>
          <a:p>
            <a:r>
              <a:rPr lang="en-IN" sz="2000" dirty="0"/>
              <a:t>User clicks a button </a:t>
            </a:r>
          </a:p>
        </p:txBody>
      </p:sp>
    </p:spTree>
    <p:extLst>
      <p:ext uri="{BB962C8B-B14F-4D97-AF65-F5344CB8AC3E}">
        <p14:creationId xmlns:p14="http://schemas.microsoft.com/office/powerpoint/2010/main" val="11148923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EF07E-9803-43AE-9C24-CA3DA5A2C220}"/>
              </a:ext>
            </a:extLst>
          </p:cNvPr>
          <p:cNvSpPr>
            <a:spLocks noGrp="1"/>
          </p:cNvSpPr>
          <p:nvPr>
            <p:ph type="title"/>
          </p:nvPr>
        </p:nvSpPr>
        <p:spPr>
          <a:xfrm>
            <a:off x="585787" y="204258"/>
            <a:ext cx="10444163" cy="1348317"/>
          </a:xfrm>
        </p:spPr>
        <p:txBody>
          <a:bodyPr>
            <a:normAutofit/>
          </a:bodyPr>
          <a:lstStyle/>
          <a:p>
            <a:r>
              <a:rPr lang="en-IN" sz="4800" dirty="0"/>
              <a:t>Angular Component Tree </a:t>
            </a:r>
          </a:p>
        </p:txBody>
      </p:sp>
      <p:graphicFrame>
        <p:nvGraphicFramePr>
          <p:cNvPr id="4" name="Diagram 3">
            <a:extLst>
              <a:ext uri="{FF2B5EF4-FFF2-40B4-BE49-F238E27FC236}">
                <a16:creationId xmlns:a16="http://schemas.microsoft.com/office/drawing/2014/main" id="{FDE30EDA-F3DC-433D-A526-CC1A01A54B53}"/>
              </a:ext>
            </a:extLst>
          </p:cNvPr>
          <p:cNvGraphicFramePr/>
          <p:nvPr/>
        </p:nvGraphicFramePr>
        <p:xfrm>
          <a:off x="933450" y="1238250"/>
          <a:ext cx="10953750" cy="54154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Arrow: Down 5">
            <a:extLst>
              <a:ext uri="{FF2B5EF4-FFF2-40B4-BE49-F238E27FC236}">
                <a16:creationId xmlns:a16="http://schemas.microsoft.com/office/drawing/2014/main" id="{615E63AB-B3FD-4E38-81E6-B1FE3551901D}"/>
              </a:ext>
            </a:extLst>
          </p:cNvPr>
          <p:cNvSpPr/>
          <p:nvPr/>
        </p:nvSpPr>
        <p:spPr>
          <a:xfrm>
            <a:off x="585787" y="1238250"/>
            <a:ext cx="862013" cy="5486400"/>
          </a:xfrm>
          <a:prstGeom prst="downArrow">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304894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mph" presetSubtype="0" fill="hold" nodeType="clickEffect">
                                  <p:stCondLst>
                                    <p:cond delay="0"/>
                                  </p:stCondLst>
                                  <p:childTnLst>
                                    <p:animClr clrSpc="hsl" dir="cw">
                                      <p:cBhvr override="childStyle">
                                        <p:cTn id="6" dur="500" fill="hold"/>
                                        <p:tgtEl>
                                          <p:spTgt spid="6"/>
                                        </p:tgtEl>
                                        <p:attrNameLst>
                                          <p:attrName>style.color</p:attrName>
                                        </p:attrNameLst>
                                      </p:cBhvr>
                                      <p:by>
                                        <p:hsl h="7200000" s="0" l="0"/>
                                      </p:by>
                                    </p:animClr>
                                    <p:animClr clrSpc="hsl" dir="cw">
                                      <p:cBhvr>
                                        <p:cTn id="7" dur="500" fill="hold"/>
                                        <p:tgtEl>
                                          <p:spTgt spid="6"/>
                                        </p:tgtEl>
                                        <p:attrNameLst>
                                          <p:attrName>fillcolor</p:attrName>
                                        </p:attrNameLst>
                                      </p:cBhvr>
                                      <p:by>
                                        <p:hsl h="7200000" s="0" l="0"/>
                                      </p:by>
                                    </p:animClr>
                                    <p:animClr clrSpc="hsl" dir="cw">
                                      <p:cBhvr>
                                        <p:cTn id="8" dur="500" fill="hold"/>
                                        <p:tgtEl>
                                          <p:spTgt spid="6"/>
                                        </p:tgtEl>
                                        <p:attrNameLst>
                                          <p:attrName>stroke.color</p:attrName>
                                        </p:attrNameLst>
                                      </p:cBhvr>
                                      <p:by>
                                        <p:hsl h="7200000" s="0" l="0"/>
                                      </p:by>
                                    </p:animClr>
                                    <p:set>
                                      <p:cBhvr>
                                        <p:cTn id="9" dur="500" fill="hold"/>
                                        <p:tgtEl>
                                          <p:spTgt spid="6"/>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EF07E-9803-43AE-9C24-CA3DA5A2C220}"/>
              </a:ext>
            </a:extLst>
          </p:cNvPr>
          <p:cNvSpPr>
            <a:spLocks noGrp="1"/>
          </p:cNvSpPr>
          <p:nvPr>
            <p:ph type="title"/>
          </p:nvPr>
        </p:nvSpPr>
        <p:spPr>
          <a:xfrm>
            <a:off x="585787" y="204258"/>
            <a:ext cx="10444163" cy="1348317"/>
          </a:xfrm>
        </p:spPr>
        <p:txBody>
          <a:bodyPr>
            <a:normAutofit/>
          </a:bodyPr>
          <a:lstStyle/>
          <a:p>
            <a:r>
              <a:rPr lang="en-IN" sz="4800" dirty="0"/>
              <a:t>Performance </a:t>
            </a:r>
          </a:p>
        </p:txBody>
      </p:sp>
      <p:sp>
        <p:nvSpPr>
          <p:cNvPr id="3" name="Rectangle 2">
            <a:extLst>
              <a:ext uri="{FF2B5EF4-FFF2-40B4-BE49-F238E27FC236}">
                <a16:creationId xmlns:a16="http://schemas.microsoft.com/office/drawing/2014/main" id="{72CCB131-11D6-4C9B-948E-F690AD9A7F4B}"/>
              </a:ext>
            </a:extLst>
          </p:cNvPr>
          <p:cNvSpPr/>
          <p:nvPr/>
        </p:nvSpPr>
        <p:spPr>
          <a:xfrm>
            <a:off x="476251" y="1323976"/>
            <a:ext cx="10891838" cy="4429867"/>
          </a:xfrm>
          <a:prstGeom prst="rect">
            <a:avLst/>
          </a:prstGeom>
        </p:spPr>
        <p:txBody>
          <a:bodyPr wrap="square">
            <a:spAutoFit/>
          </a:bodyPr>
          <a:lstStyle/>
          <a:p>
            <a:pPr marL="342900" lvl="0" indent="-342900">
              <a:lnSpc>
                <a:spcPct val="107000"/>
              </a:lnSpc>
              <a:spcAft>
                <a:spcPts val="0"/>
              </a:spcAft>
              <a:buFont typeface="Wingdings" panose="05000000000000000000" pitchFamily="2" charset="2"/>
              <a:buChar char="ü"/>
            </a:pPr>
            <a:r>
              <a:rPr lang="en-IN" sz="2400" dirty="0">
                <a:solidFill>
                  <a:srgbClr val="00B050"/>
                </a:solidFill>
                <a:latin typeface="Calibri" panose="020F0502020204030204" pitchFamily="34" charset="0"/>
                <a:ea typeface="Calibri" panose="020F0502020204030204" pitchFamily="34" charset="0"/>
                <a:cs typeface="Times New Roman" panose="02020603050405020304" pitchFamily="18" charset="0"/>
              </a:rPr>
              <a:t>Angular component tree is a directed graph, which means there is a unidirectional flow of change detector from root to bottom. Angular knows in which direction tree has to be traversed, and there is no circular or bidirectional traversing of the change detector tree. </a:t>
            </a:r>
          </a:p>
          <a:p>
            <a:pPr marL="285750" lvl="0" indent="-285750">
              <a:lnSpc>
                <a:spcPct val="107000"/>
              </a:lnSpc>
              <a:spcAft>
                <a:spcPts val="0"/>
              </a:spcAft>
              <a:buFont typeface="Wingdings" panose="05000000000000000000" pitchFamily="2" charset="2"/>
              <a:buChar char="ü"/>
            </a:pPr>
            <a:endParaRPr lang="en-IN" sz="24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Wingdings" panose="05000000000000000000" pitchFamily="2" charset="2"/>
              <a:buChar char="ü"/>
            </a:pPr>
            <a:r>
              <a:rPr lang="en-IN" sz="2400" dirty="0">
                <a:solidFill>
                  <a:srgbClr val="002060"/>
                </a:solidFill>
                <a:latin typeface="Calibri" panose="020F0502020204030204" pitchFamily="34" charset="0"/>
                <a:ea typeface="Calibri" panose="020F0502020204030204" pitchFamily="34" charset="0"/>
                <a:cs typeface="Times New Roman" panose="02020603050405020304" pitchFamily="18" charset="0"/>
              </a:rPr>
              <a:t>After a single pass change detection tree gets stable. </a:t>
            </a:r>
          </a:p>
          <a:p>
            <a:pPr marL="285750" lvl="0" indent="-285750">
              <a:lnSpc>
                <a:spcPct val="107000"/>
              </a:lnSpc>
              <a:spcAft>
                <a:spcPts val="0"/>
              </a:spcAft>
              <a:buFont typeface="Wingdings" panose="05000000000000000000" pitchFamily="2" charset="2"/>
              <a:buChar char="ü"/>
            </a:pPr>
            <a:endParaRPr lang="en-IN" sz="24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Wingdings" panose="05000000000000000000" pitchFamily="2" charset="2"/>
              <a:buChar char="ü"/>
            </a:pPr>
            <a:r>
              <a:rPr lang="en-IN" sz="2400" dirty="0">
                <a:solidFill>
                  <a:srgbClr val="C00000"/>
                </a:solidFill>
                <a:latin typeface="Calibri" panose="020F0502020204030204" pitchFamily="34" charset="0"/>
                <a:ea typeface="Calibri" panose="020F0502020204030204" pitchFamily="34" charset="0"/>
                <a:cs typeface="Times New Roman" panose="02020603050405020304" pitchFamily="18" charset="0"/>
              </a:rPr>
              <a:t>Unlike AngularJS, in Angular, there is no generic function to update the view. Since here every component has its own change detector, JavaScript VM can optimize it for better performance. </a:t>
            </a:r>
          </a:p>
          <a:p>
            <a:pPr lvl="0">
              <a:lnSpc>
                <a:spcPct val="107000"/>
              </a:lnSpc>
              <a:spcAft>
                <a:spcPts val="800"/>
              </a:spcAft>
            </a:pPr>
            <a:endParaRPr lang="en-IN"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387155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EF07E-9803-43AE-9C24-CA3DA5A2C220}"/>
              </a:ext>
            </a:extLst>
          </p:cNvPr>
          <p:cNvSpPr>
            <a:spLocks noGrp="1"/>
          </p:cNvSpPr>
          <p:nvPr>
            <p:ph type="title"/>
          </p:nvPr>
        </p:nvSpPr>
        <p:spPr>
          <a:xfrm>
            <a:off x="585787" y="204258"/>
            <a:ext cx="10444163" cy="1348317"/>
          </a:xfrm>
        </p:spPr>
        <p:txBody>
          <a:bodyPr>
            <a:normAutofit/>
          </a:bodyPr>
          <a:lstStyle/>
          <a:p>
            <a:r>
              <a:rPr lang="en-IN" sz="4800" dirty="0"/>
              <a:t>Reduce Number of Checks ?</a:t>
            </a:r>
          </a:p>
        </p:txBody>
      </p:sp>
      <p:graphicFrame>
        <p:nvGraphicFramePr>
          <p:cNvPr id="5" name="Diagram 4">
            <a:extLst>
              <a:ext uri="{FF2B5EF4-FFF2-40B4-BE49-F238E27FC236}">
                <a16:creationId xmlns:a16="http://schemas.microsoft.com/office/drawing/2014/main" id="{7B56C914-A60A-4595-93A2-A2DE2F68664A}"/>
              </a:ext>
            </a:extLst>
          </p:cNvPr>
          <p:cNvGraphicFramePr/>
          <p:nvPr>
            <p:extLst>
              <p:ext uri="{D42A27DB-BD31-4B8C-83A1-F6EECF244321}">
                <p14:modId xmlns:p14="http://schemas.microsoft.com/office/powerpoint/2010/main" val="152801756"/>
              </p:ext>
            </p:extLst>
          </p:nvPr>
        </p:nvGraphicFramePr>
        <p:xfrm>
          <a:off x="1504949" y="1276351"/>
          <a:ext cx="10101263" cy="51530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356371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EF07E-9803-43AE-9C24-CA3DA5A2C220}"/>
              </a:ext>
            </a:extLst>
          </p:cNvPr>
          <p:cNvSpPr>
            <a:spLocks noGrp="1"/>
          </p:cNvSpPr>
          <p:nvPr>
            <p:ph type="title"/>
          </p:nvPr>
        </p:nvSpPr>
        <p:spPr>
          <a:xfrm>
            <a:off x="585787" y="204258"/>
            <a:ext cx="10444163" cy="1348317"/>
          </a:xfrm>
        </p:spPr>
        <p:txBody>
          <a:bodyPr>
            <a:normAutofit/>
          </a:bodyPr>
          <a:lstStyle/>
          <a:p>
            <a:r>
              <a:rPr lang="en-IN" sz="4800" dirty="0"/>
              <a:t>Change Detection Strategies</a:t>
            </a:r>
          </a:p>
        </p:txBody>
      </p:sp>
      <p:sp>
        <p:nvSpPr>
          <p:cNvPr id="3" name="Rectangle 2">
            <a:extLst>
              <a:ext uri="{FF2B5EF4-FFF2-40B4-BE49-F238E27FC236}">
                <a16:creationId xmlns:a16="http://schemas.microsoft.com/office/drawing/2014/main" id="{14641A57-243A-4B4F-B7AA-7061134F83DD}"/>
              </a:ext>
            </a:extLst>
          </p:cNvPr>
          <p:cNvSpPr/>
          <p:nvPr/>
        </p:nvSpPr>
        <p:spPr>
          <a:xfrm>
            <a:off x="952501" y="2990320"/>
            <a:ext cx="4133850" cy="16478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5400" dirty="0"/>
              <a:t>Default</a:t>
            </a:r>
            <a:r>
              <a:rPr lang="en-IN" dirty="0"/>
              <a:t> </a:t>
            </a:r>
          </a:p>
        </p:txBody>
      </p:sp>
      <p:sp>
        <p:nvSpPr>
          <p:cNvPr id="6" name="Rectangle 5">
            <a:extLst>
              <a:ext uri="{FF2B5EF4-FFF2-40B4-BE49-F238E27FC236}">
                <a16:creationId xmlns:a16="http://schemas.microsoft.com/office/drawing/2014/main" id="{A73595DC-6809-4A00-9C38-321A2072226C}"/>
              </a:ext>
            </a:extLst>
          </p:cNvPr>
          <p:cNvSpPr/>
          <p:nvPr/>
        </p:nvSpPr>
        <p:spPr>
          <a:xfrm>
            <a:off x="6429376" y="2990320"/>
            <a:ext cx="4133850" cy="1647825"/>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IN" sz="5400" dirty="0" err="1"/>
              <a:t>onPush</a:t>
            </a:r>
            <a:r>
              <a:rPr lang="en-IN" dirty="0"/>
              <a:t> </a:t>
            </a:r>
          </a:p>
        </p:txBody>
      </p:sp>
    </p:spTree>
    <p:extLst>
      <p:ext uri="{BB962C8B-B14F-4D97-AF65-F5344CB8AC3E}">
        <p14:creationId xmlns:p14="http://schemas.microsoft.com/office/powerpoint/2010/main" val="5927692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EF07E-9803-43AE-9C24-CA3DA5A2C220}"/>
              </a:ext>
            </a:extLst>
          </p:cNvPr>
          <p:cNvSpPr>
            <a:spLocks noGrp="1"/>
          </p:cNvSpPr>
          <p:nvPr>
            <p:ph type="title"/>
          </p:nvPr>
        </p:nvSpPr>
        <p:spPr>
          <a:xfrm>
            <a:off x="585787" y="204258"/>
            <a:ext cx="10444163" cy="1348317"/>
          </a:xfrm>
        </p:spPr>
        <p:txBody>
          <a:bodyPr>
            <a:normAutofit/>
          </a:bodyPr>
          <a:lstStyle/>
          <a:p>
            <a:r>
              <a:rPr lang="en-IN" sz="4800" dirty="0"/>
              <a:t>Change Detection Strategies</a:t>
            </a:r>
          </a:p>
        </p:txBody>
      </p:sp>
      <p:sp>
        <p:nvSpPr>
          <p:cNvPr id="3" name="Rectangle 2">
            <a:extLst>
              <a:ext uri="{FF2B5EF4-FFF2-40B4-BE49-F238E27FC236}">
                <a16:creationId xmlns:a16="http://schemas.microsoft.com/office/drawing/2014/main" id="{14641A57-243A-4B4F-B7AA-7061134F83DD}"/>
              </a:ext>
            </a:extLst>
          </p:cNvPr>
          <p:cNvSpPr/>
          <p:nvPr/>
        </p:nvSpPr>
        <p:spPr>
          <a:xfrm>
            <a:off x="952501" y="2990320"/>
            <a:ext cx="4133850" cy="16478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5400" dirty="0"/>
              <a:t>Default</a:t>
            </a:r>
            <a:r>
              <a:rPr lang="en-IN" dirty="0"/>
              <a:t> </a:t>
            </a:r>
          </a:p>
        </p:txBody>
      </p:sp>
      <p:sp>
        <p:nvSpPr>
          <p:cNvPr id="6" name="Rectangle 5">
            <a:extLst>
              <a:ext uri="{FF2B5EF4-FFF2-40B4-BE49-F238E27FC236}">
                <a16:creationId xmlns:a16="http://schemas.microsoft.com/office/drawing/2014/main" id="{A73595DC-6809-4A00-9C38-321A2072226C}"/>
              </a:ext>
            </a:extLst>
          </p:cNvPr>
          <p:cNvSpPr/>
          <p:nvPr/>
        </p:nvSpPr>
        <p:spPr>
          <a:xfrm>
            <a:off x="6429376" y="2990320"/>
            <a:ext cx="4133850" cy="1647825"/>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IN" sz="5400" dirty="0" err="1"/>
              <a:t>onPush</a:t>
            </a:r>
            <a:r>
              <a:rPr lang="en-IN" dirty="0"/>
              <a:t> </a:t>
            </a:r>
          </a:p>
        </p:txBody>
      </p:sp>
      <p:sp>
        <p:nvSpPr>
          <p:cNvPr id="4" name="Arrow: Down 3">
            <a:extLst>
              <a:ext uri="{FF2B5EF4-FFF2-40B4-BE49-F238E27FC236}">
                <a16:creationId xmlns:a16="http://schemas.microsoft.com/office/drawing/2014/main" id="{23B70B40-F435-4E3A-B868-D8B6B9729D47}"/>
              </a:ext>
            </a:extLst>
          </p:cNvPr>
          <p:cNvSpPr/>
          <p:nvPr/>
        </p:nvSpPr>
        <p:spPr>
          <a:xfrm>
            <a:off x="1162050" y="1552575"/>
            <a:ext cx="657225" cy="143774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D4F640F4-072E-4C3A-8770-B10DA4F118DD}"/>
              </a:ext>
            </a:extLst>
          </p:cNvPr>
          <p:cNvSpPr txBox="1"/>
          <p:nvPr/>
        </p:nvSpPr>
        <p:spPr>
          <a:xfrm>
            <a:off x="2124075" y="1618535"/>
            <a:ext cx="3343276" cy="1437744"/>
          </a:xfrm>
          <a:prstGeom prst="rect">
            <a:avLst/>
          </a:prstGeom>
          <a:noFill/>
        </p:spPr>
        <p:txBody>
          <a:bodyPr wrap="square" rtlCol="0">
            <a:spAutoFit/>
          </a:bodyPr>
          <a:lstStyle/>
          <a:p>
            <a:r>
              <a:rPr lang="en-IN" sz="2800" dirty="0"/>
              <a:t>Data Changes to the @Input  decorated properties </a:t>
            </a:r>
          </a:p>
        </p:txBody>
      </p:sp>
      <p:sp>
        <p:nvSpPr>
          <p:cNvPr id="7" name="Arrow: Down 6">
            <a:extLst>
              <a:ext uri="{FF2B5EF4-FFF2-40B4-BE49-F238E27FC236}">
                <a16:creationId xmlns:a16="http://schemas.microsoft.com/office/drawing/2014/main" id="{2B946031-7EA7-4D01-B168-ABC26A316FFE}"/>
              </a:ext>
            </a:extLst>
          </p:cNvPr>
          <p:cNvSpPr/>
          <p:nvPr/>
        </p:nvSpPr>
        <p:spPr>
          <a:xfrm>
            <a:off x="6653211" y="1642003"/>
            <a:ext cx="657225" cy="1348317"/>
          </a:xfrm>
          <a:prstGeom prst="down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BE3361CB-5FC8-43FB-A5A2-76E74C6EFF29}"/>
              </a:ext>
            </a:extLst>
          </p:cNvPr>
          <p:cNvSpPr txBox="1"/>
          <p:nvPr/>
        </p:nvSpPr>
        <p:spPr>
          <a:xfrm>
            <a:off x="7791448" y="1419225"/>
            <a:ext cx="3543301" cy="1384995"/>
          </a:xfrm>
          <a:prstGeom prst="rect">
            <a:avLst/>
          </a:prstGeom>
          <a:noFill/>
        </p:spPr>
        <p:txBody>
          <a:bodyPr wrap="square" rtlCol="0">
            <a:spAutoFit/>
          </a:bodyPr>
          <a:lstStyle/>
          <a:p>
            <a:r>
              <a:rPr lang="en-IN" sz="2800" dirty="0"/>
              <a:t>New Reference is passed to the @Input  decorated properties </a:t>
            </a:r>
          </a:p>
        </p:txBody>
      </p:sp>
    </p:spTree>
    <p:extLst>
      <p:ext uri="{BB962C8B-B14F-4D97-AF65-F5344CB8AC3E}">
        <p14:creationId xmlns:p14="http://schemas.microsoft.com/office/powerpoint/2010/main" val="18254064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EF07E-9803-43AE-9C24-CA3DA5A2C220}"/>
              </a:ext>
            </a:extLst>
          </p:cNvPr>
          <p:cNvSpPr>
            <a:spLocks noGrp="1"/>
          </p:cNvSpPr>
          <p:nvPr>
            <p:ph type="title"/>
          </p:nvPr>
        </p:nvSpPr>
        <p:spPr>
          <a:xfrm>
            <a:off x="585787" y="204258"/>
            <a:ext cx="10444163" cy="1348317"/>
          </a:xfrm>
        </p:spPr>
        <p:txBody>
          <a:bodyPr>
            <a:normAutofit/>
          </a:bodyPr>
          <a:lstStyle/>
          <a:p>
            <a:r>
              <a:rPr lang="en-IN" sz="4800" dirty="0"/>
              <a:t>Detached</a:t>
            </a:r>
          </a:p>
        </p:txBody>
      </p:sp>
      <p:graphicFrame>
        <p:nvGraphicFramePr>
          <p:cNvPr id="4" name="Diagram 3">
            <a:extLst>
              <a:ext uri="{FF2B5EF4-FFF2-40B4-BE49-F238E27FC236}">
                <a16:creationId xmlns:a16="http://schemas.microsoft.com/office/drawing/2014/main" id="{2FC1705D-2E6B-491C-B072-C10A8466DC9F}"/>
              </a:ext>
            </a:extLst>
          </p:cNvPr>
          <p:cNvGraphicFramePr/>
          <p:nvPr>
            <p:extLst>
              <p:ext uri="{D42A27DB-BD31-4B8C-83A1-F6EECF244321}">
                <p14:modId xmlns:p14="http://schemas.microsoft.com/office/powerpoint/2010/main" val="758923575"/>
              </p:ext>
            </p:extLst>
          </p:nvPr>
        </p:nvGraphicFramePr>
        <p:xfrm>
          <a:off x="666751" y="1333500"/>
          <a:ext cx="11430000" cy="52196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427336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EF07E-9803-43AE-9C24-CA3DA5A2C220}"/>
              </a:ext>
            </a:extLst>
          </p:cNvPr>
          <p:cNvSpPr>
            <a:spLocks noGrp="1"/>
          </p:cNvSpPr>
          <p:nvPr>
            <p:ph type="title"/>
          </p:nvPr>
        </p:nvSpPr>
        <p:spPr>
          <a:xfrm>
            <a:off x="585787" y="204258"/>
            <a:ext cx="10444163" cy="1348317"/>
          </a:xfrm>
        </p:spPr>
        <p:txBody>
          <a:bodyPr>
            <a:normAutofit/>
          </a:bodyPr>
          <a:lstStyle/>
          <a:p>
            <a:r>
              <a:rPr lang="en-IN" sz="4800" dirty="0"/>
              <a:t>reattach()</a:t>
            </a:r>
          </a:p>
        </p:txBody>
      </p:sp>
      <p:graphicFrame>
        <p:nvGraphicFramePr>
          <p:cNvPr id="4" name="Diagram 3">
            <a:extLst>
              <a:ext uri="{FF2B5EF4-FFF2-40B4-BE49-F238E27FC236}">
                <a16:creationId xmlns:a16="http://schemas.microsoft.com/office/drawing/2014/main" id="{2FC1705D-2E6B-491C-B072-C10A8466DC9F}"/>
              </a:ext>
            </a:extLst>
          </p:cNvPr>
          <p:cNvGraphicFramePr/>
          <p:nvPr/>
        </p:nvGraphicFramePr>
        <p:xfrm>
          <a:off x="666751" y="1333500"/>
          <a:ext cx="11430000" cy="52196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5" name="Connector: Curved 4">
            <a:extLst>
              <a:ext uri="{FF2B5EF4-FFF2-40B4-BE49-F238E27FC236}">
                <a16:creationId xmlns:a16="http://schemas.microsoft.com/office/drawing/2014/main" id="{89C42044-9A76-41AC-AE32-C9B47AEAF86D}"/>
              </a:ext>
            </a:extLst>
          </p:cNvPr>
          <p:cNvCxnSpPr>
            <a:cxnSpLocks/>
          </p:cNvCxnSpPr>
          <p:nvPr/>
        </p:nvCxnSpPr>
        <p:spPr>
          <a:xfrm rot="10800000" flipV="1">
            <a:off x="4324350" y="1724025"/>
            <a:ext cx="1181102" cy="957792"/>
          </a:xfrm>
          <a:prstGeom prst="curvedConnector3">
            <a:avLst/>
          </a:prstGeom>
          <a:ln w="66675" cmpd="sng">
            <a:solidFill>
              <a:schemeClr val="accent1"/>
            </a:solidFill>
            <a:headEnd type="none"/>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840701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EF07E-9803-43AE-9C24-CA3DA5A2C220}"/>
              </a:ext>
            </a:extLst>
          </p:cNvPr>
          <p:cNvSpPr>
            <a:spLocks noGrp="1"/>
          </p:cNvSpPr>
          <p:nvPr>
            <p:ph type="title"/>
          </p:nvPr>
        </p:nvSpPr>
        <p:spPr>
          <a:xfrm>
            <a:off x="585787" y="204258"/>
            <a:ext cx="10444163" cy="1348317"/>
          </a:xfrm>
        </p:spPr>
        <p:txBody>
          <a:bodyPr>
            <a:normAutofit/>
          </a:bodyPr>
          <a:lstStyle/>
          <a:p>
            <a:r>
              <a:rPr lang="en-IN" sz="4800" dirty="0" err="1"/>
              <a:t>detectChanges</a:t>
            </a:r>
            <a:r>
              <a:rPr lang="en-IN" sz="4800" dirty="0"/>
              <a:t>()</a:t>
            </a:r>
          </a:p>
        </p:txBody>
      </p:sp>
      <p:graphicFrame>
        <p:nvGraphicFramePr>
          <p:cNvPr id="4" name="Diagram 3">
            <a:extLst>
              <a:ext uri="{FF2B5EF4-FFF2-40B4-BE49-F238E27FC236}">
                <a16:creationId xmlns:a16="http://schemas.microsoft.com/office/drawing/2014/main" id="{2FC1705D-2E6B-491C-B072-C10A8466DC9F}"/>
              </a:ext>
            </a:extLst>
          </p:cNvPr>
          <p:cNvGraphicFramePr/>
          <p:nvPr/>
        </p:nvGraphicFramePr>
        <p:xfrm>
          <a:off x="666751" y="1333500"/>
          <a:ext cx="11430000" cy="52196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Arrow: Down 2">
            <a:extLst>
              <a:ext uri="{FF2B5EF4-FFF2-40B4-BE49-F238E27FC236}">
                <a16:creationId xmlns:a16="http://schemas.microsoft.com/office/drawing/2014/main" id="{2356AF60-BB3C-4128-802C-045D35C2F164}"/>
              </a:ext>
            </a:extLst>
          </p:cNvPr>
          <p:cNvSpPr/>
          <p:nvPr/>
        </p:nvSpPr>
        <p:spPr>
          <a:xfrm>
            <a:off x="585787" y="2729442"/>
            <a:ext cx="881063" cy="39243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5259241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EF07E-9803-43AE-9C24-CA3DA5A2C220}"/>
              </a:ext>
            </a:extLst>
          </p:cNvPr>
          <p:cNvSpPr>
            <a:spLocks noGrp="1"/>
          </p:cNvSpPr>
          <p:nvPr>
            <p:ph type="title"/>
          </p:nvPr>
        </p:nvSpPr>
        <p:spPr>
          <a:xfrm>
            <a:off x="585787" y="204258"/>
            <a:ext cx="10444163" cy="1348317"/>
          </a:xfrm>
        </p:spPr>
        <p:txBody>
          <a:bodyPr>
            <a:normAutofit/>
          </a:bodyPr>
          <a:lstStyle/>
          <a:p>
            <a:r>
              <a:rPr lang="en-IN" sz="4800" dirty="0"/>
              <a:t>Dhananjay Kumar</a:t>
            </a:r>
            <a:br>
              <a:rPr lang="en-IN" sz="4800" dirty="0"/>
            </a:br>
            <a:r>
              <a:rPr lang="en-IN" sz="4800" dirty="0"/>
              <a:t> </a:t>
            </a:r>
          </a:p>
        </p:txBody>
      </p:sp>
      <p:sp>
        <p:nvSpPr>
          <p:cNvPr id="10" name="TextBox 9">
            <a:extLst>
              <a:ext uri="{FF2B5EF4-FFF2-40B4-BE49-F238E27FC236}">
                <a16:creationId xmlns:a16="http://schemas.microsoft.com/office/drawing/2014/main" id="{6C7FF792-B180-43FD-9266-C057774CC992}"/>
              </a:ext>
            </a:extLst>
          </p:cNvPr>
          <p:cNvSpPr txBox="1"/>
          <p:nvPr/>
        </p:nvSpPr>
        <p:spPr>
          <a:xfrm>
            <a:off x="585787" y="1028701"/>
            <a:ext cx="7843838" cy="5663089"/>
          </a:xfrm>
          <a:prstGeom prst="rect">
            <a:avLst/>
          </a:prstGeom>
          <a:noFill/>
        </p:spPr>
        <p:txBody>
          <a:bodyPr wrap="square" rtlCol="0">
            <a:spAutoFit/>
          </a:bodyPr>
          <a:lstStyle/>
          <a:p>
            <a:pPr marL="285750" indent="-285750">
              <a:buFont typeface="Wingdings" panose="05000000000000000000" pitchFamily="2" charset="2"/>
              <a:buChar char="§"/>
            </a:pPr>
            <a:r>
              <a:rPr lang="en-IN" sz="2800" dirty="0"/>
              <a:t> </a:t>
            </a:r>
            <a:r>
              <a:rPr lang="en-IN" sz="2400" dirty="0"/>
              <a:t>Trainer and Consultant</a:t>
            </a:r>
          </a:p>
          <a:p>
            <a:pPr marL="285750" indent="-285750">
              <a:buFont typeface="Wingdings" panose="05000000000000000000" pitchFamily="2" charset="2"/>
              <a:buChar char="§"/>
            </a:pPr>
            <a:endParaRPr lang="en-IN" sz="2400" dirty="0"/>
          </a:p>
          <a:p>
            <a:pPr marL="285750" indent="-285750">
              <a:buFont typeface="Wingdings" panose="05000000000000000000" pitchFamily="2" charset="2"/>
              <a:buChar char="§"/>
            </a:pPr>
            <a:r>
              <a:rPr lang="en-IN" sz="2400" dirty="0"/>
              <a:t>10 times Microsoft Most Valuable Professional</a:t>
            </a:r>
          </a:p>
          <a:p>
            <a:endParaRPr lang="en-IN" sz="2400" dirty="0"/>
          </a:p>
          <a:p>
            <a:pPr marL="285750" indent="-285750">
              <a:buFont typeface="Wingdings" panose="05000000000000000000" pitchFamily="2" charset="2"/>
              <a:buChar char="§"/>
            </a:pPr>
            <a:r>
              <a:rPr lang="en-IN" sz="2400" dirty="0"/>
              <a:t>Google Developer Expert in Angular &amp; Web</a:t>
            </a:r>
          </a:p>
          <a:p>
            <a:endParaRPr lang="en-IN" sz="2400" dirty="0"/>
          </a:p>
          <a:p>
            <a:pPr marL="285750" indent="-285750">
              <a:buFont typeface="Wingdings" panose="05000000000000000000" pitchFamily="2" charset="2"/>
              <a:buChar char="§"/>
            </a:pPr>
            <a:r>
              <a:rPr lang="en-IN" sz="2400" dirty="0"/>
              <a:t>Organizer of ng-India </a:t>
            </a:r>
          </a:p>
          <a:p>
            <a:endParaRPr lang="en-IN" sz="2400" dirty="0"/>
          </a:p>
          <a:p>
            <a:pPr marL="285750" indent="-285750">
              <a:buFont typeface="Wingdings" panose="05000000000000000000" pitchFamily="2" charset="2"/>
              <a:buChar char="§"/>
            </a:pPr>
            <a:r>
              <a:rPr lang="en-IN" sz="2400" dirty="0"/>
              <a:t>Blog :  </a:t>
            </a:r>
            <a:r>
              <a:rPr lang="en-IN" sz="2400" dirty="0">
                <a:hlinkClick r:id="rId2"/>
              </a:rPr>
              <a:t>https://debugmode.net</a:t>
            </a:r>
            <a:r>
              <a:rPr lang="en-IN" sz="2400" dirty="0"/>
              <a:t> </a:t>
            </a:r>
          </a:p>
          <a:p>
            <a:endParaRPr lang="en-IN" sz="2400" dirty="0"/>
          </a:p>
          <a:p>
            <a:pPr marL="285750" indent="-285750">
              <a:buFont typeface="Wingdings" panose="05000000000000000000" pitchFamily="2" charset="2"/>
              <a:buChar char="§"/>
            </a:pPr>
            <a:r>
              <a:rPr lang="en-IN" sz="2400" dirty="0">
                <a:solidFill>
                  <a:srgbClr val="FF0000"/>
                </a:solidFill>
                <a:hlinkClick r:id="rId3">
                  <a:extLst>
                    <a:ext uri="{A12FA001-AC4F-418D-AE19-62706E023703}">
                      <ahyp:hlinkClr xmlns:ahyp="http://schemas.microsoft.com/office/drawing/2018/hyperlinkcolor" val="tx"/>
                    </a:ext>
                  </a:extLst>
                </a:hlinkClick>
              </a:rPr>
              <a:t>debugmode@outlook.com</a:t>
            </a:r>
            <a:r>
              <a:rPr lang="en-IN" sz="2400" dirty="0">
                <a:solidFill>
                  <a:srgbClr val="FF0000"/>
                </a:solidFill>
              </a:rPr>
              <a:t> </a:t>
            </a:r>
          </a:p>
          <a:p>
            <a:endParaRPr lang="en-IN" sz="2400" dirty="0">
              <a:solidFill>
                <a:srgbClr val="C00000"/>
              </a:solidFill>
            </a:endParaRPr>
          </a:p>
          <a:p>
            <a:pPr marL="285750" indent="-285750">
              <a:buFont typeface="Wingdings" panose="05000000000000000000" pitchFamily="2" charset="2"/>
              <a:buChar char="§"/>
            </a:pPr>
            <a:r>
              <a:rPr lang="en-IN" sz="2400" dirty="0"/>
              <a:t>Twitter :  @</a:t>
            </a:r>
            <a:r>
              <a:rPr lang="en-IN" sz="2400" dirty="0" err="1"/>
              <a:t>debug_mode</a:t>
            </a:r>
            <a:endParaRPr lang="en-IN" sz="2400" dirty="0"/>
          </a:p>
          <a:p>
            <a:pPr marL="285750" indent="-285750">
              <a:buFont typeface="Wingdings" panose="05000000000000000000" pitchFamily="2" charset="2"/>
              <a:buChar char="§"/>
            </a:pPr>
            <a:endParaRPr lang="en-IN" sz="2800" dirty="0"/>
          </a:p>
          <a:p>
            <a:pPr marL="285750" indent="-285750">
              <a:buFont typeface="Wingdings" panose="05000000000000000000" pitchFamily="2" charset="2"/>
              <a:buChar char="§"/>
            </a:pPr>
            <a:endParaRPr lang="en-IN" dirty="0"/>
          </a:p>
        </p:txBody>
      </p:sp>
      <p:pic>
        <p:nvPicPr>
          <p:cNvPr id="11" name="Picture 10">
            <a:extLst>
              <a:ext uri="{FF2B5EF4-FFF2-40B4-BE49-F238E27FC236}">
                <a16:creationId xmlns:a16="http://schemas.microsoft.com/office/drawing/2014/main" id="{9AA0EECD-53EE-4FD9-89D1-CF414E773F72}"/>
              </a:ext>
            </a:extLst>
          </p:cNvPr>
          <p:cNvPicPr>
            <a:picLocks noChangeAspect="1"/>
          </p:cNvPicPr>
          <p:nvPr/>
        </p:nvPicPr>
        <p:blipFill>
          <a:blip r:embed="rId4"/>
          <a:stretch>
            <a:fillRect/>
          </a:stretch>
        </p:blipFill>
        <p:spPr>
          <a:xfrm>
            <a:off x="8177213" y="878416"/>
            <a:ext cx="3324225" cy="4867275"/>
          </a:xfrm>
          <a:prstGeom prst="rect">
            <a:avLst/>
          </a:prstGeom>
        </p:spPr>
      </p:pic>
    </p:spTree>
    <p:extLst>
      <p:ext uri="{BB962C8B-B14F-4D97-AF65-F5344CB8AC3E}">
        <p14:creationId xmlns:p14="http://schemas.microsoft.com/office/powerpoint/2010/main" val="40904040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EF07E-9803-43AE-9C24-CA3DA5A2C220}"/>
              </a:ext>
            </a:extLst>
          </p:cNvPr>
          <p:cNvSpPr>
            <a:spLocks noGrp="1"/>
          </p:cNvSpPr>
          <p:nvPr>
            <p:ph type="title"/>
          </p:nvPr>
        </p:nvSpPr>
        <p:spPr>
          <a:xfrm>
            <a:off x="585787" y="204258"/>
            <a:ext cx="10444163" cy="1348317"/>
          </a:xfrm>
        </p:spPr>
        <p:txBody>
          <a:bodyPr>
            <a:normAutofit/>
          </a:bodyPr>
          <a:lstStyle/>
          <a:p>
            <a:r>
              <a:rPr lang="en-IN" sz="4800" dirty="0" err="1"/>
              <a:t>detectChanges</a:t>
            </a:r>
            <a:r>
              <a:rPr lang="en-IN" sz="4800" dirty="0"/>
              <a:t>()</a:t>
            </a:r>
          </a:p>
        </p:txBody>
      </p:sp>
      <p:graphicFrame>
        <p:nvGraphicFramePr>
          <p:cNvPr id="4" name="Diagram 3">
            <a:extLst>
              <a:ext uri="{FF2B5EF4-FFF2-40B4-BE49-F238E27FC236}">
                <a16:creationId xmlns:a16="http://schemas.microsoft.com/office/drawing/2014/main" id="{2FC1705D-2E6B-491C-B072-C10A8466DC9F}"/>
              </a:ext>
            </a:extLst>
          </p:cNvPr>
          <p:cNvGraphicFramePr/>
          <p:nvPr>
            <p:extLst>
              <p:ext uri="{D42A27DB-BD31-4B8C-83A1-F6EECF244321}">
                <p14:modId xmlns:p14="http://schemas.microsoft.com/office/powerpoint/2010/main" val="3121916275"/>
              </p:ext>
            </p:extLst>
          </p:nvPr>
        </p:nvGraphicFramePr>
        <p:xfrm>
          <a:off x="381000" y="1152525"/>
          <a:ext cx="11430000" cy="52196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Arrow: Down 2">
            <a:extLst>
              <a:ext uri="{FF2B5EF4-FFF2-40B4-BE49-F238E27FC236}">
                <a16:creationId xmlns:a16="http://schemas.microsoft.com/office/drawing/2014/main" id="{2356AF60-BB3C-4128-802C-045D35C2F164}"/>
              </a:ext>
            </a:extLst>
          </p:cNvPr>
          <p:cNvSpPr/>
          <p:nvPr/>
        </p:nvSpPr>
        <p:spPr>
          <a:xfrm>
            <a:off x="585787" y="2729442"/>
            <a:ext cx="881063" cy="39243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30D5164-9C26-4874-8700-9C287F298489}"/>
              </a:ext>
            </a:extLst>
          </p:cNvPr>
          <p:cNvSpPr/>
          <p:nvPr/>
        </p:nvSpPr>
        <p:spPr>
          <a:xfrm>
            <a:off x="1666875" y="2486025"/>
            <a:ext cx="5028565" cy="4048125"/>
          </a:xfrm>
          <a:prstGeom prst="rect">
            <a:avLst/>
          </a:prstGeom>
          <a:noFill/>
          <a:ln w="412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6841374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EF07E-9803-43AE-9C24-CA3DA5A2C220}"/>
              </a:ext>
            </a:extLst>
          </p:cNvPr>
          <p:cNvSpPr>
            <a:spLocks noGrp="1"/>
          </p:cNvSpPr>
          <p:nvPr>
            <p:ph type="title"/>
          </p:nvPr>
        </p:nvSpPr>
        <p:spPr>
          <a:xfrm>
            <a:off x="585787" y="204258"/>
            <a:ext cx="10444163" cy="1348317"/>
          </a:xfrm>
        </p:spPr>
        <p:txBody>
          <a:bodyPr>
            <a:normAutofit/>
          </a:bodyPr>
          <a:lstStyle/>
          <a:p>
            <a:r>
              <a:rPr lang="en-IN" sz="4800" dirty="0" err="1"/>
              <a:t>markForCheck</a:t>
            </a:r>
            <a:r>
              <a:rPr lang="en-IN" sz="4800" dirty="0"/>
              <a:t>()</a:t>
            </a:r>
          </a:p>
        </p:txBody>
      </p:sp>
      <p:graphicFrame>
        <p:nvGraphicFramePr>
          <p:cNvPr id="4" name="Diagram 3">
            <a:extLst>
              <a:ext uri="{FF2B5EF4-FFF2-40B4-BE49-F238E27FC236}">
                <a16:creationId xmlns:a16="http://schemas.microsoft.com/office/drawing/2014/main" id="{FDE30EDA-F3DC-433D-A526-CC1A01A54B53}"/>
              </a:ext>
            </a:extLst>
          </p:cNvPr>
          <p:cNvGraphicFramePr/>
          <p:nvPr>
            <p:extLst>
              <p:ext uri="{D42A27DB-BD31-4B8C-83A1-F6EECF244321}">
                <p14:modId xmlns:p14="http://schemas.microsoft.com/office/powerpoint/2010/main" val="3481939665"/>
              </p:ext>
            </p:extLst>
          </p:nvPr>
        </p:nvGraphicFramePr>
        <p:xfrm>
          <a:off x="933450" y="1238250"/>
          <a:ext cx="10953750" cy="54154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997313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EF07E-9803-43AE-9C24-CA3DA5A2C220}"/>
              </a:ext>
            </a:extLst>
          </p:cNvPr>
          <p:cNvSpPr>
            <a:spLocks noGrp="1"/>
          </p:cNvSpPr>
          <p:nvPr>
            <p:ph type="title"/>
          </p:nvPr>
        </p:nvSpPr>
        <p:spPr>
          <a:xfrm>
            <a:off x="585787" y="204258"/>
            <a:ext cx="10444163" cy="1348317"/>
          </a:xfrm>
        </p:spPr>
        <p:txBody>
          <a:bodyPr>
            <a:normAutofit/>
          </a:bodyPr>
          <a:lstStyle/>
          <a:p>
            <a:r>
              <a:rPr lang="en-IN" sz="4800" dirty="0" err="1"/>
              <a:t>markForCheck</a:t>
            </a:r>
            <a:r>
              <a:rPr lang="en-IN" sz="4800" dirty="0"/>
              <a:t>()</a:t>
            </a:r>
          </a:p>
        </p:txBody>
      </p:sp>
      <p:graphicFrame>
        <p:nvGraphicFramePr>
          <p:cNvPr id="4" name="Diagram 3">
            <a:extLst>
              <a:ext uri="{FF2B5EF4-FFF2-40B4-BE49-F238E27FC236}">
                <a16:creationId xmlns:a16="http://schemas.microsoft.com/office/drawing/2014/main" id="{FDE30EDA-F3DC-433D-A526-CC1A01A54B53}"/>
              </a:ext>
            </a:extLst>
          </p:cNvPr>
          <p:cNvGraphicFramePr/>
          <p:nvPr>
            <p:extLst>
              <p:ext uri="{D42A27DB-BD31-4B8C-83A1-F6EECF244321}">
                <p14:modId xmlns:p14="http://schemas.microsoft.com/office/powerpoint/2010/main" val="446668103"/>
              </p:ext>
            </p:extLst>
          </p:nvPr>
        </p:nvGraphicFramePr>
        <p:xfrm>
          <a:off x="933450" y="1238250"/>
          <a:ext cx="10953750" cy="54154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124266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EF07E-9803-43AE-9C24-CA3DA5A2C220}"/>
              </a:ext>
            </a:extLst>
          </p:cNvPr>
          <p:cNvSpPr>
            <a:spLocks noGrp="1"/>
          </p:cNvSpPr>
          <p:nvPr>
            <p:ph type="title"/>
          </p:nvPr>
        </p:nvSpPr>
        <p:spPr>
          <a:xfrm>
            <a:off x="585787" y="204258"/>
            <a:ext cx="10444163" cy="1348317"/>
          </a:xfrm>
        </p:spPr>
        <p:txBody>
          <a:bodyPr>
            <a:normAutofit/>
          </a:bodyPr>
          <a:lstStyle/>
          <a:p>
            <a:r>
              <a:rPr lang="en-IN" sz="4800" dirty="0" err="1"/>
              <a:t>markForCheck</a:t>
            </a:r>
            <a:r>
              <a:rPr lang="en-IN" sz="4800" dirty="0"/>
              <a:t>()</a:t>
            </a:r>
          </a:p>
        </p:txBody>
      </p:sp>
      <p:graphicFrame>
        <p:nvGraphicFramePr>
          <p:cNvPr id="4" name="Diagram 3">
            <a:extLst>
              <a:ext uri="{FF2B5EF4-FFF2-40B4-BE49-F238E27FC236}">
                <a16:creationId xmlns:a16="http://schemas.microsoft.com/office/drawing/2014/main" id="{FDE30EDA-F3DC-433D-A526-CC1A01A54B53}"/>
              </a:ext>
            </a:extLst>
          </p:cNvPr>
          <p:cNvGraphicFramePr/>
          <p:nvPr>
            <p:extLst>
              <p:ext uri="{D42A27DB-BD31-4B8C-83A1-F6EECF244321}">
                <p14:modId xmlns:p14="http://schemas.microsoft.com/office/powerpoint/2010/main" val="1180148253"/>
              </p:ext>
            </p:extLst>
          </p:nvPr>
        </p:nvGraphicFramePr>
        <p:xfrm>
          <a:off x="933450" y="1238250"/>
          <a:ext cx="10953750" cy="54154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444214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EF07E-9803-43AE-9C24-CA3DA5A2C220}"/>
              </a:ext>
            </a:extLst>
          </p:cNvPr>
          <p:cNvSpPr>
            <a:spLocks noGrp="1"/>
          </p:cNvSpPr>
          <p:nvPr>
            <p:ph type="title"/>
          </p:nvPr>
        </p:nvSpPr>
        <p:spPr>
          <a:xfrm>
            <a:off x="585787" y="204258"/>
            <a:ext cx="10444163" cy="1348317"/>
          </a:xfrm>
        </p:spPr>
        <p:txBody>
          <a:bodyPr>
            <a:normAutofit/>
          </a:bodyPr>
          <a:lstStyle/>
          <a:p>
            <a:r>
              <a:rPr lang="en-IN" sz="4800" dirty="0" err="1"/>
              <a:t>markForCheck</a:t>
            </a:r>
            <a:r>
              <a:rPr lang="en-IN" sz="4800" dirty="0"/>
              <a:t>()</a:t>
            </a:r>
          </a:p>
        </p:txBody>
      </p:sp>
      <p:graphicFrame>
        <p:nvGraphicFramePr>
          <p:cNvPr id="4" name="Diagram 3">
            <a:extLst>
              <a:ext uri="{FF2B5EF4-FFF2-40B4-BE49-F238E27FC236}">
                <a16:creationId xmlns:a16="http://schemas.microsoft.com/office/drawing/2014/main" id="{FDE30EDA-F3DC-433D-A526-CC1A01A54B53}"/>
              </a:ext>
            </a:extLst>
          </p:cNvPr>
          <p:cNvGraphicFramePr/>
          <p:nvPr>
            <p:extLst>
              <p:ext uri="{D42A27DB-BD31-4B8C-83A1-F6EECF244321}">
                <p14:modId xmlns:p14="http://schemas.microsoft.com/office/powerpoint/2010/main" val="3039063242"/>
              </p:ext>
            </p:extLst>
          </p:nvPr>
        </p:nvGraphicFramePr>
        <p:xfrm>
          <a:off x="933450" y="1238250"/>
          <a:ext cx="10953750" cy="54154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909497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EF07E-9803-43AE-9C24-CA3DA5A2C220}"/>
              </a:ext>
            </a:extLst>
          </p:cNvPr>
          <p:cNvSpPr>
            <a:spLocks noGrp="1"/>
          </p:cNvSpPr>
          <p:nvPr>
            <p:ph type="title"/>
          </p:nvPr>
        </p:nvSpPr>
        <p:spPr>
          <a:xfrm>
            <a:off x="585787" y="204258"/>
            <a:ext cx="10444163" cy="1348317"/>
          </a:xfrm>
        </p:spPr>
        <p:txBody>
          <a:bodyPr>
            <a:normAutofit/>
          </a:bodyPr>
          <a:lstStyle/>
          <a:p>
            <a:r>
              <a:rPr lang="en-IN" sz="4800" dirty="0" err="1"/>
              <a:t>markForCheck</a:t>
            </a:r>
            <a:r>
              <a:rPr lang="en-IN" sz="4800" dirty="0"/>
              <a:t>()</a:t>
            </a:r>
          </a:p>
        </p:txBody>
      </p:sp>
      <p:graphicFrame>
        <p:nvGraphicFramePr>
          <p:cNvPr id="4" name="Diagram 3">
            <a:extLst>
              <a:ext uri="{FF2B5EF4-FFF2-40B4-BE49-F238E27FC236}">
                <a16:creationId xmlns:a16="http://schemas.microsoft.com/office/drawing/2014/main" id="{FDE30EDA-F3DC-433D-A526-CC1A01A54B53}"/>
              </a:ext>
            </a:extLst>
          </p:cNvPr>
          <p:cNvGraphicFramePr/>
          <p:nvPr>
            <p:extLst>
              <p:ext uri="{D42A27DB-BD31-4B8C-83A1-F6EECF244321}">
                <p14:modId xmlns:p14="http://schemas.microsoft.com/office/powerpoint/2010/main" val="3697447165"/>
              </p:ext>
            </p:extLst>
          </p:nvPr>
        </p:nvGraphicFramePr>
        <p:xfrm>
          <a:off x="933450" y="1238250"/>
          <a:ext cx="10953750" cy="54154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894907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EF07E-9803-43AE-9C24-CA3DA5A2C220}"/>
              </a:ext>
            </a:extLst>
          </p:cNvPr>
          <p:cNvSpPr>
            <a:spLocks noGrp="1"/>
          </p:cNvSpPr>
          <p:nvPr>
            <p:ph type="title"/>
          </p:nvPr>
        </p:nvSpPr>
        <p:spPr>
          <a:xfrm>
            <a:off x="523875" y="204258"/>
            <a:ext cx="10506075" cy="1319742"/>
          </a:xfrm>
        </p:spPr>
        <p:txBody>
          <a:bodyPr>
            <a:normAutofit/>
          </a:bodyPr>
          <a:lstStyle/>
          <a:p>
            <a:r>
              <a:rPr lang="en-IN" sz="3200" dirty="0" err="1"/>
              <a:t>markForCheck</a:t>
            </a:r>
            <a:r>
              <a:rPr lang="en-IN" sz="3200" dirty="0"/>
              <a:t>()- Mark parent components up to root component as dirty to be checked. </a:t>
            </a:r>
          </a:p>
        </p:txBody>
      </p:sp>
      <p:graphicFrame>
        <p:nvGraphicFramePr>
          <p:cNvPr id="4" name="Diagram 3">
            <a:extLst>
              <a:ext uri="{FF2B5EF4-FFF2-40B4-BE49-F238E27FC236}">
                <a16:creationId xmlns:a16="http://schemas.microsoft.com/office/drawing/2014/main" id="{FDE30EDA-F3DC-433D-A526-CC1A01A54B53}"/>
              </a:ext>
            </a:extLst>
          </p:cNvPr>
          <p:cNvGraphicFramePr/>
          <p:nvPr>
            <p:extLst>
              <p:ext uri="{D42A27DB-BD31-4B8C-83A1-F6EECF244321}">
                <p14:modId xmlns:p14="http://schemas.microsoft.com/office/powerpoint/2010/main" val="1177037721"/>
              </p:ext>
            </p:extLst>
          </p:nvPr>
        </p:nvGraphicFramePr>
        <p:xfrm>
          <a:off x="933450" y="1238250"/>
          <a:ext cx="10953750" cy="54154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543119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8F478C1-4E72-4FD0-BFC6-1F9F310D4C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3476" y="-4475"/>
            <a:ext cx="10182224" cy="6697782"/>
          </a:xfrm>
          <a:prstGeom prst="rect">
            <a:avLst/>
          </a:prstGeom>
        </p:spPr>
      </p:pic>
    </p:spTree>
    <p:extLst>
      <p:ext uri="{BB962C8B-B14F-4D97-AF65-F5344CB8AC3E}">
        <p14:creationId xmlns:p14="http://schemas.microsoft.com/office/powerpoint/2010/main" val="23014821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EF07E-9803-43AE-9C24-CA3DA5A2C220}"/>
              </a:ext>
            </a:extLst>
          </p:cNvPr>
          <p:cNvSpPr>
            <a:spLocks noGrp="1"/>
          </p:cNvSpPr>
          <p:nvPr>
            <p:ph type="title"/>
          </p:nvPr>
        </p:nvSpPr>
        <p:spPr>
          <a:xfrm>
            <a:off x="585787" y="204258"/>
            <a:ext cx="10444163" cy="1348317"/>
          </a:xfrm>
        </p:spPr>
        <p:txBody>
          <a:bodyPr>
            <a:normAutofit/>
          </a:bodyPr>
          <a:lstStyle/>
          <a:p>
            <a:r>
              <a:rPr lang="en-IN" sz="4800" dirty="0"/>
              <a:t>What is Change Detection  ?</a:t>
            </a:r>
          </a:p>
        </p:txBody>
      </p:sp>
      <p:pic>
        <p:nvPicPr>
          <p:cNvPr id="5" name="Picture 4">
            <a:extLst>
              <a:ext uri="{FF2B5EF4-FFF2-40B4-BE49-F238E27FC236}">
                <a16:creationId xmlns:a16="http://schemas.microsoft.com/office/drawing/2014/main" id="{9EE4ACFB-CACB-4401-9BA3-368EDC13ACDD}"/>
              </a:ext>
            </a:extLst>
          </p:cNvPr>
          <p:cNvPicPr>
            <a:picLocks noChangeAspect="1"/>
          </p:cNvPicPr>
          <p:nvPr/>
        </p:nvPicPr>
        <p:blipFill>
          <a:blip r:embed="rId2"/>
          <a:stretch>
            <a:fillRect/>
          </a:stretch>
        </p:blipFill>
        <p:spPr>
          <a:xfrm>
            <a:off x="6694220" y="3800475"/>
            <a:ext cx="5350142" cy="1466850"/>
          </a:xfrm>
          <a:prstGeom prst="rect">
            <a:avLst/>
          </a:prstGeom>
        </p:spPr>
      </p:pic>
      <p:pic>
        <p:nvPicPr>
          <p:cNvPr id="7" name="Picture 6">
            <a:extLst>
              <a:ext uri="{FF2B5EF4-FFF2-40B4-BE49-F238E27FC236}">
                <a16:creationId xmlns:a16="http://schemas.microsoft.com/office/drawing/2014/main" id="{FA9A0052-1A0C-49BA-B229-95981B739EB8}"/>
              </a:ext>
            </a:extLst>
          </p:cNvPr>
          <p:cNvPicPr>
            <a:picLocks noChangeAspect="1"/>
          </p:cNvPicPr>
          <p:nvPr/>
        </p:nvPicPr>
        <p:blipFill>
          <a:blip r:embed="rId3"/>
          <a:stretch>
            <a:fillRect/>
          </a:stretch>
        </p:blipFill>
        <p:spPr>
          <a:xfrm>
            <a:off x="671765" y="2838450"/>
            <a:ext cx="5311790" cy="3162300"/>
          </a:xfrm>
          <a:prstGeom prst="rect">
            <a:avLst/>
          </a:prstGeom>
        </p:spPr>
      </p:pic>
      <p:sp>
        <p:nvSpPr>
          <p:cNvPr id="8" name="TextBox 7">
            <a:extLst>
              <a:ext uri="{FF2B5EF4-FFF2-40B4-BE49-F238E27FC236}">
                <a16:creationId xmlns:a16="http://schemas.microsoft.com/office/drawing/2014/main" id="{EEB96EA6-1DA8-4B0C-8677-0ED3DEBDDA48}"/>
              </a:ext>
            </a:extLst>
          </p:cNvPr>
          <p:cNvSpPr txBox="1"/>
          <p:nvPr/>
        </p:nvSpPr>
        <p:spPr>
          <a:xfrm>
            <a:off x="785812" y="2057400"/>
            <a:ext cx="3671888" cy="523220"/>
          </a:xfrm>
          <a:prstGeom prst="rect">
            <a:avLst/>
          </a:prstGeom>
          <a:noFill/>
        </p:spPr>
        <p:txBody>
          <a:bodyPr wrap="square" rtlCol="0">
            <a:spAutoFit/>
          </a:bodyPr>
          <a:lstStyle/>
          <a:p>
            <a:r>
              <a:rPr lang="en-IN" sz="2800" b="1" dirty="0">
                <a:solidFill>
                  <a:srgbClr val="C00000"/>
                </a:solidFill>
              </a:rPr>
              <a:t>Data Model </a:t>
            </a:r>
          </a:p>
        </p:txBody>
      </p:sp>
      <p:sp>
        <p:nvSpPr>
          <p:cNvPr id="10" name="TextBox 9">
            <a:extLst>
              <a:ext uri="{FF2B5EF4-FFF2-40B4-BE49-F238E27FC236}">
                <a16:creationId xmlns:a16="http://schemas.microsoft.com/office/drawing/2014/main" id="{B8BBC6D4-5D6F-472C-B083-16344AADDEEE}"/>
              </a:ext>
            </a:extLst>
          </p:cNvPr>
          <p:cNvSpPr txBox="1"/>
          <p:nvPr/>
        </p:nvSpPr>
        <p:spPr>
          <a:xfrm>
            <a:off x="8117154" y="2124075"/>
            <a:ext cx="3671888" cy="523220"/>
          </a:xfrm>
          <a:prstGeom prst="rect">
            <a:avLst/>
          </a:prstGeom>
          <a:noFill/>
        </p:spPr>
        <p:txBody>
          <a:bodyPr wrap="square" rtlCol="0">
            <a:spAutoFit/>
          </a:bodyPr>
          <a:lstStyle/>
          <a:p>
            <a:r>
              <a:rPr lang="en-IN" sz="2800" b="1" dirty="0">
                <a:solidFill>
                  <a:srgbClr val="C00000"/>
                </a:solidFill>
              </a:rPr>
              <a:t>Template  </a:t>
            </a:r>
          </a:p>
        </p:txBody>
      </p:sp>
      <p:pic>
        <p:nvPicPr>
          <p:cNvPr id="11" name="Picture 10">
            <a:extLst>
              <a:ext uri="{FF2B5EF4-FFF2-40B4-BE49-F238E27FC236}">
                <a16:creationId xmlns:a16="http://schemas.microsoft.com/office/drawing/2014/main" id="{A5AC9E0F-AE3D-4C5F-ADAE-45C7B863AEB5}"/>
              </a:ext>
            </a:extLst>
          </p:cNvPr>
          <p:cNvPicPr>
            <a:picLocks noChangeAspect="1"/>
          </p:cNvPicPr>
          <p:nvPr/>
        </p:nvPicPr>
        <p:blipFill>
          <a:blip r:embed="rId4"/>
          <a:stretch>
            <a:fillRect/>
          </a:stretch>
        </p:blipFill>
        <p:spPr>
          <a:xfrm>
            <a:off x="4276327" y="1452033"/>
            <a:ext cx="3639345" cy="1386417"/>
          </a:xfrm>
          <a:prstGeom prst="rect">
            <a:avLst/>
          </a:prstGeom>
        </p:spPr>
      </p:pic>
      <p:sp>
        <p:nvSpPr>
          <p:cNvPr id="12" name="Rectangle: Rounded Corners 11">
            <a:extLst>
              <a:ext uri="{FF2B5EF4-FFF2-40B4-BE49-F238E27FC236}">
                <a16:creationId xmlns:a16="http://schemas.microsoft.com/office/drawing/2014/main" id="{E7F7E940-AE3C-4354-9B5E-7372BB21EBD9}"/>
              </a:ext>
            </a:extLst>
          </p:cNvPr>
          <p:cNvSpPr/>
          <p:nvPr/>
        </p:nvSpPr>
        <p:spPr>
          <a:xfrm>
            <a:off x="3781425" y="1285875"/>
            <a:ext cx="2912795" cy="1294745"/>
          </a:xfrm>
          <a:prstGeom prst="roundRect">
            <a:avLst/>
          </a:prstGeom>
          <a:noFill/>
          <a:ln w="349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591212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barn(inVertical)">
                                      <p:cBhvr>
                                        <p:cTn id="1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EF07E-9803-43AE-9C24-CA3DA5A2C220}"/>
              </a:ext>
            </a:extLst>
          </p:cNvPr>
          <p:cNvSpPr>
            <a:spLocks noGrp="1"/>
          </p:cNvSpPr>
          <p:nvPr>
            <p:ph type="title"/>
          </p:nvPr>
        </p:nvSpPr>
        <p:spPr>
          <a:xfrm>
            <a:off x="585787" y="204258"/>
            <a:ext cx="10444163" cy="1348317"/>
          </a:xfrm>
        </p:spPr>
        <p:txBody>
          <a:bodyPr>
            <a:normAutofit/>
          </a:bodyPr>
          <a:lstStyle/>
          <a:p>
            <a:r>
              <a:rPr lang="en-IN" sz="4800" dirty="0"/>
              <a:t>What is Change Detection  ?</a:t>
            </a:r>
          </a:p>
        </p:txBody>
      </p:sp>
      <p:pic>
        <p:nvPicPr>
          <p:cNvPr id="5" name="Picture 4">
            <a:extLst>
              <a:ext uri="{FF2B5EF4-FFF2-40B4-BE49-F238E27FC236}">
                <a16:creationId xmlns:a16="http://schemas.microsoft.com/office/drawing/2014/main" id="{9EE4ACFB-CACB-4401-9BA3-368EDC13ACDD}"/>
              </a:ext>
            </a:extLst>
          </p:cNvPr>
          <p:cNvPicPr>
            <a:picLocks noChangeAspect="1"/>
          </p:cNvPicPr>
          <p:nvPr/>
        </p:nvPicPr>
        <p:blipFill>
          <a:blip r:embed="rId2"/>
          <a:stretch>
            <a:fillRect/>
          </a:stretch>
        </p:blipFill>
        <p:spPr>
          <a:xfrm>
            <a:off x="6694220" y="3800475"/>
            <a:ext cx="5350142" cy="1466850"/>
          </a:xfrm>
          <a:prstGeom prst="rect">
            <a:avLst/>
          </a:prstGeom>
        </p:spPr>
      </p:pic>
      <p:sp>
        <p:nvSpPr>
          <p:cNvPr id="8" name="TextBox 7">
            <a:extLst>
              <a:ext uri="{FF2B5EF4-FFF2-40B4-BE49-F238E27FC236}">
                <a16:creationId xmlns:a16="http://schemas.microsoft.com/office/drawing/2014/main" id="{EEB96EA6-1DA8-4B0C-8677-0ED3DEBDDA48}"/>
              </a:ext>
            </a:extLst>
          </p:cNvPr>
          <p:cNvSpPr txBox="1"/>
          <p:nvPr/>
        </p:nvSpPr>
        <p:spPr>
          <a:xfrm>
            <a:off x="785812" y="2057400"/>
            <a:ext cx="3671888" cy="523220"/>
          </a:xfrm>
          <a:prstGeom prst="rect">
            <a:avLst/>
          </a:prstGeom>
          <a:noFill/>
        </p:spPr>
        <p:txBody>
          <a:bodyPr wrap="square" rtlCol="0">
            <a:spAutoFit/>
          </a:bodyPr>
          <a:lstStyle/>
          <a:p>
            <a:r>
              <a:rPr lang="en-IN" sz="2800" b="1" dirty="0">
                <a:solidFill>
                  <a:srgbClr val="C00000"/>
                </a:solidFill>
              </a:rPr>
              <a:t>Data Model </a:t>
            </a:r>
          </a:p>
        </p:txBody>
      </p:sp>
      <p:sp>
        <p:nvSpPr>
          <p:cNvPr id="10" name="TextBox 9">
            <a:extLst>
              <a:ext uri="{FF2B5EF4-FFF2-40B4-BE49-F238E27FC236}">
                <a16:creationId xmlns:a16="http://schemas.microsoft.com/office/drawing/2014/main" id="{B8BBC6D4-5D6F-472C-B083-16344AADDEEE}"/>
              </a:ext>
            </a:extLst>
          </p:cNvPr>
          <p:cNvSpPr txBox="1"/>
          <p:nvPr/>
        </p:nvSpPr>
        <p:spPr>
          <a:xfrm>
            <a:off x="8117154" y="2124075"/>
            <a:ext cx="3671888" cy="523220"/>
          </a:xfrm>
          <a:prstGeom prst="rect">
            <a:avLst/>
          </a:prstGeom>
          <a:noFill/>
        </p:spPr>
        <p:txBody>
          <a:bodyPr wrap="square" rtlCol="0">
            <a:spAutoFit/>
          </a:bodyPr>
          <a:lstStyle/>
          <a:p>
            <a:r>
              <a:rPr lang="en-IN" sz="2800" b="1" dirty="0">
                <a:solidFill>
                  <a:srgbClr val="C00000"/>
                </a:solidFill>
              </a:rPr>
              <a:t>Template  </a:t>
            </a:r>
          </a:p>
        </p:txBody>
      </p:sp>
      <p:sp>
        <p:nvSpPr>
          <p:cNvPr id="12" name="Rectangle: Rounded Corners 11">
            <a:extLst>
              <a:ext uri="{FF2B5EF4-FFF2-40B4-BE49-F238E27FC236}">
                <a16:creationId xmlns:a16="http://schemas.microsoft.com/office/drawing/2014/main" id="{E7F7E940-AE3C-4354-9B5E-7372BB21EBD9}"/>
              </a:ext>
            </a:extLst>
          </p:cNvPr>
          <p:cNvSpPr/>
          <p:nvPr/>
        </p:nvSpPr>
        <p:spPr>
          <a:xfrm>
            <a:off x="3781425" y="1285875"/>
            <a:ext cx="2912795" cy="1294745"/>
          </a:xfrm>
          <a:prstGeom prst="roundRect">
            <a:avLst/>
          </a:prstGeom>
          <a:noFill/>
          <a:ln w="349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Picture 2">
            <a:extLst>
              <a:ext uri="{FF2B5EF4-FFF2-40B4-BE49-F238E27FC236}">
                <a16:creationId xmlns:a16="http://schemas.microsoft.com/office/drawing/2014/main" id="{47869CBE-6BFA-4909-8685-6382550B4168}"/>
              </a:ext>
            </a:extLst>
          </p:cNvPr>
          <p:cNvPicPr>
            <a:picLocks noChangeAspect="1"/>
          </p:cNvPicPr>
          <p:nvPr/>
        </p:nvPicPr>
        <p:blipFill>
          <a:blip r:embed="rId3"/>
          <a:stretch>
            <a:fillRect/>
          </a:stretch>
        </p:blipFill>
        <p:spPr>
          <a:xfrm>
            <a:off x="432972" y="2647295"/>
            <a:ext cx="5885619" cy="3572530"/>
          </a:xfrm>
          <a:prstGeom prst="rect">
            <a:avLst/>
          </a:prstGeom>
        </p:spPr>
      </p:pic>
      <p:pic>
        <p:nvPicPr>
          <p:cNvPr id="4" name="Picture 3">
            <a:extLst>
              <a:ext uri="{FF2B5EF4-FFF2-40B4-BE49-F238E27FC236}">
                <a16:creationId xmlns:a16="http://schemas.microsoft.com/office/drawing/2014/main" id="{F66511DE-902A-4B50-82AD-0B9A9E3C2631}"/>
              </a:ext>
            </a:extLst>
          </p:cNvPr>
          <p:cNvPicPr>
            <a:picLocks noChangeAspect="1"/>
          </p:cNvPicPr>
          <p:nvPr/>
        </p:nvPicPr>
        <p:blipFill>
          <a:blip r:embed="rId4"/>
          <a:stretch>
            <a:fillRect/>
          </a:stretch>
        </p:blipFill>
        <p:spPr>
          <a:xfrm>
            <a:off x="4261191" y="1499533"/>
            <a:ext cx="2057400" cy="781050"/>
          </a:xfrm>
          <a:prstGeom prst="rect">
            <a:avLst/>
          </a:prstGeom>
        </p:spPr>
      </p:pic>
      <p:sp>
        <p:nvSpPr>
          <p:cNvPr id="6" name="Rectangle: Rounded Corners 5">
            <a:extLst>
              <a:ext uri="{FF2B5EF4-FFF2-40B4-BE49-F238E27FC236}">
                <a16:creationId xmlns:a16="http://schemas.microsoft.com/office/drawing/2014/main" id="{A5B41A33-089A-47F3-930A-2F48A846CC2D}"/>
              </a:ext>
            </a:extLst>
          </p:cNvPr>
          <p:cNvSpPr/>
          <p:nvPr/>
        </p:nvSpPr>
        <p:spPr>
          <a:xfrm>
            <a:off x="1057275" y="3914774"/>
            <a:ext cx="4591050" cy="1724025"/>
          </a:xfrm>
          <a:prstGeom prst="roundRect">
            <a:avLst/>
          </a:prstGeom>
          <a:noFill/>
          <a:ln w="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175884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arn(inVertical)">
                                      <p:cBhvr>
                                        <p:cTn id="7" dur="500"/>
                                        <p:tgtEl>
                                          <p:spTgt spid="12"/>
                                        </p:tgtEl>
                                      </p:cBhvr>
                                    </p:animEffect>
                                  </p:childTnLst>
                                </p:cTn>
                              </p:par>
                              <p:par>
                                <p:cTn id="8" presetID="16" presetClass="entr" presetSubtype="21"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arn(inVertical)">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EF07E-9803-43AE-9C24-CA3DA5A2C220}"/>
              </a:ext>
            </a:extLst>
          </p:cNvPr>
          <p:cNvSpPr>
            <a:spLocks noGrp="1"/>
          </p:cNvSpPr>
          <p:nvPr>
            <p:ph type="title"/>
          </p:nvPr>
        </p:nvSpPr>
        <p:spPr>
          <a:xfrm>
            <a:off x="585788" y="204259"/>
            <a:ext cx="10282238" cy="843492"/>
          </a:xfrm>
        </p:spPr>
        <p:txBody>
          <a:bodyPr>
            <a:normAutofit/>
          </a:bodyPr>
          <a:lstStyle/>
          <a:p>
            <a:r>
              <a:rPr lang="en-IN" sz="4400" dirty="0"/>
              <a:t>Change Detector</a:t>
            </a:r>
          </a:p>
        </p:txBody>
      </p:sp>
      <p:sp>
        <p:nvSpPr>
          <p:cNvPr id="4" name="Rectangle: Rounded Corners 3">
            <a:extLst>
              <a:ext uri="{FF2B5EF4-FFF2-40B4-BE49-F238E27FC236}">
                <a16:creationId xmlns:a16="http://schemas.microsoft.com/office/drawing/2014/main" id="{19607B60-31D9-46DE-A183-AFCD7DBA545B}"/>
              </a:ext>
            </a:extLst>
          </p:cNvPr>
          <p:cNvSpPr/>
          <p:nvPr/>
        </p:nvSpPr>
        <p:spPr>
          <a:xfrm>
            <a:off x="685800" y="2257425"/>
            <a:ext cx="10953750" cy="1752599"/>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r>
              <a:rPr lang="en-IN" sz="3600" dirty="0"/>
              <a:t>The </a:t>
            </a:r>
            <a:r>
              <a:rPr lang="en-IN" sz="3600" b="1" dirty="0"/>
              <a:t>Change Detector </a:t>
            </a:r>
            <a:r>
              <a:rPr lang="en-IN" sz="3600" dirty="0">
                <a:solidFill>
                  <a:schemeClr val="tx1"/>
                </a:solidFill>
              </a:rPr>
              <a:t>detects</a:t>
            </a:r>
            <a:r>
              <a:rPr lang="en-IN" sz="3600" dirty="0"/>
              <a:t> the component for the </a:t>
            </a:r>
            <a:r>
              <a:rPr lang="en-IN" sz="3600" dirty="0">
                <a:solidFill>
                  <a:schemeClr val="tx1"/>
                </a:solidFill>
              </a:rPr>
              <a:t>data change </a:t>
            </a:r>
            <a:r>
              <a:rPr lang="en-IN" sz="3600" dirty="0"/>
              <a:t>and </a:t>
            </a:r>
            <a:r>
              <a:rPr lang="en-IN" sz="3600" dirty="0">
                <a:solidFill>
                  <a:schemeClr val="tx1"/>
                </a:solidFill>
              </a:rPr>
              <a:t>re-render the view </a:t>
            </a:r>
            <a:r>
              <a:rPr lang="en-IN" sz="3600" dirty="0"/>
              <a:t>to project the updated data. </a:t>
            </a:r>
          </a:p>
        </p:txBody>
      </p:sp>
    </p:spTree>
    <p:extLst>
      <p:ext uri="{BB962C8B-B14F-4D97-AF65-F5344CB8AC3E}">
        <p14:creationId xmlns:p14="http://schemas.microsoft.com/office/powerpoint/2010/main" val="32106892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13CA316-4832-48C0-B6F5-AE0BFBA92A38}"/>
              </a:ext>
            </a:extLst>
          </p:cNvPr>
          <p:cNvSpPr/>
          <p:nvPr/>
        </p:nvSpPr>
        <p:spPr>
          <a:xfrm>
            <a:off x="189074" y="1957685"/>
            <a:ext cx="11813875" cy="2800767"/>
          </a:xfrm>
          <a:prstGeom prst="rect">
            <a:avLst/>
          </a:prstGeom>
          <a:noFill/>
        </p:spPr>
        <p:txBody>
          <a:bodyPr wrap="none" lIns="91440" tIns="45720" rIns="91440" bIns="45720">
            <a:spAutoFit/>
          </a:bodyPr>
          <a:lstStyle/>
          <a:p>
            <a:pPr algn="ctr"/>
            <a:r>
              <a:rPr lang="en-US" sz="8800" b="0" cap="none" spc="0" dirty="0">
                <a:ln w="0"/>
                <a:solidFill>
                  <a:schemeClr val="accent1"/>
                </a:solidFill>
                <a:effectLst>
                  <a:outerShdw blurRad="38100" dist="25400" dir="5400000" algn="ctr" rotWithShape="0">
                    <a:srgbClr val="6E747A">
                      <a:alpha val="43000"/>
                    </a:srgbClr>
                  </a:outerShdw>
                </a:effectLst>
              </a:rPr>
              <a:t>The Magician is </a:t>
            </a:r>
          </a:p>
          <a:p>
            <a:pPr algn="ctr"/>
            <a:r>
              <a:rPr lang="en-US" sz="8800" b="0" cap="none" spc="0" dirty="0">
                <a:ln w="0"/>
                <a:solidFill>
                  <a:schemeClr val="accent1"/>
                </a:solidFill>
                <a:effectLst>
                  <a:outerShdw blurRad="38100" dist="25400" dir="5400000" algn="ctr" rotWithShape="0">
                    <a:srgbClr val="6E747A">
                      <a:alpha val="43000"/>
                    </a:srgbClr>
                  </a:outerShdw>
                </a:effectLst>
              </a:rPr>
              <a:t>Angular </a:t>
            </a:r>
            <a:r>
              <a:rPr lang="en-US" sz="8800" b="1" cap="none" spc="0" dirty="0">
                <a:ln w="0"/>
                <a:solidFill>
                  <a:srgbClr val="7030A0"/>
                </a:solidFill>
                <a:effectLst>
                  <a:outerShdw blurRad="38100" dist="25400" dir="5400000" algn="ctr" rotWithShape="0">
                    <a:srgbClr val="6E747A">
                      <a:alpha val="43000"/>
                    </a:srgbClr>
                  </a:outerShdw>
                </a:effectLst>
              </a:rPr>
              <a:t>Change Detector </a:t>
            </a:r>
          </a:p>
        </p:txBody>
      </p:sp>
    </p:spTree>
    <p:extLst>
      <p:ext uri="{BB962C8B-B14F-4D97-AF65-F5344CB8AC3E}">
        <p14:creationId xmlns:p14="http://schemas.microsoft.com/office/powerpoint/2010/main" val="6078688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EF07E-9803-43AE-9C24-CA3DA5A2C220}"/>
              </a:ext>
            </a:extLst>
          </p:cNvPr>
          <p:cNvSpPr>
            <a:spLocks noGrp="1"/>
          </p:cNvSpPr>
          <p:nvPr>
            <p:ph type="title"/>
          </p:nvPr>
        </p:nvSpPr>
        <p:spPr>
          <a:xfrm>
            <a:off x="585787" y="204258"/>
            <a:ext cx="10444163" cy="1348317"/>
          </a:xfrm>
        </p:spPr>
        <p:txBody>
          <a:bodyPr>
            <a:normAutofit/>
          </a:bodyPr>
          <a:lstStyle/>
          <a:p>
            <a:r>
              <a:rPr lang="en-IN" sz="4800" dirty="0"/>
              <a:t>Change Detection  </a:t>
            </a:r>
          </a:p>
        </p:txBody>
      </p:sp>
      <p:sp>
        <p:nvSpPr>
          <p:cNvPr id="5" name="Rectangle: Rounded Corners 4">
            <a:extLst>
              <a:ext uri="{FF2B5EF4-FFF2-40B4-BE49-F238E27FC236}">
                <a16:creationId xmlns:a16="http://schemas.microsoft.com/office/drawing/2014/main" id="{455A50B3-874F-4A64-966A-B9F40FDE7B02}"/>
              </a:ext>
            </a:extLst>
          </p:cNvPr>
          <p:cNvSpPr/>
          <p:nvPr/>
        </p:nvSpPr>
        <p:spPr>
          <a:xfrm>
            <a:off x="714376" y="1905000"/>
            <a:ext cx="3581400" cy="21431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4000" dirty="0"/>
              <a:t>Component</a:t>
            </a:r>
          </a:p>
        </p:txBody>
      </p:sp>
      <p:sp>
        <p:nvSpPr>
          <p:cNvPr id="7" name="Rectangle: Rounded Corners 6">
            <a:extLst>
              <a:ext uri="{FF2B5EF4-FFF2-40B4-BE49-F238E27FC236}">
                <a16:creationId xmlns:a16="http://schemas.microsoft.com/office/drawing/2014/main" id="{A1C92A41-0A0D-49E9-A758-29533F959F75}"/>
              </a:ext>
            </a:extLst>
          </p:cNvPr>
          <p:cNvSpPr/>
          <p:nvPr/>
        </p:nvSpPr>
        <p:spPr>
          <a:xfrm>
            <a:off x="7934326" y="1857375"/>
            <a:ext cx="3581400" cy="2143125"/>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sz="4000" dirty="0"/>
              <a:t>View</a:t>
            </a:r>
          </a:p>
        </p:txBody>
      </p:sp>
      <p:sp>
        <p:nvSpPr>
          <p:cNvPr id="6" name="Arrow: Left-Right 5">
            <a:extLst>
              <a:ext uri="{FF2B5EF4-FFF2-40B4-BE49-F238E27FC236}">
                <a16:creationId xmlns:a16="http://schemas.microsoft.com/office/drawing/2014/main" id="{2583D581-B3DC-445C-8759-02C485170B01}"/>
              </a:ext>
            </a:extLst>
          </p:cNvPr>
          <p:cNvSpPr/>
          <p:nvPr/>
        </p:nvSpPr>
        <p:spPr>
          <a:xfrm>
            <a:off x="4371975" y="2443162"/>
            <a:ext cx="3562351" cy="1066800"/>
          </a:xfrm>
          <a:prstGeom prst="lef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2800" dirty="0"/>
              <a:t>1:1</a:t>
            </a:r>
            <a:r>
              <a:rPr lang="en-IN" dirty="0"/>
              <a:t> </a:t>
            </a:r>
          </a:p>
        </p:txBody>
      </p:sp>
    </p:spTree>
    <p:extLst>
      <p:ext uri="{BB962C8B-B14F-4D97-AF65-F5344CB8AC3E}">
        <p14:creationId xmlns:p14="http://schemas.microsoft.com/office/powerpoint/2010/main" val="589417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EF07E-9803-43AE-9C24-CA3DA5A2C220}"/>
              </a:ext>
            </a:extLst>
          </p:cNvPr>
          <p:cNvSpPr>
            <a:spLocks noGrp="1"/>
          </p:cNvSpPr>
          <p:nvPr>
            <p:ph type="title"/>
          </p:nvPr>
        </p:nvSpPr>
        <p:spPr>
          <a:xfrm>
            <a:off x="585787" y="204258"/>
            <a:ext cx="10444163" cy="1348317"/>
          </a:xfrm>
        </p:spPr>
        <p:txBody>
          <a:bodyPr>
            <a:normAutofit/>
          </a:bodyPr>
          <a:lstStyle/>
          <a:p>
            <a:r>
              <a:rPr lang="en-IN" sz="4800" dirty="0"/>
              <a:t>Every Component has it’s own CD </a:t>
            </a:r>
          </a:p>
        </p:txBody>
      </p:sp>
      <p:graphicFrame>
        <p:nvGraphicFramePr>
          <p:cNvPr id="5" name="Diagram 4">
            <a:extLst>
              <a:ext uri="{FF2B5EF4-FFF2-40B4-BE49-F238E27FC236}">
                <a16:creationId xmlns:a16="http://schemas.microsoft.com/office/drawing/2014/main" id="{C635F607-E59E-4091-91A8-1304A3251228}"/>
              </a:ext>
            </a:extLst>
          </p:cNvPr>
          <p:cNvGraphicFramePr/>
          <p:nvPr>
            <p:extLst>
              <p:ext uri="{D42A27DB-BD31-4B8C-83A1-F6EECF244321}">
                <p14:modId xmlns:p14="http://schemas.microsoft.com/office/powerpoint/2010/main" val="420890902"/>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137473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EF07E-9803-43AE-9C24-CA3DA5A2C220}"/>
              </a:ext>
            </a:extLst>
          </p:cNvPr>
          <p:cNvSpPr>
            <a:spLocks noGrp="1"/>
          </p:cNvSpPr>
          <p:nvPr>
            <p:ph type="title"/>
          </p:nvPr>
        </p:nvSpPr>
        <p:spPr>
          <a:xfrm>
            <a:off x="585787" y="204258"/>
            <a:ext cx="10444163" cy="1348317"/>
          </a:xfrm>
        </p:spPr>
        <p:txBody>
          <a:bodyPr>
            <a:normAutofit/>
          </a:bodyPr>
          <a:lstStyle/>
          <a:p>
            <a:r>
              <a:rPr lang="en-IN" sz="4800" dirty="0"/>
              <a:t>Every Component has it’s own CD </a:t>
            </a:r>
          </a:p>
        </p:txBody>
      </p:sp>
      <p:graphicFrame>
        <p:nvGraphicFramePr>
          <p:cNvPr id="5" name="Diagram 4">
            <a:extLst>
              <a:ext uri="{FF2B5EF4-FFF2-40B4-BE49-F238E27FC236}">
                <a16:creationId xmlns:a16="http://schemas.microsoft.com/office/drawing/2014/main" id="{C635F607-E59E-4091-91A8-1304A3251228}"/>
              </a:ext>
            </a:extLst>
          </p:cNvPr>
          <p:cNvGraphicFramePr/>
          <p:nvPr>
            <p:extLst>
              <p:ext uri="{D42A27DB-BD31-4B8C-83A1-F6EECF244321}">
                <p14:modId xmlns:p14="http://schemas.microsoft.com/office/powerpoint/2010/main" val="2219283661"/>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442917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EF07E-9803-43AE-9C24-CA3DA5A2C220}"/>
              </a:ext>
            </a:extLst>
          </p:cNvPr>
          <p:cNvSpPr>
            <a:spLocks noGrp="1"/>
          </p:cNvSpPr>
          <p:nvPr>
            <p:ph type="title"/>
          </p:nvPr>
        </p:nvSpPr>
        <p:spPr>
          <a:xfrm>
            <a:off x="585787" y="204258"/>
            <a:ext cx="10444163" cy="1348317"/>
          </a:xfrm>
        </p:spPr>
        <p:txBody>
          <a:bodyPr>
            <a:normAutofit/>
          </a:bodyPr>
          <a:lstStyle/>
          <a:p>
            <a:r>
              <a:rPr lang="en-IN" sz="4800" dirty="0"/>
              <a:t>Every Component has it’s own CD </a:t>
            </a:r>
          </a:p>
        </p:txBody>
      </p:sp>
      <p:graphicFrame>
        <p:nvGraphicFramePr>
          <p:cNvPr id="5" name="Diagram 4">
            <a:extLst>
              <a:ext uri="{FF2B5EF4-FFF2-40B4-BE49-F238E27FC236}">
                <a16:creationId xmlns:a16="http://schemas.microsoft.com/office/drawing/2014/main" id="{C635F607-E59E-4091-91A8-1304A3251228}"/>
              </a:ext>
            </a:extLst>
          </p:cNvPr>
          <p:cNvGraphicFramePr/>
          <p:nvPr>
            <p:extLst>
              <p:ext uri="{D42A27DB-BD31-4B8C-83A1-F6EECF244321}">
                <p14:modId xmlns:p14="http://schemas.microsoft.com/office/powerpoint/2010/main" val="1991086184"/>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2282192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EF07E-9803-43AE-9C24-CA3DA5A2C220}"/>
              </a:ext>
            </a:extLst>
          </p:cNvPr>
          <p:cNvSpPr>
            <a:spLocks noGrp="1"/>
          </p:cNvSpPr>
          <p:nvPr>
            <p:ph type="title"/>
          </p:nvPr>
        </p:nvSpPr>
        <p:spPr>
          <a:xfrm>
            <a:off x="585787" y="204258"/>
            <a:ext cx="10444163" cy="1348317"/>
          </a:xfrm>
        </p:spPr>
        <p:txBody>
          <a:bodyPr>
            <a:normAutofit/>
          </a:bodyPr>
          <a:lstStyle/>
          <a:p>
            <a:r>
              <a:rPr lang="en-IN" sz="4800" dirty="0"/>
              <a:t>Every Component has it’s own CD </a:t>
            </a:r>
          </a:p>
        </p:txBody>
      </p:sp>
      <p:graphicFrame>
        <p:nvGraphicFramePr>
          <p:cNvPr id="5" name="Diagram 4">
            <a:extLst>
              <a:ext uri="{FF2B5EF4-FFF2-40B4-BE49-F238E27FC236}">
                <a16:creationId xmlns:a16="http://schemas.microsoft.com/office/drawing/2014/main" id="{C635F607-E59E-4091-91A8-1304A3251228}"/>
              </a:ext>
            </a:extLst>
          </p:cNvPr>
          <p:cNvGraphicFramePr/>
          <p:nvPr>
            <p:extLst>
              <p:ext uri="{D42A27DB-BD31-4B8C-83A1-F6EECF244321}">
                <p14:modId xmlns:p14="http://schemas.microsoft.com/office/powerpoint/2010/main" val="340965510"/>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9030561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EF07E-9803-43AE-9C24-CA3DA5A2C220}"/>
              </a:ext>
            </a:extLst>
          </p:cNvPr>
          <p:cNvSpPr>
            <a:spLocks noGrp="1"/>
          </p:cNvSpPr>
          <p:nvPr>
            <p:ph type="title"/>
          </p:nvPr>
        </p:nvSpPr>
        <p:spPr>
          <a:xfrm>
            <a:off x="585787" y="204258"/>
            <a:ext cx="10444163" cy="1348317"/>
          </a:xfrm>
        </p:spPr>
        <p:txBody>
          <a:bodyPr>
            <a:normAutofit/>
          </a:bodyPr>
          <a:lstStyle/>
          <a:p>
            <a:r>
              <a:rPr lang="en-IN" sz="4800" dirty="0"/>
              <a:t>When change detection runs ?</a:t>
            </a:r>
          </a:p>
        </p:txBody>
      </p:sp>
      <p:sp>
        <p:nvSpPr>
          <p:cNvPr id="6" name="TextBox 5">
            <a:extLst>
              <a:ext uri="{FF2B5EF4-FFF2-40B4-BE49-F238E27FC236}">
                <a16:creationId xmlns:a16="http://schemas.microsoft.com/office/drawing/2014/main" id="{F214F5F1-7AE7-4CA9-AD8F-EA8E63C2500D}"/>
              </a:ext>
            </a:extLst>
          </p:cNvPr>
          <p:cNvSpPr txBox="1"/>
          <p:nvPr/>
        </p:nvSpPr>
        <p:spPr>
          <a:xfrm>
            <a:off x="857251" y="2133600"/>
            <a:ext cx="9810750" cy="3170099"/>
          </a:xfrm>
          <a:prstGeom prst="rect">
            <a:avLst/>
          </a:prstGeom>
          <a:noFill/>
        </p:spPr>
        <p:txBody>
          <a:bodyPr wrap="square" rtlCol="0">
            <a:spAutoFit/>
          </a:bodyPr>
          <a:lstStyle/>
          <a:p>
            <a:pPr marL="342900" indent="-342900">
              <a:buFont typeface="+mj-lt"/>
              <a:buAutoNum type="arabicPeriod"/>
            </a:pPr>
            <a:r>
              <a:rPr lang="en-IN" sz="4000" dirty="0">
                <a:solidFill>
                  <a:srgbClr val="7030A0"/>
                </a:solidFill>
              </a:rPr>
              <a:t>Events – click, submit, …..</a:t>
            </a:r>
          </a:p>
          <a:p>
            <a:endParaRPr lang="en-IN" sz="4000" dirty="0"/>
          </a:p>
          <a:p>
            <a:r>
              <a:rPr lang="en-IN" sz="4000" dirty="0"/>
              <a:t>2. </a:t>
            </a:r>
            <a:r>
              <a:rPr lang="en-IN" sz="4000" dirty="0">
                <a:solidFill>
                  <a:srgbClr val="C00000"/>
                </a:solidFill>
              </a:rPr>
              <a:t>XHR – Fetching data from a remote server</a:t>
            </a:r>
          </a:p>
          <a:p>
            <a:r>
              <a:rPr lang="en-IN" sz="4000" dirty="0"/>
              <a:t> </a:t>
            </a:r>
            <a:endParaRPr lang="en-IN" sz="4000" dirty="0">
              <a:solidFill>
                <a:srgbClr val="00B050"/>
              </a:solidFill>
            </a:endParaRPr>
          </a:p>
          <a:p>
            <a:r>
              <a:rPr lang="en-IN" sz="4000" dirty="0">
                <a:solidFill>
                  <a:srgbClr val="00B050"/>
                </a:solidFill>
              </a:rPr>
              <a:t>3.Timers – </a:t>
            </a:r>
            <a:r>
              <a:rPr lang="en-IN" sz="4000" dirty="0" err="1">
                <a:solidFill>
                  <a:srgbClr val="00B050"/>
                </a:solidFill>
              </a:rPr>
              <a:t>setTimeout</a:t>
            </a:r>
            <a:r>
              <a:rPr lang="en-IN" sz="4000" dirty="0">
                <a:solidFill>
                  <a:srgbClr val="00B050"/>
                </a:solidFill>
              </a:rPr>
              <a:t>(), setInterval()</a:t>
            </a:r>
          </a:p>
        </p:txBody>
      </p:sp>
    </p:spTree>
    <p:extLst>
      <p:ext uri="{BB962C8B-B14F-4D97-AF65-F5344CB8AC3E}">
        <p14:creationId xmlns:p14="http://schemas.microsoft.com/office/powerpoint/2010/main" val="291632736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EF07E-9803-43AE-9C24-CA3DA5A2C220}"/>
              </a:ext>
            </a:extLst>
          </p:cNvPr>
          <p:cNvSpPr>
            <a:spLocks noGrp="1"/>
          </p:cNvSpPr>
          <p:nvPr>
            <p:ph type="title"/>
          </p:nvPr>
        </p:nvSpPr>
        <p:spPr>
          <a:xfrm>
            <a:off x="585787" y="204258"/>
            <a:ext cx="10444163" cy="1348317"/>
          </a:xfrm>
        </p:spPr>
        <p:txBody>
          <a:bodyPr>
            <a:normAutofit/>
          </a:bodyPr>
          <a:lstStyle/>
          <a:p>
            <a:r>
              <a:rPr lang="en-IN" sz="4800" dirty="0"/>
              <a:t>Change Detection Strategy </a:t>
            </a:r>
          </a:p>
        </p:txBody>
      </p:sp>
      <p:graphicFrame>
        <p:nvGraphicFramePr>
          <p:cNvPr id="3" name="Diagram 2">
            <a:extLst>
              <a:ext uri="{FF2B5EF4-FFF2-40B4-BE49-F238E27FC236}">
                <a16:creationId xmlns:a16="http://schemas.microsoft.com/office/drawing/2014/main" id="{AF753DAB-C0F6-4AB2-B903-66E7D7E63C18}"/>
              </a:ext>
            </a:extLst>
          </p:cNvPr>
          <p:cNvGraphicFramePr/>
          <p:nvPr>
            <p:extLst>
              <p:ext uri="{D42A27DB-BD31-4B8C-83A1-F6EECF244321}">
                <p14:modId xmlns:p14="http://schemas.microsoft.com/office/powerpoint/2010/main" val="1236080399"/>
              </p:ext>
            </p:extLst>
          </p:nvPr>
        </p:nvGraphicFramePr>
        <p:xfrm>
          <a:off x="1403350" y="1129241"/>
          <a:ext cx="8997950" cy="527155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4682359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EF07E-9803-43AE-9C24-CA3DA5A2C220}"/>
              </a:ext>
            </a:extLst>
          </p:cNvPr>
          <p:cNvSpPr>
            <a:spLocks noGrp="1"/>
          </p:cNvSpPr>
          <p:nvPr>
            <p:ph type="title"/>
          </p:nvPr>
        </p:nvSpPr>
        <p:spPr>
          <a:xfrm>
            <a:off x="585787" y="204258"/>
            <a:ext cx="10444163" cy="1348317"/>
          </a:xfrm>
        </p:spPr>
        <p:txBody>
          <a:bodyPr>
            <a:normAutofit/>
          </a:bodyPr>
          <a:lstStyle/>
          <a:p>
            <a:r>
              <a:rPr lang="en-IN" sz="4800" dirty="0"/>
              <a:t>Async pipe </a:t>
            </a:r>
          </a:p>
        </p:txBody>
      </p:sp>
      <p:pic>
        <p:nvPicPr>
          <p:cNvPr id="1026" name="Picture 2" descr="dhananjay kumar">
            <a:extLst>
              <a:ext uri="{FF2B5EF4-FFF2-40B4-BE49-F238E27FC236}">
                <a16:creationId xmlns:a16="http://schemas.microsoft.com/office/drawing/2014/main" id="{3EB76D3B-B51C-443F-8EED-BF97DB6CF0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66992" y="1266825"/>
            <a:ext cx="8586708" cy="54586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054081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EF07E-9803-43AE-9C24-CA3DA5A2C220}"/>
              </a:ext>
            </a:extLst>
          </p:cNvPr>
          <p:cNvSpPr>
            <a:spLocks noGrp="1"/>
          </p:cNvSpPr>
          <p:nvPr>
            <p:ph type="title"/>
          </p:nvPr>
        </p:nvSpPr>
        <p:spPr>
          <a:xfrm>
            <a:off x="585787" y="204258"/>
            <a:ext cx="10444163" cy="1348317"/>
          </a:xfrm>
        </p:spPr>
        <p:txBody>
          <a:bodyPr>
            <a:normAutofit/>
          </a:bodyPr>
          <a:lstStyle/>
          <a:p>
            <a:r>
              <a:rPr lang="en-IN" sz="4800" dirty="0"/>
              <a:t>Change Detection Strategy </a:t>
            </a:r>
          </a:p>
        </p:txBody>
      </p:sp>
      <p:graphicFrame>
        <p:nvGraphicFramePr>
          <p:cNvPr id="4" name="Diagram 3">
            <a:extLst>
              <a:ext uri="{FF2B5EF4-FFF2-40B4-BE49-F238E27FC236}">
                <a16:creationId xmlns:a16="http://schemas.microsoft.com/office/drawing/2014/main" id="{D169D9F1-31E8-4FC4-9D04-DE806954ABA8}"/>
              </a:ext>
            </a:extLst>
          </p:cNvPr>
          <p:cNvGraphicFramePr/>
          <p:nvPr>
            <p:extLst>
              <p:ext uri="{D42A27DB-BD31-4B8C-83A1-F6EECF244321}">
                <p14:modId xmlns:p14="http://schemas.microsoft.com/office/powerpoint/2010/main" val="2169706722"/>
              </p:ext>
            </p:extLst>
          </p:nvPr>
        </p:nvGraphicFramePr>
        <p:xfrm>
          <a:off x="1581150" y="1924050"/>
          <a:ext cx="9493250" cy="42142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297570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EF07E-9803-43AE-9C24-CA3DA5A2C220}"/>
              </a:ext>
            </a:extLst>
          </p:cNvPr>
          <p:cNvSpPr>
            <a:spLocks noGrp="1"/>
          </p:cNvSpPr>
          <p:nvPr>
            <p:ph type="title"/>
          </p:nvPr>
        </p:nvSpPr>
        <p:spPr>
          <a:xfrm>
            <a:off x="585787" y="1080558"/>
            <a:ext cx="10444163" cy="1605492"/>
          </a:xfrm>
        </p:spPr>
        <p:txBody>
          <a:bodyPr>
            <a:normAutofit/>
          </a:bodyPr>
          <a:lstStyle/>
          <a:p>
            <a:r>
              <a:rPr lang="en-IN" sz="4800" dirty="0"/>
              <a:t>Every component has its own change detector </a:t>
            </a:r>
          </a:p>
        </p:txBody>
      </p:sp>
      <p:graphicFrame>
        <p:nvGraphicFramePr>
          <p:cNvPr id="5" name="Diagram 4">
            <a:extLst>
              <a:ext uri="{FF2B5EF4-FFF2-40B4-BE49-F238E27FC236}">
                <a16:creationId xmlns:a16="http://schemas.microsoft.com/office/drawing/2014/main" id="{2A300F23-96EC-46F0-B39B-58E1A6B6FC22}"/>
              </a:ext>
            </a:extLst>
          </p:cNvPr>
          <p:cNvGraphicFramePr/>
          <p:nvPr>
            <p:extLst>
              <p:ext uri="{D42A27DB-BD31-4B8C-83A1-F6EECF244321}">
                <p14:modId xmlns:p14="http://schemas.microsoft.com/office/powerpoint/2010/main" val="301036679"/>
              </p:ext>
            </p:extLst>
          </p:nvPr>
        </p:nvGraphicFramePr>
        <p:xfrm>
          <a:off x="1533525" y="1819276"/>
          <a:ext cx="9915525" cy="55054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 Box 5">
            <a:extLst>
              <a:ext uri="{FF2B5EF4-FFF2-40B4-BE49-F238E27FC236}">
                <a16:creationId xmlns:a16="http://schemas.microsoft.com/office/drawing/2014/main" id="{1FEBFC27-81B7-4CD9-9A90-1B93DC0EE823}"/>
              </a:ext>
            </a:extLst>
          </p:cNvPr>
          <p:cNvSpPr txBox="1"/>
          <p:nvPr/>
        </p:nvSpPr>
        <p:spPr>
          <a:xfrm>
            <a:off x="5987097" y="3990975"/>
            <a:ext cx="975678" cy="42037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IN" sz="1400" b="1" dirty="0">
                <a:effectLst/>
                <a:latin typeface="Calibri" panose="020F0502020204030204" pitchFamily="34" charset="0"/>
                <a:ea typeface="Calibri" panose="020F0502020204030204" pitchFamily="34" charset="0"/>
                <a:cs typeface="Times New Roman" panose="02020603050405020304" pitchFamily="18" charset="0"/>
              </a:rPr>
              <a:t> </a:t>
            </a:r>
            <a:r>
              <a:rPr lang="en-IN" sz="2000" b="1" dirty="0">
                <a:effectLst/>
                <a:latin typeface="Calibri" panose="020F0502020204030204" pitchFamily="34" charset="0"/>
                <a:ea typeface="Calibri" panose="020F0502020204030204" pitchFamily="34" charset="0"/>
                <a:cs typeface="Times New Roman" panose="02020603050405020304" pitchFamily="18" charset="0"/>
              </a:rPr>
              <a:t>1:1</a:t>
            </a:r>
            <a:r>
              <a:rPr lang="en-IN" sz="1400" b="1" dirty="0">
                <a:effectLst/>
                <a:latin typeface="Calibri" panose="020F0502020204030204" pitchFamily="34" charset="0"/>
                <a:ea typeface="Calibri" panose="020F0502020204030204" pitchFamily="34" charset="0"/>
                <a:cs typeface="Times New Roman" panose="02020603050405020304" pitchFamily="18" charset="0"/>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1090317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EF07E-9803-43AE-9C24-CA3DA5A2C220}"/>
              </a:ext>
            </a:extLst>
          </p:cNvPr>
          <p:cNvSpPr>
            <a:spLocks noGrp="1"/>
          </p:cNvSpPr>
          <p:nvPr>
            <p:ph type="title"/>
          </p:nvPr>
        </p:nvSpPr>
        <p:spPr>
          <a:xfrm>
            <a:off x="585787" y="204258"/>
            <a:ext cx="10444163" cy="1348317"/>
          </a:xfrm>
        </p:spPr>
        <p:txBody>
          <a:bodyPr>
            <a:normAutofit/>
          </a:bodyPr>
          <a:lstStyle/>
          <a:p>
            <a:r>
              <a:rPr lang="en-IN" sz="4800" dirty="0"/>
              <a:t>Change Detection</a:t>
            </a:r>
          </a:p>
        </p:txBody>
      </p:sp>
      <p:sp>
        <p:nvSpPr>
          <p:cNvPr id="4" name="Rectangle 3">
            <a:extLst>
              <a:ext uri="{FF2B5EF4-FFF2-40B4-BE49-F238E27FC236}">
                <a16:creationId xmlns:a16="http://schemas.microsoft.com/office/drawing/2014/main" id="{289AE6BC-50F9-4FFE-BD88-CBA47DEAF229}"/>
              </a:ext>
            </a:extLst>
          </p:cNvPr>
          <p:cNvSpPr/>
          <p:nvPr/>
        </p:nvSpPr>
        <p:spPr>
          <a:xfrm>
            <a:off x="5089956" y="2967335"/>
            <a:ext cx="2012090"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Demo </a:t>
            </a:r>
          </a:p>
        </p:txBody>
      </p:sp>
    </p:spTree>
    <p:extLst>
      <p:ext uri="{BB962C8B-B14F-4D97-AF65-F5344CB8AC3E}">
        <p14:creationId xmlns:p14="http://schemas.microsoft.com/office/powerpoint/2010/main" val="422220859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EF07E-9803-43AE-9C24-CA3DA5A2C220}"/>
              </a:ext>
            </a:extLst>
          </p:cNvPr>
          <p:cNvSpPr>
            <a:spLocks noGrp="1"/>
          </p:cNvSpPr>
          <p:nvPr>
            <p:ph type="title"/>
          </p:nvPr>
        </p:nvSpPr>
        <p:spPr>
          <a:xfrm>
            <a:off x="585787" y="204258"/>
            <a:ext cx="10444163" cy="1348317"/>
          </a:xfrm>
        </p:spPr>
        <p:txBody>
          <a:bodyPr>
            <a:normAutofit/>
          </a:bodyPr>
          <a:lstStyle/>
          <a:p>
            <a:r>
              <a:rPr lang="en-IN" sz="4800" dirty="0"/>
              <a:t>Change Detection</a:t>
            </a:r>
          </a:p>
        </p:txBody>
      </p:sp>
      <p:sp>
        <p:nvSpPr>
          <p:cNvPr id="4" name="Rectangle 3">
            <a:extLst>
              <a:ext uri="{FF2B5EF4-FFF2-40B4-BE49-F238E27FC236}">
                <a16:creationId xmlns:a16="http://schemas.microsoft.com/office/drawing/2014/main" id="{289AE6BC-50F9-4FFE-BD88-CBA47DEAF229}"/>
              </a:ext>
            </a:extLst>
          </p:cNvPr>
          <p:cNvSpPr/>
          <p:nvPr/>
        </p:nvSpPr>
        <p:spPr>
          <a:xfrm>
            <a:off x="4506947" y="2967335"/>
            <a:ext cx="3178114" cy="1754326"/>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Thank You </a:t>
            </a:r>
          </a:p>
          <a:p>
            <a:pPr algn="ct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3" name="TextBox 2">
            <a:extLst>
              <a:ext uri="{FF2B5EF4-FFF2-40B4-BE49-F238E27FC236}">
                <a16:creationId xmlns:a16="http://schemas.microsoft.com/office/drawing/2014/main" id="{473E38AB-8240-4E47-9A11-F02B45D31A89}"/>
              </a:ext>
            </a:extLst>
          </p:cNvPr>
          <p:cNvSpPr txBox="1"/>
          <p:nvPr/>
        </p:nvSpPr>
        <p:spPr>
          <a:xfrm>
            <a:off x="1095375" y="4629150"/>
            <a:ext cx="10277475" cy="461665"/>
          </a:xfrm>
          <a:prstGeom prst="rect">
            <a:avLst/>
          </a:prstGeom>
          <a:noFill/>
        </p:spPr>
        <p:txBody>
          <a:bodyPr wrap="square" rtlCol="0">
            <a:spAutoFit/>
          </a:bodyPr>
          <a:lstStyle/>
          <a:p>
            <a:r>
              <a:rPr lang="en-IN" sz="2400" dirty="0"/>
              <a:t>Reach me for any training and consulting work at debugmode@outlook.com</a:t>
            </a:r>
          </a:p>
        </p:txBody>
      </p:sp>
    </p:spTree>
    <p:extLst>
      <p:ext uri="{BB962C8B-B14F-4D97-AF65-F5344CB8AC3E}">
        <p14:creationId xmlns:p14="http://schemas.microsoft.com/office/powerpoint/2010/main" val="903664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EF07E-9803-43AE-9C24-CA3DA5A2C220}"/>
              </a:ext>
            </a:extLst>
          </p:cNvPr>
          <p:cNvSpPr>
            <a:spLocks noGrp="1"/>
          </p:cNvSpPr>
          <p:nvPr>
            <p:ph type="title"/>
          </p:nvPr>
        </p:nvSpPr>
        <p:spPr>
          <a:xfrm>
            <a:off x="585787" y="204258"/>
            <a:ext cx="10444163" cy="1348317"/>
          </a:xfrm>
        </p:spPr>
        <p:txBody>
          <a:bodyPr>
            <a:normAutofit/>
          </a:bodyPr>
          <a:lstStyle/>
          <a:p>
            <a:r>
              <a:rPr lang="en-IN" sz="4800" dirty="0"/>
              <a:t>Angular runs change detector : </a:t>
            </a:r>
          </a:p>
        </p:txBody>
      </p:sp>
      <p:sp>
        <p:nvSpPr>
          <p:cNvPr id="6" name="TextBox 5">
            <a:extLst>
              <a:ext uri="{FF2B5EF4-FFF2-40B4-BE49-F238E27FC236}">
                <a16:creationId xmlns:a16="http://schemas.microsoft.com/office/drawing/2014/main" id="{F214F5F1-7AE7-4CA9-AD8F-EA8E63C2500D}"/>
              </a:ext>
            </a:extLst>
          </p:cNvPr>
          <p:cNvSpPr txBox="1"/>
          <p:nvPr/>
        </p:nvSpPr>
        <p:spPr>
          <a:xfrm>
            <a:off x="704850" y="2362200"/>
            <a:ext cx="10572751" cy="3046988"/>
          </a:xfrm>
          <a:prstGeom prst="rect">
            <a:avLst/>
          </a:prstGeom>
          <a:noFill/>
        </p:spPr>
        <p:txBody>
          <a:bodyPr wrap="square" rtlCol="0">
            <a:spAutoFit/>
          </a:bodyPr>
          <a:lstStyle/>
          <a:p>
            <a:pPr marL="514350" lvl="0" indent="-514350">
              <a:buFont typeface="+mj-lt"/>
              <a:buAutoNum type="arabicPeriod"/>
            </a:pPr>
            <a:r>
              <a:rPr lang="en-IN" sz="3200" dirty="0"/>
              <a:t>An event such as click, submit gets fired</a:t>
            </a:r>
          </a:p>
          <a:p>
            <a:pPr marL="514350" lvl="0" indent="-514350">
              <a:buFont typeface="+mj-lt"/>
              <a:buAutoNum type="arabicPeriod"/>
            </a:pPr>
            <a:endParaRPr lang="en-IN" sz="3200" dirty="0"/>
          </a:p>
          <a:p>
            <a:pPr marL="514350" lvl="0" indent="-514350">
              <a:buFont typeface="+mj-lt"/>
              <a:buAutoNum type="arabicPeriod"/>
            </a:pPr>
            <a:r>
              <a:rPr lang="en-IN" sz="3200" dirty="0"/>
              <a:t>XHR call to work with an API </a:t>
            </a:r>
          </a:p>
          <a:p>
            <a:pPr marL="514350" lvl="0" indent="-514350">
              <a:buFont typeface="+mj-lt"/>
              <a:buAutoNum type="arabicPeriod"/>
            </a:pPr>
            <a:endParaRPr lang="en-IN" sz="3200" dirty="0"/>
          </a:p>
          <a:p>
            <a:pPr marL="514350" lvl="0" indent="-514350">
              <a:buFont typeface="+mj-lt"/>
              <a:buAutoNum type="arabicPeriod"/>
            </a:pPr>
            <a:r>
              <a:rPr lang="en-IN" sz="3200" dirty="0"/>
              <a:t>Asynchronous JavaScript functions such as setTimeOut() or setInterval() gets executed</a:t>
            </a:r>
            <a:r>
              <a:rPr lang="en-IN" dirty="0"/>
              <a:t>.</a:t>
            </a:r>
          </a:p>
        </p:txBody>
      </p:sp>
    </p:spTree>
    <p:extLst>
      <p:ext uri="{BB962C8B-B14F-4D97-AF65-F5344CB8AC3E}">
        <p14:creationId xmlns:p14="http://schemas.microsoft.com/office/powerpoint/2010/main" val="35338912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EF07E-9803-43AE-9C24-CA3DA5A2C220}"/>
              </a:ext>
            </a:extLst>
          </p:cNvPr>
          <p:cNvSpPr>
            <a:spLocks noGrp="1"/>
          </p:cNvSpPr>
          <p:nvPr>
            <p:ph type="title"/>
          </p:nvPr>
        </p:nvSpPr>
        <p:spPr>
          <a:xfrm>
            <a:off x="585787" y="204258"/>
            <a:ext cx="10444163" cy="1348317"/>
          </a:xfrm>
        </p:spPr>
        <p:txBody>
          <a:bodyPr>
            <a:normAutofit/>
          </a:bodyPr>
          <a:lstStyle/>
          <a:p>
            <a:r>
              <a:rPr lang="en-IN" sz="4800" dirty="0"/>
              <a:t>Angular Component Tree </a:t>
            </a:r>
          </a:p>
        </p:txBody>
      </p:sp>
      <p:graphicFrame>
        <p:nvGraphicFramePr>
          <p:cNvPr id="4" name="Diagram 3">
            <a:extLst>
              <a:ext uri="{FF2B5EF4-FFF2-40B4-BE49-F238E27FC236}">
                <a16:creationId xmlns:a16="http://schemas.microsoft.com/office/drawing/2014/main" id="{FDE30EDA-F3DC-433D-A526-CC1A01A54B53}"/>
              </a:ext>
            </a:extLst>
          </p:cNvPr>
          <p:cNvGraphicFramePr/>
          <p:nvPr>
            <p:extLst>
              <p:ext uri="{D42A27DB-BD31-4B8C-83A1-F6EECF244321}">
                <p14:modId xmlns:p14="http://schemas.microsoft.com/office/powerpoint/2010/main" val="1583337797"/>
              </p:ext>
            </p:extLst>
          </p:nvPr>
        </p:nvGraphicFramePr>
        <p:xfrm>
          <a:off x="933450" y="1238250"/>
          <a:ext cx="10953750" cy="54154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658680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EF07E-9803-43AE-9C24-CA3DA5A2C220}"/>
              </a:ext>
            </a:extLst>
          </p:cNvPr>
          <p:cNvSpPr>
            <a:spLocks noGrp="1"/>
          </p:cNvSpPr>
          <p:nvPr>
            <p:ph type="title"/>
          </p:nvPr>
        </p:nvSpPr>
        <p:spPr>
          <a:xfrm>
            <a:off x="585787" y="204258"/>
            <a:ext cx="10444163" cy="1348317"/>
          </a:xfrm>
        </p:spPr>
        <p:txBody>
          <a:bodyPr>
            <a:normAutofit/>
          </a:bodyPr>
          <a:lstStyle/>
          <a:p>
            <a:r>
              <a:rPr lang="en-IN" sz="4800" dirty="0"/>
              <a:t>Angular Component Tree </a:t>
            </a:r>
          </a:p>
        </p:txBody>
      </p:sp>
      <p:graphicFrame>
        <p:nvGraphicFramePr>
          <p:cNvPr id="4" name="Diagram 3">
            <a:extLst>
              <a:ext uri="{FF2B5EF4-FFF2-40B4-BE49-F238E27FC236}">
                <a16:creationId xmlns:a16="http://schemas.microsoft.com/office/drawing/2014/main" id="{FDE30EDA-F3DC-433D-A526-CC1A01A54B53}"/>
              </a:ext>
            </a:extLst>
          </p:cNvPr>
          <p:cNvGraphicFramePr/>
          <p:nvPr/>
        </p:nvGraphicFramePr>
        <p:xfrm>
          <a:off x="933450" y="1238250"/>
          <a:ext cx="10953750" cy="54154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Arrow: Left 2">
            <a:extLst>
              <a:ext uri="{FF2B5EF4-FFF2-40B4-BE49-F238E27FC236}">
                <a16:creationId xmlns:a16="http://schemas.microsoft.com/office/drawing/2014/main" id="{2B7217CC-BB74-4B86-AFA1-5A2EAD2A0FA0}"/>
              </a:ext>
            </a:extLst>
          </p:cNvPr>
          <p:cNvSpPr/>
          <p:nvPr/>
        </p:nvSpPr>
        <p:spPr>
          <a:xfrm>
            <a:off x="9189243" y="5829300"/>
            <a:ext cx="1095375" cy="56197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5081D3BA-9629-460C-B5B5-B36BADB89F4D}"/>
              </a:ext>
            </a:extLst>
          </p:cNvPr>
          <p:cNvSpPr txBox="1"/>
          <p:nvPr/>
        </p:nvSpPr>
        <p:spPr>
          <a:xfrm>
            <a:off x="10458450" y="5715000"/>
            <a:ext cx="1323975" cy="707886"/>
          </a:xfrm>
          <a:prstGeom prst="rect">
            <a:avLst/>
          </a:prstGeom>
          <a:noFill/>
        </p:spPr>
        <p:txBody>
          <a:bodyPr wrap="square" rtlCol="0">
            <a:spAutoFit/>
          </a:bodyPr>
          <a:lstStyle/>
          <a:p>
            <a:r>
              <a:rPr lang="en-IN" sz="2000" dirty="0"/>
              <a:t>User clicks a button </a:t>
            </a:r>
          </a:p>
        </p:txBody>
      </p:sp>
    </p:spTree>
    <p:extLst>
      <p:ext uri="{BB962C8B-B14F-4D97-AF65-F5344CB8AC3E}">
        <p14:creationId xmlns:p14="http://schemas.microsoft.com/office/powerpoint/2010/main" val="35740591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EF07E-9803-43AE-9C24-CA3DA5A2C220}"/>
              </a:ext>
            </a:extLst>
          </p:cNvPr>
          <p:cNvSpPr>
            <a:spLocks noGrp="1"/>
          </p:cNvSpPr>
          <p:nvPr>
            <p:ph type="title"/>
          </p:nvPr>
        </p:nvSpPr>
        <p:spPr>
          <a:xfrm>
            <a:off x="585787" y="204258"/>
            <a:ext cx="10444163" cy="1348317"/>
          </a:xfrm>
        </p:spPr>
        <p:txBody>
          <a:bodyPr>
            <a:normAutofit/>
          </a:bodyPr>
          <a:lstStyle/>
          <a:p>
            <a:r>
              <a:rPr lang="en-IN" sz="4800" dirty="0"/>
              <a:t>Angular Component Tree </a:t>
            </a:r>
          </a:p>
        </p:txBody>
      </p:sp>
      <p:graphicFrame>
        <p:nvGraphicFramePr>
          <p:cNvPr id="4" name="Diagram 3">
            <a:extLst>
              <a:ext uri="{FF2B5EF4-FFF2-40B4-BE49-F238E27FC236}">
                <a16:creationId xmlns:a16="http://schemas.microsoft.com/office/drawing/2014/main" id="{FDE30EDA-F3DC-433D-A526-CC1A01A54B53}"/>
              </a:ext>
            </a:extLst>
          </p:cNvPr>
          <p:cNvGraphicFramePr/>
          <p:nvPr>
            <p:extLst>
              <p:ext uri="{D42A27DB-BD31-4B8C-83A1-F6EECF244321}">
                <p14:modId xmlns:p14="http://schemas.microsoft.com/office/powerpoint/2010/main" val="446742434"/>
              </p:ext>
            </p:extLst>
          </p:nvPr>
        </p:nvGraphicFramePr>
        <p:xfrm>
          <a:off x="933450" y="1238250"/>
          <a:ext cx="10953750" cy="54154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Arrow: Left 2">
            <a:extLst>
              <a:ext uri="{FF2B5EF4-FFF2-40B4-BE49-F238E27FC236}">
                <a16:creationId xmlns:a16="http://schemas.microsoft.com/office/drawing/2014/main" id="{2B7217CC-BB74-4B86-AFA1-5A2EAD2A0FA0}"/>
              </a:ext>
            </a:extLst>
          </p:cNvPr>
          <p:cNvSpPr/>
          <p:nvPr/>
        </p:nvSpPr>
        <p:spPr>
          <a:xfrm>
            <a:off x="9189243" y="5829300"/>
            <a:ext cx="1095375" cy="56197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5081D3BA-9629-460C-B5B5-B36BADB89F4D}"/>
              </a:ext>
            </a:extLst>
          </p:cNvPr>
          <p:cNvSpPr txBox="1"/>
          <p:nvPr/>
        </p:nvSpPr>
        <p:spPr>
          <a:xfrm>
            <a:off x="10458450" y="5715000"/>
            <a:ext cx="1323975" cy="707886"/>
          </a:xfrm>
          <a:prstGeom prst="rect">
            <a:avLst/>
          </a:prstGeom>
          <a:noFill/>
        </p:spPr>
        <p:txBody>
          <a:bodyPr wrap="square" rtlCol="0">
            <a:spAutoFit/>
          </a:bodyPr>
          <a:lstStyle/>
          <a:p>
            <a:r>
              <a:rPr lang="en-IN" sz="2000" dirty="0"/>
              <a:t>User clicks a button </a:t>
            </a:r>
          </a:p>
        </p:txBody>
      </p:sp>
    </p:spTree>
    <p:extLst>
      <p:ext uri="{BB962C8B-B14F-4D97-AF65-F5344CB8AC3E}">
        <p14:creationId xmlns:p14="http://schemas.microsoft.com/office/powerpoint/2010/main" val="5577016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EF07E-9803-43AE-9C24-CA3DA5A2C220}"/>
              </a:ext>
            </a:extLst>
          </p:cNvPr>
          <p:cNvSpPr>
            <a:spLocks noGrp="1"/>
          </p:cNvSpPr>
          <p:nvPr>
            <p:ph type="title"/>
          </p:nvPr>
        </p:nvSpPr>
        <p:spPr>
          <a:xfrm>
            <a:off x="585787" y="204258"/>
            <a:ext cx="10444163" cy="1348317"/>
          </a:xfrm>
        </p:spPr>
        <p:txBody>
          <a:bodyPr>
            <a:normAutofit/>
          </a:bodyPr>
          <a:lstStyle/>
          <a:p>
            <a:r>
              <a:rPr lang="en-IN" sz="4800" dirty="0"/>
              <a:t>Angular Component Tree </a:t>
            </a:r>
          </a:p>
        </p:txBody>
      </p:sp>
      <p:graphicFrame>
        <p:nvGraphicFramePr>
          <p:cNvPr id="4" name="Diagram 3">
            <a:extLst>
              <a:ext uri="{FF2B5EF4-FFF2-40B4-BE49-F238E27FC236}">
                <a16:creationId xmlns:a16="http://schemas.microsoft.com/office/drawing/2014/main" id="{FDE30EDA-F3DC-433D-A526-CC1A01A54B53}"/>
              </a:ext>
            </a:extLst>
          </p:cNvPr>
          <p:cNvGraphicFramePr/>
          <p:nvPr>
            <p:extLst>
              <p:ext uri="{D42A27DB-BD31-4B8C-83A1-F6EECF244321}">
                <p14:modId xmlns:p14="http://schemas.microsoft.com/office/powerpoint/2010/main" val="4106878383"/>
              </p:ext>
            </p:extLst>
          </p:nvPr>
        </p:nvGraphicFramePr>
        <p:xfrm>
          <a:off x="933450" y="1238250"/>
          <a:ext cx="10953750" cy="54154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Arrow: Left 2">
            <a:extLst>
              <a:ext uri="{FF2B5EF4-FFF2-40B4-BE49-F238E27FC236}">
                <a16:creationId xmlns:a16="http://schemas.microsoft.com/office/drawing/2014/main" id="{2B7217CC-BB74-4B86-AFA1-5A2EAD2A0FA0}"/>
              </a:ext>
            </a:extLst>
          </p:cNvPr>
          <p:cNvSpPr/>
          <p:nvPr/>
        </p:nvSpPr>
        <p:spPr>
          <a:xfrm>
            <a:off x="9189243" y="5829300"/>
            <a:ext cx="1095375" cy="56197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5081D3BA-9629-460C-B5B5-B36BADB89F4D}"/>
              </a:ext>
            </a:extLst>
          </p:cNvPr>
          <p:cNvSpPr txBox="1"/>
          <p:nvPr/>
        </p:nvSpPr>
        <p:spPr>
          <a:xfrm>
            <a:off x="10458450" y="5715000"/>
            <a:ext cx="1323975" cy="707886"/>
          </a:xfrm>
          <a:prstGeom prst="rect">
            <a:avLst/>
          </a:prstGeom>
          <a:noFill/>
        </p:spPr>
        <p:txBody>
          <a:bodyPr wrap="square" rtlCol="0">
            <a:spAutoFit/>
          </a:bodyPr>
          <a:lstStyle/>
          <a:p>
            <a:r>
              <a:rPr lang="en-IN" sz="2000" dirty="0"/>
              <a:t>User clicks a button </a:t>
            </a:r>
          </a:p>
        </p:txBody>
      </p:sp>
    </p:spTree>
    <p:extLst>
      <p:ext uri="{BB962C8B-B14F-4D97-AF65-F5344CB8AC3E}">
        <p14:creationId xmlns:p14="http://schemas.microsoft.com/office/powerpoint/2010/main" val="3366311369"/>
      </p:ext>
    </p:extLst>
  </p:cSld>
  <p:clrMapOvr>
    <a:masterClrMapping/>
  </p:clrMapOvr>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212121"/>
      </a:dk2>
      <a:lt2>
        <a:srgbClr val="636363"/>
      </a:lt2>
      <a:accent1>
        <a:srgbClr val="F03B5E"/>
      </a:accent1>
      <a:accent2>
        <a:srgbClr val="DC6FEC"/>
      </a:accent2>
      <a:accent3>
        <a:srgbClr val="60B1F2"/>
      </a:accent3>
      <a:accent4>
        <a:srgbClr val="6AD5BB"/>
      </a:accent4>
      <a:accent5>
        <a:srgbClr val="E8AB4E"/>
      </a:accent5>
      <a:accent6>
        <a:srgbClr val="F56447"/>
      </a:accent6>
      <a:hlink>
        <a:srgbClr val="8F8F8F"/>
      </a:hlink>
      <a:folHlink>
        <a:srgbClr val="A5A5A5"/>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33ACF124-275F-44F2-8DE0-0A755069829B}"/>
    </a:ext>
  </a:extLst>
</a:theme>
</file>

<file path=docProps/app.xml><?xml version="1.0" encoding="utf-8"?>
<Properties xmlns="http://schemas.openxmlformats.org/officeDocument/2006/extended-properties" xmlns:vt="http://schemas.openxmlformats.org/officeDocument/2006/docPropsVTypes">
  <Template>TM03457491[[fn=Metropolitan]]</Template>
  <TotalTime>7192</TotalTime>
  <Words>827</Words>
  <Application>Microsoft Office PowerPoint</Application>
  <PresentationFormat>Widescreen</PresentationFormat>
  <Paragraphs>277</Paragraphs>
  <Slides>41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41</vt:i4>
      </vt:variant>
    </vt:vector>
  </HeadingPairs>
  <TitlesOfParts>
    <vt:vector size="46" baseType="lpstr">
      <vt:lpstr>Arial</vt:lpstr>
      <vt:lpstr>Calibri</vt:lpstr>
      <vt:lpstr>Calibri Light</vt:lpstr>
      <vt:lpstr>Wingdings</vt:lpstr>
      <vt:lpstr>Metropolitan</vt:lpstr>
      <vt:lpstr>Change Detection in Angular </vt:lpstr>
      <vt:lpstr>Dhananjay Kumar  </vt:lpstr>
      <vt:lpstr>Change Detector</vt:lpstr>
      <vt:lpstr>Every component has its own change detector </vt:lpstr>
      <vt:lpstr>Angular runs change detector : </vt:lpstr>
      <vt:lpstr>Angular Component Tree </vt:lpstr>
      <vt:lpstr>Angular Component Tree </vt:lpstr>
      <vt:lpstr>Angular Component Tree </vt:lpstr>
      <vt:lpstr>Angular Component Tree </vt:lpstr>
      <vt:lpstr>Angular Component Tree </vt:lpstr>
      <vt:lpstr>Angular Component Tree </vt:lpstr>
      <vt:lpstr>Angular Component Tree </vt:lpstr>
      <vt:lpstr>Performance </vt:lpstr>
      <vt:lpstr>Reduce Number of Checks ?</vt:lpstr>
      <vt:lpstr>Change Detection Strategies</vt:lpstr>
      <vt:lpstr>Change Detection Strategies</vt:lpstr>
      <vt:lpstr>Detached</vt:lpstr>
      <vt:lpstr>reattach()</vt:lpstr>
      <vt:lpstr>detectChanges()</vt:lpstr>
      <vt:lpstr>detectChanges()</vt:lpstr>
      <vt:lpstr>markForCheck()</vt:lpstr>
      <vt:lpstr>markForCheck()</vt:lpstr>
      <vt:lpstr>markForCheck()</vt:lpstr>
      <vt:lpstr>markForCheck()</vt:lpstr>
      <vt:lpstr>markForCheck()</vt:lpstr>
      <vt:lpstr>markForCheck()- Mark parent components up to root component as dirty to be checked. </vt:lpstr>
      <vt:lpstr>PowerPoint Presentation</vt:lpstr>
      <vt:lpstr>What is Change Detection  ?</vt:lpstr>
      <vt:lpstr>What is Change Detection  ?</vt:lpstr>
      <vt:lpstr>PowerPoint Presentation</vt:lpstr>
      <vt:lpstr>Change Detection  </vt:lpstr>
      <vt:lpstr>Every Component has it’s own CD </vt:lpstr>
      <vt:lpstr>Every Component has it’s own CD </vt:lpstr>
      <vt:lpstr>Every Component has it’s own CD </vt:lpstr>
      <vt:lpstr>Every Component has it’s own CD </vt:lpstr>
      <vt:lpstr>When change detection runs ?</vt:lpstr>
      <vt:lpstr>Change Detection Strategy </vt:lpstr>
      <vt:lpstr>Async pipe </vt:lpstr>
      <vt:lpstr>Change Detection Strategy </vt:lpstr>
      <vt:lpstr>Change Detection</vt:lpstr>
      <vt:lpstr>Change Detection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Change Detection in Angular</dc:title>
  <dc:creator>Dhananjay kumar</dc:creator>
  <cp:lastModifiedBy>Dhananjay kumar</cp:lastModifiedBy>
  <cp:revision>80</cp:revision>
  <dcterms:created xsi:type="dcterms:W3CDTF">2019-08-29T13:22:59Z</dcterms:created>
  <dcterms:modified xsi:type="dcterms:W3CDTF">2020-04-15T16:44:08Z</dcterms:modified>
</cp:coreProperties>
</file>