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81" r:id="rId2"/>
    <p:sldId id="382" r:id="rId3"/>
    <p:sldId id="391" r:id="rId4"/>
    <p:sldId id="379" r:id="rId5"/>
    <p:sldId id="377" r:id="rId6"/>
    <p:sldId id="378" r:id="rId7"/>
    <p:sldId id="384" r:id="rId8"/>
    <p:sldId id="392" r:id="rId9"/>
    <p:sldId id="371" r:id="rId10"/>
    <p:sldId id="380" r:id="rId11"/>
    <p:sldId id="372"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41" r:id="rId36"/>
    <p:sldId id="344" r:id="rId37"/>
    <p:sldId id="346" r:id="rId38"/>
    <p:sldId id="348" r:id="rId39"/>
    <p:sldId id="350" r:id="rId40"/>
    <p:sldId id="351" r:id="rId41"/>
    <p:sldId id="352" r:id="rId42"/>
    <p:sldId id="376" r:id="rId43"/>
    <p:sldId id="385" r:id="rId44"/>
    <p:sldId id="386" r:id="rId45"/>
    <p:sldId id="388" r:id="rId46"/>
    <p:sldId id="387" r:id="rId47"/>
    <p:sldId id="389" r:id="rId48"/>
    <p:sldId id="383" r:id="rId4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DB6D63-43BE-2B40-6E44-9012F92A44E9}" v="142" dt="2020-08-30T10:37:46.889"/>
    <p1510:client id="{CC6DF0B9-424D-4D13-6B48-C271829005B8}" v="1" dt="2020-08-30T10:00:08.388"/>
    <p1510:client id="{CCDE2D5B-7B8C-9630-A0A4-9778F7AC00D8}" v="110" dt="2020-08-30T11:08:31.462"/>
    <p1510:client id="{E1D46B2C-F1E2-B79E-25D6-8E8EE4EFAAAD}" v="150" dt="2020-08-30T10:25:52.44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05192" y="5718588"/>
            <a:ext cx="1534160" cy="137795"/>
          </a:xfrm>
          <a:custGeom>
            <a:avLst/>
            <a:gdLst/>
            <a:ahLst/>
            <a:cxnLst/>
            <a:rect l="l" t="t" r="r" b="b"/>
            <a:pathLst>
              <a:path w="1534160" h="137795">
                <a:moveTo>
                  <a:pt x="1533596" y="137699"/>
                </a:moveTo>
                <a:lnTo>
                  <a:pt x="0" y="137699"/>
                </a:lnTo>
                <a:lnTo>
                  <a:pt x="0" y="0"/>
                </a:lnTo>
                <a:lnTo>
                  <a:pt x="1533596" y="0"/>
                </a:lnTo>
                <a:lnTo>
                  <a:pt x="1533596" y="137699"/>
                </a:lnTo>
                <a:close/>
              </a:path>
            </a:pathLst>
          </a:custGeom>
          <a:solidFill>
            <a:srgbClr val="4DCDC3"/>
          </a:solidFill>
        </p:spPr>
        <p:txBody>
          <a:bodyPr wrap="square" lIns="0" tIns="0" rIns="0" bIns="0" rtlCol="0"/>
          <a:lstStyle/>
          <a:p>
            <a:endParaRPr/>
          </a:p>
        </p:txBody>
      </p:sp>
      <p:sp>
        <p:nvSpPr>
          <p:cNvPr id="17" name="bg object 17"/>
          <p:cNvSpPr/>
          <p:nvPr/>
        </p:nvSpPr>
        <p:spPr>
          <a:xfrm>
            <a:off x="-3" y="6720286"/>
            <a:ext cx="9144000" cy="137795"/>
          </a:xfrm>
          <a:custGeom>
            <a:avLst/>
            <a:gdLst/>
            <a:ahLst/>
            <a:cxnLst/>
            <a:rect l="l" t="t" r="r" b="b"/>
            <a:pathLst>
              <a:path w="9144000" h="137795">
                <a:moveTo>
                  <a:pt x="9143985" y="137699"/>
                </a:moveTo>
                <a:lnTo>
                  <a:pt x="0" y="137699"/>
                </a:lnTo>
                <a:lnTo>
                  <a:pt x="0" y="0"/>
                </a:lnTo>
                <a:lnTo>
                  <a:pt x="9143985" y="0"/>
                </a:lnTo>
                <a:lnTo>
                  <a:pt x="9143985" y="137699"/>
                </a:lnTo>
                <a:close/>
              </a:path>
            </a:pathLst>
          </a:custGeom>
          <a:solidFill>
            <a:srgbClr val="C6F464"/>
          </a:solidFill>
        </p:spPr>
        <p:txBody>
          <a:bodyPr wrap="square" lIns="0" tIns="0" rIns="0" bIns="0" rtlCol="0"/>
          <a:lstStyle/>
          <a:p>
            <a:endParaRPr/>
          </a:p>
        </p:txBody>
      </p:sp>
      <p:sp>
        <p:nvSpPr>
          <p:cNvPr id="2" name="Holder 2"/>
          <p:cNvSpPr>
            <a:spLocks noGrp="1"/>
          </p:cNvSpPr>
          <p:nvPr>
            <p:ph type="ctrTitle"/>
          </p:nvPr>
        </p:nvSpPr>
        <p:spPr>
          <a:xfrm>
            <a:off x="1087521" y="1655809"/>
            <a:ext cx="6968957" cy="57403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1" i="0">
                <a:solidFill>
                  <a:srgbClr val="4DCDC3"/>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rgbClr val="444F5B"/>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0" b="1" i="0">
                <a:solidFill>
                  <a:srgbClr val="4DCDC3"/>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13270" y="1506184"/>
            <a:ext cx="1534160" cy="137795"/>
          </a:xfrm>
          <a:custGeom>
            <a:avLst/>
            <a:gdLst/>
            <a:ahLst/>
            <a:cxnLst/>
            <a:rect l="l" t="t" r="r" b="b"/>
            <a:pathLst>
              <a:path w="1534160" h="137794">
                <a:moveTo>
                  <a:pt x="1533596" y="137699"/>
                </a:moveTo>
                <a:lnTo>
                  <a:pt x="0" y="137699"/>
                </a:lnTo>
                <a:lnTo>
                  <a:pt x="0" y="0"/>
                </a:lnTo>
                <a:lnTo>
                  <a:pt x="1533596" y="0"/>
                </a:lnTo>
                <a:lnTo>
                  <a:pt x="1533596" y="137699"/>
                </a:lnTo>
                <a:close/>
              </a:path>
            </a:pathLst>
          </a:custGeom>
          <a:solidFill>
            <a:srgbClr val="4DCDC3"/>
          </a:solidFill>
        </p:spPr>
        <p:txBody>
          <a:bodyPr wrap="square" lIns="0" tIns="0" rIns="0" bIns="0" rtlCol="0"/>
          <a:lstStyle/>
          <a:p>
            <a:endParaRPr/>
          </a:p>
        </p:txBody>
      </p:sp>
      <p:sp>
        <p:nvSpPr>
          <p:cNvPr id="17" name="bg object 17"/>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0" b="1" i="0">
                <a:solidFill>
                  <a:srgbClr val="4DCDC3"/>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05192" y="5718588"/>
            <a:ext cx="1534160" cy="137795"/>
          </a:xfrm>
          <a:custGeom>
            <a:avLst/>
            <a:gdLst/>
            <a:ahLst/>
            <a:cxnLst/>
            <a:rect l="l" t="t" r="r" b="b"/>
            <a:pathLst>
              <a:path w="1534160" h="137795">
                <a:moveTo>
                  <a:pt x="1533596" y="137699"/>
                </a:moveTo>
                <a:lnTo>
                  <a:pt x="0" y="137699"/>
                </a:lnTo>
                <a:lnTo>
                  <a:pt x="0" y="0"/>
                </a:lnTo>
                <a:lnTo>
                  <a:pt x="1533596" y="0"/>
                </a:lnTo>
                <a:lnTo>
                  <a:pt x="1533596" y="137699"/>
                </a:lnTo>
                <a:close/>
              </a:path>
            </a:pathLst>
          </a:custGeom>
          <a:solidFill>
            <a:srgbClr val="4DCDC3"/>
          </a:solidFill>
        </p:spPr>
        <p:txBody>
          <a:bodyPr wrap="square" lIns="0" tIns="0" rIns="0" bIns="0" rtlCol="0"/>
          <a:lstStyle/>
          <a:p>
            <a:endParaRPr/>
          </a:p>
        </p:txBody>
      </p:sp>
      <p:sp>
        <p:nvSpPr>
          <p:cNvPr id="17" name="bg object 17"/>
          <p:cNvSpPr/>
          <p:nvPr/>
        </p:nvSpPr>
        <p:spPr>
          <a:xfrm>
            <a:off x="-3" y="6720286"/>
            <a:ext cx="9144000" cy="137795"/>
          </a:xfrm>
          <a:custGeom>
            <a:avLst/>
            <a:gdLst/>
            <a:ahLst/>
            <a:cxnLst/>
            <a:rect l="l" t="t" r="r" b="b"/>
            <a:pathLst>
              <a:path w="9144000" h="137795">
                <a:moveTo>
                  <a:pt x="9143985" y="137699"/>
                </a:moveTo>
                <a:lnTo>
                  <a:pt x="0" y="137699"/>
                </a:lnTo>
                <a:lnTo>
                  <a:pt x="0" y="0"/>
                </a:lnTo>
                <a:lnTo>
                  <a:pt x="9143985" y="0"/>
                </a:lnTo>
                <a:lnTo>
                  <a:pt x="9143985" y="137699"/>
                </a:lnTo>
                <a:close/>
              </a:path>
            </a:pathLst>
          </a:custGeom>
          <a:solidFill>
            <a:srgbClr val="C6F464"/>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55524" y="1208783"/>
            <a:ext cx="6957059" cy="1854200"/>
          </a:xfrm>
          <a:prstGeom prst="rect">
            <a:avLst/>
          </a:prstGeom>
        </p:spPr>
        <p:txBody>
          <a:bodyPr wrap="square" lIns="0" tIns="0" rIns="0" bIns="0">
            <a:spAutoFit/>
          </a:bodyPr>
          <a:lstStyle>
            <a:lvl1pPr>
              <a:defRPr sz="12000" b="1" i="0">
                <a:solidFill>
                  <a:srgbClr val="4DCDC3"/>
                </a:solidFill>
                <a:latin typeface="Verdana"/>
                <a:cs typeface="Verdana"/>
              </a:defRPr>
            </a:lvl1pPr>
          </a:lstStyle>
          <a:p>
            <a:endParaRPr/>
          </a:p>
        </p:txBody>
      </p:sp>
      <p:sp>
        <p:nvSpPr>
          <p:cNvPr id="3" name="Holder 3"/>
          <p:cNvSpPr>
            <a:spLocks noGrp="1"/>
          </p:cNvSpPr>
          <p:nvPr>
            <p:ph type="body" idx="1"/>
          </p:nvPr>
        </p:nvSpPr>
        <p:spPr>
          <a:xfrm>
            <a:off x="775016" y="1948636"/>
            <a:ext cx="7593966" cy="2200910"/>
          </a:xfrm>
          <a:prstGeom prst="rect">
            <a:avLst/>
          </a:prstGeom>
        </p:spPr>
        <p:txBody>
          <a:bodyPr wrap="square" lIns="0" tIns="0" rIns="0" bIns="0">
            <a:spAutoFit/>
          </a:bodyPr>
          <a:lstStyle>
            <a:lvl1pPr>
              <a:defRPr sz="2400" b="0" i="0">
                <a:solidFill>
                  <a:srgbClr val="444F5B"/>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layground.tensorflow.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9" name="Title 8">
            <a:extLst>
              <a:ext uri="{FF2B5EF4-FFF2-40B4-BE49-F238E27FC236}">
                <a16:creationId xmlns:a16="http://schemas.microsoft.com/office/drawing/2014/main" id="{B5ABB26A-13D2-4B59-8C09-AA02FAAD719C}"/>
              </a:ext>
            </a:extLst>
          </p:cNvPr>
          <p:cNvSpPr>
            <a:spLocks noGrp="1"/>
          </p:cNvSpPr>
          <p:nvPr>
            <p:ph type="title"/>
          </p:nvPr>
        </p:nvSpPr>
        <p:spPr>
          <a:xfrm>
            <a:off x="914400" y="1828800"/>
            <a:ext cx="6957059" cy="2215991"/>
          </a:xfrm>
        </p:spPr>
        <p:txBody>
          <a:bodyPr/>
          <a:lstStyle/>
          <a:p>
            <a:r>
              <a:rPr lang="en-IN" sz="4800"/>
              <a:t>Deep Dive into Vanilla Neural Networks</a:t>
            </a:r>
          </a:p>
        </p:txBody>
      </p:sp>
    </p:spTree>
    <p:extLst>
      <p:ext uri="{BB962C8B-B14F-4D97-AF65-F5344CB8AC3E}">
        <p14:creationId xmlns:p14="http://schemas.microsoft.com/office/powerpoint/2010/main" val="413466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3270" y="1506184"/>
            <a:ext cx="1534160" cy="137795"/>
          </a:xfrm>
          <a:custGeom>
            <a:avLst/>
            <a:gdLst/>
            <a:ahLst/>
            <a:cxnLst/>
            <a:rect l="l" t="t" r="r" b="b"/>
            <a:pathLst>
              <a:path w="1534160" h="137794">
                <a:moveTo>
                  <a:pt x="1533596" y="137699"/>
                </a:moveTo>
                <a:lnTo>
                  <a:pt x="0" y="137699"/>
                </a:lnTo>
                <a:lnTo>
                  <a:pt x="0" y="0"/>
                </a:lnTo>
                <a:lnTo>
                  <a:pt x="1533596" y="0"/>
                </a:lnTo>
                <a:lnTo>
                  <a:pt x="1533596" y="137699"/>
                </a:lnTo>
                <a:close/>
              </a:path>
            </a:pathLst>
          </a:custGeom>
          <a:solidFill>
            <a:srgbClr val="4DCDC3"/>
          </a:solidFill>
        </p:spPr>
        <p:txBody>
          <a:bodyPr wrap="square" lIns="0" tIns="0" rIns="0" bIns="0" rtlCol="0"/>
          <a:lstStyle/>
          <a:p>
            <a:endParaRPr/>
          </a:p>
        </p:txBody>
      </p:sp>
      <p:sp>
        <p:nvSpPr>
          <p:cNvPr id="3" name="object 3"/>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4" name="object 4"/>
          <p:cNvSpPr txBox="1">
            <a:spLocks noGrp="1"/>
          </p:cNvSpPr>
          <p:nvPr>
            <p:ph type="title"/>
          </p:nvPr>
        </p:nvSpPr>
        <p:spPr>
          <a:xfrm>
            <a:off x="764223" y="721238"/>
            <a:ext cx="4356735" cy="482600"/>
          </a:xfrm>
          <a:prstGeom prst="rect">
            <a:avLst/>
          </a:prstGeom>
        </p:spPr>
        <p:txBody>
          <a:bodyPr vert="horz" wrap="square" lIns="0" tIns="12700" rIns="0" bIns="0" rtlCol="0">
            <a:spAutoFit/>
          </a:bodyPr>
          <a:lstStyle/>
          <a:p>
            <a:pPr marL="12700">
              <a:lnSpc>
                <a:spcPct val="100000"/>
              </a:lnSpc>
              <a:spcBef>
                <a:spcPts val="100"/>
              </a:spcBef>
            </a:pPr>
            <a:r>
              <a:rPr sz="3000" spc="-180">
                <a:solidFill>
                  <a:srgbClr val="444F5B"/>
                </a:solidFill>
              </a:rPr>
              <a:t>Neural Networks:</a:t>
            </a:r>
            <a:r>
              <a:rPr sz="3000" spc="-355">
                <a:solidFill>
                  <a:srgbClr val="444F5B"/>
                </a:solidFill>
              </a:rPr>
              <a:t> </a:t>
            </a:r>
            <a:r>
              <a:rPr sz="3000" spc="-280">
                <a:solidFill>
                  <a:srgbClr val="444F5B"/>
                </a:solidFill>
              </a:rPr>
              <a:t>Idea</a:t>
            </a:r>
            <a:endParaRPr sz="3000"/>
          </a:p>
        </p:txBody>
      </p:sp>
      <p:pic>
        <p:nvPicPr>
          <p:cNvPr id="5" name="Picture 4">
            <a:extLst>
              <a:ext uri="{FF2B5EF4-FFF2-40B4-BE49-F238E27FC236}">
                <a16:creationId xmlns:a16="http://schemas.microsoft.com/office/drawing/2014/main" id="{D93CF583-B823-4743-B7D9-45DF45613C9D}"/>
              </a:ext>
            </a:extLst>
          </p:cNvPr>
          <p:cNvPicPr>
            <a:picLocks noChangeAspect="1"/>
          </p:cNvPicPr>
          <p:nvPr/>
        </p:nvPicPr>
        <p:blipFill>
          <a:blip r:embed="rId2"/>
          <a:stretch>
            <a:fillRect/>
          </a:stretch>
        </p:blipFill>
        <p:spPr>
          <a:xfrm>
            <a:off x="771257" y="2057400"/>
            <a:ext cx="6611467" cy="2047875"/>
          </a:xfrm>
          <a:prstGeom prst="rect">
            <a:avLst/>
          </a:prstGeom>
        </p:spPr>
      </p:pic>
      <p:sp>
        <p:nvSpPr>
          <p:cNvPr id="8" name="TextBox 7">
            <a:extLst>
              <a:ext uri="{FF2B5EF4-FFF2-40B4-BE49-F238E27FC236}">
                <a16:creationId xmlns:a16="http://schemas.microsoft.com/office/drawing/2014/main" id="{834C0309-87A2-442A-AD26-A0715725D99D}"/>
              </a:ext>
            </a:extLst>
          </p:cNvPr>
          <p:cNvSpPr txBox="1"/>
          <p:nvPr/>
        </p:nvSpPr>
        <p:spPr>
          <a:xfrm>
            <a:off x="748983" y="4460138"/>
            <a:ext cx="4572000" cy="646331"/>
          </a:xfrm>
          <a:prstGeom prst="rect">
            <a:avLst/>
          </a:prstGeom>
          <a:noFill/>
        </p:spPr>
        <p:txBody>
          <a:bodyPr wrap="square">
            <a:spAutoFit/>
          </a:bodyPr>
          <a:lstStyle/>
          <a:p>
            <a:r>
              <a:rPr lang="en-IN" b="1"/>
              <a:t>Vectorized operations are much faster than traditional operations.</a:t>
            </a:r>
          </a:p>
        </p:txBody>
      </p:sp>
    </p:spTree>
    <p:extLst>
      <p:ext uri="{BB962C8B-B14F-4D97-AF65-F5344CB8AC3E}">
        <p14:creationId xmlns:p14="http://schemas.microsoft.com/office/powerpoint/2010/main" val="10868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3270" y="1506184"/>
            <a:ext cx="1534160" cy="137795"/>
          </a:xfrm>
          <a:custGeom>
            <a:avLst/>
            <a:gdLst/>
            <a:ahLst/>
            <a:cxnLst/>
            <a:rect l="l" t="t" r="r" b="b"/>
            <a:pathLst>
              <a:path w="1534160" h="137794">
                <a:moveTo>
                  <a:pt x="1533596" y="137699"/>
                </a:moveTo>
                <a:lnTo>
                  <a:pt x="0" y="137699"/>
                </a:lnTo>
                <a:lnTo>
                  <a:pt x="0" y="0"/>
                </a:lnTo>
                <a:lnTo>
                  <a:pt x="1533596" y="0"/>
                </a:lnTo>
                <a:lnTo>
                  <a:pt x="1533596" y="137699"/>
                </a:lnTo>
                <a:close/>
              </a:path>
            </a:pathLst>
          </a:custGeom>
          <a:solidFill>
            <a:srgbClr val="4DCDC3"/>
          </a:solidFill>
        </p:spPr>
        <p:txBody>
          <a:bodyPr wrap="square" lIns="0" tIns="0" rIns="0" bIns="0" rtlCol="0"/>
          <a:lstStyle/>
          <a:p>
            <a:endParaRPr/>
          </a:p>
        </p:txBody>
      </p:sp>
      <p:sp>
        <p:nvSpPr>
          <p:cNvPr id="3" name="object 3"/>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4" name="object 4"/>
          <p:cNvSpPr txBox="1">
            <a:spLocks noGrp="1"/>
          </p:cNvSpPr>
          <p:nvPr>
            <p:ph type="title"/>
          </p:nvPr>
        </p:nvSpPr>
        <p:spPr>
          <a:xfrm>
            <a:off x="764223" y="721238"/>
            <a:ext cx="4356735" cy="482600"/>
          </a:xfrm>
          <a:prstGeom prst="rect">
            <a:avLst/>
          </a:prstGeom>
        </p:spPr>
        <p:txBody>
          <a:bodyPr vert="horz" wrap="square" lIns="0" tIns="12700" rIns="0" bIns="0" rtlCol="0">
            <a:spAutoFit/>
          </a:bodyPr>
          <a:lstStyle/>
          <a:p>
            <a:pPr marL="12700">
              <a:lnSpc>
                <a:spcPct val="100000"/>
              </a:lnSpc>
              <a:spcBef>
                <a:spcPts val="100"/>
              </a:spcBef>
            </a:pPr>
            <a:r>
              <a:rPr sz="3000" spc="-180">
                <a:solidFill>
                  <a:srgbClr val="444F5B"/>
                </a:solidFill>
              </a:rPr>
              <a:t>Neural Networks:</a:t>
            </a:r>
            <a:r>
              <a:rPr sz="3000" spc="-355">
                <a:solidFill>
                  <a:srgbClr val="444F5B"/>
                </a:solidFill>
              </a:rPr>
              <a:t> </a:t>
            </a:r>
            <a:r>
              <a:rPr sz="3000" spc="-280">
                <a:solidFill>
                  <a:srgbClr val="444F5B"/>
                </a:solidFill>
              </a:rPr>
              <a:t>Idea</a:t>
            </a:r>
            <a:endParaRPr sz="3000"/>
          </a:p>
        </p:txBody>
      </p:sp>
      <p:pic>
        <p:nvPicPr>
          <p:cNvPr id="7" name="Picture 6">
            <a:extLst>
              <a:ext uri="{FF2B5EF4-FFF2-40B4-BE49-F238E27FC236}">
                <a16:creationId xmlns:a16="http://schemas.microsoft.com/office/drawing/2014/main" id="{C647866D-4671-49D9-B83C-47E9E085C786}"/>
              </a:ext>
            </a:extLst>
          </p:cNvPr>
          <p:cNvPicPr>
            <a:picLocks noChangeAspect="1"/>
          </p:cNvPicPr>
          <p:nvPr/>
        </p:nvPicPr>
        <p:blipFill>
          <a:blip r:embed="rId2"/>
          <a:stretch>
            <a:fillRect/>
          </a:stretch>
        </p:blipFill>
        <p:spPr>
          <a:xfrm>
            <a:off x="304800" y="1946324"/>
            <a:ext cx="8763000" cy="4190437"/>
          </a:xfrm>
          <a:prstGeom prst="rect">
            <a:avLst/>
          </a:prstGeom>
        </p:spPr>
      </p:pic>
    </p:spTree>
    <p:extLst>
      <p:ext uri="{BB962C8B-B14F-4D97-AF65-F5344CB8AC3E}">
        <p14:creationId xmlns:p14="http://schemas.microsoft.com/office/powerpoint/2010/main" val="161265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3" name="object 3"/>
          <p:cNvSpPr/>
          <p:nvPr/>
        </p:nvSpPr>
        <p:spPr>
          <a:xfrm>
            <a:off x="813270" y="1506184"/>
            <a:ext cx="1534160" cy="137795"/>
          </a:xfrm>
          <a:custGeom>
            <a:avLst/>
            <a:gdLst/>
            <a:ahLst/>
            <a:cxnLst/>
            <a:rect l="l" t="t" r="r" b="b"/>
            <a:pathLst>
              <a:path w="1534160" h="137794">
                <a:moveTo>
                  <a:pt x="1533596" y="137699"/>
                </a:moveTo>
                <a:lnTo>
                  <a:pt x="0" y="137699"/>
                </a:lnTo>
                <a:lnTo>
                  <a:pt x="0" y="0"/>
                </a:lnTo>
                <a:lnTo>
                  <a:pt x="1533596" y="0"/>
                </a:lnTo>
                <a:lnTo>
                  <a:pt x="1533596" y="137699"/>
                </a:lnTo>
                <a:close/>
              </a:path>
            </a:pathLst>
          </a:custGeom>
          <a:solidFill>
            <a:srgbClr val="4DCDC3"/>
          </a:solidFill>
        </p:spPr>
        <p:txBody>
          <a:bodyPr wrap="square" lIns="0" tIns="0" rIns="0" bIns="0" rtlCol="0"/>
          <a:lstStyle/>
          <a:p>
            <a:endParaRPr/>
          </a:p>
        </p:txBody>
      </p:sp>
      <p:sp>
        <p:nvSpPr>
          <p:cNvPr id="4" name="object 4"/>
          <p:cNvSpPr txBox="1">
            <a:spLocks noGrp="1"/>
          </p:cNvSpPr>
          <p:nvPr>
            <p:ph type="title"/>
          </p:nvPr>
        </p:nvSpPr>
        <p:spPr>
          <a:xfrm>
            <a:off x="764223" y="721334"/>
            <a:ext cx="5660390" cy="482600"/>
          </a:xfrm>
          <a:prstGeom prst="rect">
            <a:avLst/>
          </a:prstGeom>
        </p:spPr>
        <p:txBody>
          <a:bodyPr vert="horz" wrap="square" lIns="0" tIns="12700" rIns="0" bIns="0" rtlCol="0">
            <a:spAutoFit/>
          </a:bodyPr>
          <a:lstStyle/>
          <a:p>
            <a:pPr marL="12700">
              <a:lnSpc>
                <a:spcPct val="100000"/>
              </a:lnSpc>
              <a:spcBef>
                <a:spcPts val="100"/>
              </a:spcBef>
            </a:pPr>
            <a:r>
              <a:rPr sz="3000" spc="-125">
                <a:solidFill>
                  <a:srgbClr val="444F5B"/>
                </a:solidFill>
              </a:rPr>
              <a:t>Feed </a:t>
            </a:r>
            <a:r>
              <a:rPr sz="3000" spc="-180">
                <a:solidFill>
                  <a:srgbClr val="444F5B"/>
                </a:solidFill>
              </a:rPr>
              <a:t>forward </a:t>
            </a:r>
            <a:r>
              <a:rPr sz="3000" spc="-204">
                <a:solidFill>
                  <a:srgbClr val="444F5B"/>
                </a:solidFill>
              </a:rPr>
              <a:t>neural</a:t>
            </a:r>
            <a:r>
              <a:rPr sz="3000" spc="-430">
                <a:solidFill>
                  <a:srgbClr val="444F5B"/>
                </a:solidFill>
              </a:rPr>
              <a:t> </a:t>
            </a:r>
            <a:r>
              <a:rPr sz="3000" spc="-180">
                <a:solidFill>
                  <a:srgbClr val="444F5B"/>
                </a:solidFill>
              </a:rPr>
              <a:t>network</a:t>
            </a:r>
            <a:endParaRPr sz="3000"/>
          </a:p>
        </p:txBody>
      </p:sp>
      <p:grpSp>
        <p:nvGrpSpPr>
          <p:cNvPr id="5" name="object 5"/>
          <p:cNvGrpSpPr/>
          <p:nvPr/>
        </p:nvGrpSpPr>
        <p:grpSpPr>
          <a:xfrm>
            <a:off x="2995656" y="2050908"/>
            <a:ext cx="668020" cy="3434079"/>
            <a:chOff x="2995656" y="2050908"/>
            <a:chExt cx="668020" cy="3434079"/>
          </a:xfrm>
        </p:grpSpPr>
        <p:sp>
          <p:nvSpPr>
            <p:cNvPr id="6" name="object 6"/>
            <p:cNvSpPr/>
            <p:nvPr/>
          </p:nvSpPr>
          <p:spPr>
            <a:xfrm>
              <a:off x="3000419" y="2055670"/>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7" name="object 7"/>
            <p:cNvSpPr/>
            <p:nvPr/>
          </p:nvSpPr>
          <p:spPr>
            <a:xfrm>
              <a:off x="3000418" y="2055670"/>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sp>
          <p:nvSpPr>
            <p:cNvPr id="8" name="object 8"/>
            <p:cNvSpPr/>
            <p:nvPr/>
          </p:nvSpPr>
          <p:spPr>
            <a:xfrm>
              <a:off x="3000419" y="2977869"/>
              <a:ext cx="658495" cy="658495"/>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5"/>
                  </a:lnTo>
                  <a:lnTo>
                    <a:pt x="478158" y="35780"/>
                  </a:lnTo>
                  <a:lnTo>
                    <a:pt x="52205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9" name="object 9"/>
            <p:cNvSpPr/>
            <p:nvPr/>
          </p:nvSpPr>
          <p:spPr>
            <a:xfrm>
              <a:off x="3000418" y="2977869"/>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5"/>
                  </a:lnTo>
                  <a:lnTo>
                    <a:pt x="478158" y="35780"/>
                  </a:lnTo>
                  <a:lnTo>
                    <a:pt x="52205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sp>
          <p:nvSpPr>
            <p:cNvPr id="10" name="object 10"/>
            <p:cNvSpPr/>
            <p:nvPr/>
          </p:nvSpPr>
          <p:spPr>
            <a:xfrm>
              <a:off x="3000419" y="3900067"/>
              <a:ext cx="658495" cy="658495"/>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5"/>
                  </a:lnTo>
                  <a:lnTo>
                    <a:pt x="478158" y="35780"/>
                  </a:lnTo>
                  <a:lnTo>
                    <a:pt x="522051" y="62636"/>
                  </a:lnTo>
                  <a:lnTo>
                    <a:pt x="561548" y="96349"/>
                  </a:lnTo>
                  <a:lnTo>
                    <a:pt x="595262" y="135856"/>
                  </a:lnTo>
                  <a:lnTo>
                    <a:pt x="622118" y="179751"/>
                  </a:lnTo>
                  <a:lnTo>
                    <a:pt x="641753" y="227151"/>
                  </a:lnTo>
                  <a:lnTo>
                    <a:pt x="653801"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11" name="object 11"/>
            <p:cNvSpPr/>
            <p:nvPr/>
          </p:nvSpPr>
          <p:spPr>
            <a:xfrm>
              <a:off x="3000418" y="3900067"/>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5"/>
                  </a:lnTo>
                  <a:lnTo>
                    <a:pt x="478158" y="35780"/>
                  </a:lnTo>
                  <a:lnTo>
                    <a:pt x="522051" y="62636"/>
                  </a:lnTo>
                  <a:lnTo>
                    <a:pt x="561548" y="96349"/>
                  </a:lnTo>
                  <a:lnTo>
                    <a:pt x="595262" y="135856"/>
                  </a:lnTo>
                  <a:lnTo>
                    <a:pt x="622118" y="179751"/>
                  </a:lnTo>
                  <a:lnTo>
                    <a:pt x="641753" y="227151"/>
                  </a:lnTo>
                  <a:lnTo>
                    <a:pt x="653801"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sp>
          <p:nvSpPr>
            <p:cNvPr id="12" name="object 12"/>
            <p:cNvSpPr/>
            <p:nvPr/>
          </p:nvSpPr>
          <p:spPr>
            <a:xfrm>
              <a:off x="3000419" y="4822265"/>
              <a:ext cx="658495" cy="658495"/>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5"/>
                  </a:lnTo>
                  <a:lnTo>
                    <a:pt x="478158" y="35780"/>
                  </a:lnTo>
                  <a:lnTo>
                    <a:pt x="52205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FFF2CC"/>
            </a:solidFill>
          </p:spPr>
          <p:txBody>
            <a:bodyPr wrap="square" lIns="0" tIns="0" rIns="0" bIns="0" rtlCol="0"/>
            <a:lstStyle/>
            <a:p>
              <a:endParaRPr/>
            </a:p>
          </p:txBody>
        </p:sp>
        <p:sp>
          <p:nvSpPr>
            <p:cNvPr id="13" name="object 13"/>
            <p:cNvSpPr/>
            <p:nvPr/>
          </p:nvSpPr>
          <p:spPr>
            <a:xfrm>
              <a:off x="3000418" y="4822265"/>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5"/>
                  </a:lnTo>
                  <a:lnTo>
                    <a:pt x="478158" y="35780"/>
                  </a:lnTo>
                  <a:lnTo>
                    <a:pt x="52205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14" name="object 14"/>
          <p:cNvSpPr txBox="1"/>
          <p:nvPr/>
        </p:nvSpPr>
        <p:spPr>
          <a:xfrm>
            <a:off x="3186346" y="4991260"/>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5" name="object 15"/>
          <p:cNvGrpSpPr/>
          <p:nvPr/>
        </p:nvGrpSpPr>
        <p:grpSpPr>
          <a:xfrm>
            <a:off x="4871302" y="2050908"/>
            <a:ext cx="668020" cy="3434079"/>
            <a:chOff x="4871302" y="2050908"/>
            <a:chExt cx="668020" cy="3434079"/>
          </a:xfrm>
        </p:grpSpPr>
        <p:sp>
          <p:nvSpPr>
            <p:cNvPr id="16" name="object 16"/>
            <p:cNvSpPr/>
            <p:nvPr/>
          </p:nvSpPr>
          <p:spPr>
            <a:xfrm>
              <a:off x="4876065" y="2055670"/>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17" name="object 17"/>
            <p:cNvSpPr/>
            <p:nvPr/>
          </p:nvSpPr>
          <p:spPr>
            <a:xfrm>
              <a:off x="4876065" y="2055670"/>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sp>
          <p:nvSpPr>
            <p:cNvPr id="18" name="object 18"/>
            <p:cNvSpPr/>
            <p:nvPr/>
          </p:nvSpPr>
          <p:spPr>
            <a:xfrm>
              <a:off x="4876065" y="2977869"/>
              <a:ext cx="658495" cy="658495"/>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19" name="object 19"/>
            <p:cNvSpPr/>
            <p:nvPr/>
          </p:nvSpPr>
          <p:spPr>
            <a:xfrm>
              <a:off x="4876065" y="2977869"/>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sp>
          <p:nvSpPr>
            <p:cNvPr id="20" name="object 20"/>
            <p:cNvSpPr/>
            <p:nvPr/>
          </p:nvSpPr>
          <p:spPr>
            <a:xfrm>
              <a:off x="4876065" y="3900067"/>
              <a:ext cx="658495" cy="658495"/>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56"/>
                  </a:lnTo>
                  <a:lnTo>
                    <a:pt x="622118" y="179751"/>
                  </a:lnTo>
                  <a:lnTo>
                    <a:pt x="641753" y="227151"/>
                  </a:lnTo>
                  <a:lnTo>
                    <a:pt x="653801"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1" name="object 21"/>
            <p:cNvSpPr/>
            <p:nvPr/>
          </p:nvSpPr>
          <p:spPr>
            <a:xfrm>
              <a:off x="4876065" y="3900067"/>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56"/>
                  </a:lnTo>
                  <a:lnTo>
                    <a:pt x="622118" y="179751"/>
                  </a:lnTo>
                  <a:lnTo>
                    <a:pt x="641753" y="227151"/>
                  </a:lnTo>
                  <a:lnTo>
                    <a:pt x="653801"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sp>
          <p:nvSpPr>
            <p:cNvPr id="22" name="object 22"/>
            <p:cNvSpPr/>
            <p:nvPr/>
          </p:nvSpPr>
          <p:spPr>
            <a:xfrm>
              <a:off x="4876065" y="4822265"/>
              <a:ext cx="658495" cy="658495"/>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FFF2CC"/>
            </a:solidFill>
          </p:spPr>
          <p:txBody>
            <a:bodyPr wrap="square" lIns="0" tIns="0" rIns="0" bIns="0" rtlCol="0"/>
            <a:lstStyle/>
            <a:p>
              <a:endParaRPr/>
            </a:p>
          </p:txBody>
        </p:sp>
        <p:sp>
          <p:nvSpPr>
            <p:cNvPr id="23" name="object 23"/>
            <p:cNvSpPr/>
            <p:nvPr/>
          </p:nvSpPr>
          <p:spPr>
            <a:xfrm>
              <a:off x="4876065" y="4822265"/>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4" name="object 24"/>
          <p:cNvSpPr txBox="1"/>
          <p:nvPr/>
        </p:nvSpPr>
        <p:spPr>
          <a:xfrm>
            <a:off x="5061996" y="4991260"/>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25" name="object 25"/>
          <p:cNvGrpSpPr/>
          <p:nvPr/>
        </p:nvGrpSpPr>
        <p:grpSpPr>
          <a:xfrm>
            <a:off x="1120010" y="2364125"/>
            <a:ext cx="6771005" cy="2792095"/>
            <a:chOff x="1120010" y="2364125"/>
            <a:chExt cx="6771005" cy="2792095"/>
          </a:xfrm>
        </p:grpSpPr>
        <p:sp>
          <p:nvSpPr>
            <p:cNvPr id="26" name="object 26"/>
            <p:cNvSpPr/>
            <p:nvPr/>
          </p:nvSpPr>
          <p:spPr>
            <a:xfrm>
              <a:off x="1782671" y="2404835"/>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27" name="object 27"/>
            <p:cNvSpPr/>
            <p:nvPr/>
          </p:nvSpPr>
          <p:spPr>
            <a:xfrm>
              <a:off x="2941344" y="2389660"/>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28" name="object 28"/>
            <p:cNvSpPr/>
            <p:nvPr/>
          </p:nvSpPr>
          <p:spPr>
            <a:xfrm>
              <a:off x="2941344" y="2389660"/>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29" name="object 29"/>
            <p:cNvSpPr/>
            <p:nvPr/>
          </p:nvSpPr>
          <p:spPr>
            <a:xfrm>
              <a:off x="1782671" y="2841369"/>
              <a:ext cx="1164590" cy="445770"/>
            </a:xfrm>
            <a:custGeom>
              <a:avLst/>
              <a:gdLst/>
              <a:ahLst/>
              <a:cxnLst/>
              <a:rect l="l" t="t" r="r" b="b"/>
              <a:pathLst>
                <a:path w="1164589" h="445770">
                  <a:moveTo>
                    <a:pt x="0" y="0"/>
                  </a:moveTo>
                  <a:lnTo>
                    <a:pt x="1164322" y="445199"/>
                  </a:lnTo>
                </a:path>
              </a:pathLst>
            </a:custGeom>
            <a:ln w="9524">
              <a:solidFill>
                <a:srgbClr val="666666"/>
              </a:solidFill>
            </a:ln>
          </p:spPr>
          <p:txBody>
            <a:bodyPr wrap="square" lIns="0" tIns="0" rIns="0" bIns="0" rtlCol="0"/>
            <a:lstStyle/>
            <a:p>
              <a:endParaRPr/>
            </a:p>
          </p:txBody>
        </p:sp>
        <p:sp>
          <p:nvSpPr>
            <p:cNvPr id="30" name="object 30"/>
            <p:cNvSpPr/>
            <p:nvPr/>
          </p:nvSpPr>
          <p:spPr>
            <a:xfrm>
              <a:off x="2941369" y="3271868"/>
              <a:ext cx="46355" cy="30480"/>
            </a:xfrm>
            <a:custGeom>
              <a:avLst/>
              <a:gdLst/>
              <a:ahLst/>
              <a:cxnLst/>
              <a:rect l="l" t="t" r="r" b="b"/>
              <a:pathLst>
                <a:path w="46355" h="30479">
                  <a:moveTo>
                    <a:pt x="45999" y="30124"/>
                  </a:moveTo>
                  <a:lnTo>
                    <a:pt x="0" y="29374"/>
                  </a:lnTo>
                  <a:lnTo>
                    <a:pt x="11249" y="0"/>
                  </a:lnTo>
                  <a:lnTo>
                    <a:pt x="45999" y="30124"/>
                  </a:lnTo>
                  <a:close/>
                </a:path>
              </a:pathLst>
            </a:custGeom>
            <a:solidFill>
              <a:srgbClr val="666666"/>
            </a:solidFill>
          </p:spPr>
          <p:txBody>
            <a:bodyPr wrap="square" lIns="0" tIns="0" rIns="0" bIns="0" rtlCol="0"/>
            <a:lstStyle/>
            <a:p>
              <a:endParaRPr/>
            </a:p>
          </p:txBody>
        </p:sp>
        <p:sp>
          <p:nvSpPr>
            <p:cNvPr id="31" name="object 31"/>
            <p:cNvSpPr/>
            <p:nvPr/>
          </p:nvSpPr>
          <p:spPr>
            <a:xfrm>
              <a:off x="2941369" y="3271868"/>
              <a:ext cx="46355" cy="30480"/>
            </a:xfrm>
            <a:custGeom>
              <a:avLst/>
              <a:gdLst/>
              <a:ahLst/>
              <a:cxnLst/>
              <a:rect l="l" t="t" r="r" b="b"/>
              <a:pathLst>
                <a:path w="46355" h="30479">
                  <a:moveTo>
                    <a:pt x="0" y="29374"/>
                  </a:moveTo>
                  <a:lnTo>
                    <a:pt x="45999" y="30124"/>
                  </a:lnTo>
                  <a:lnTo>
                    <a:pt x="11249" y="0"/>
                  </a:lnTo>
                  <a:lnTo>
                    <a:pt x="0" y="29374"/>
                  </a:lnTo>
                  <a:close/>
                </a:path>
              </a:pathLst>
            </a:custGeom>
            <a:ln w="9524">
              <a:solidFill>
                <a:srgbClr val="666666"/>
              </a:solidFill>
            </a:ln>
          </p:spPr>
          <p:txBody>
            <a:bodyPr wrap="square" lIns="0" tIns="0" rIns="0" bIns="0" rtlCol="0"/>
            <a:lstStyle/>
            <a:p>
              <a:endParaRPr/>
            </a:p>
          </p:txBody>
        </p:sp>
        <p:sp>
          <p:nvSpPr>
            <p:cNvPr id="32" name="object 32"/>
            <p:cNvSpPr/>
            <p:nvPr/>
          </p:nvSpPr>
          <p:spPr>
            <a:xfrm>
              <a:off x="1782671" y="2841369"/>
              <a:ext cx="1180465" cy="1344930"/>
            </a:xfrm>
            <a:custGeom>
              <a:avLst/>
              <a:gdLst/>
              <a:ahLst/>
              <a:cxnLst/>
              <a:rect l="l" t="t" r="r" b="b"/>
              <a:pathLst>
                <a:path w="1180464" h="1344929">
                  <a:moveTo>
                    <a:pt x="0" y="0"/>
                  </a:moveTo>
                  <a:lnTo>
                    <a:pt x="1179997" y="1344847"/>
                  </a:lnTo>
                </a:path>
              </a:pathLst>
            </a:custGeom>
            <a:ln w="9524">
              <a:solidFill>
                <a:srgbClr val="666666"/>
              </a:solidFill>
            </a:ln>
          </p:spPr>
          <p:txBody>
            <a:bodyPr wrap="square" lIns="0" tIns="0" rIns="0" bIns="0" rtlCol="0"/>
            <a:lstStyle/>
            <a:p>
              <a:endParaRPr/>
            </a:p>
          </p:txBody>
        </p:sp>
        <p:sp>
          <p:nvSpPr>
            <p:cNvPr id="33" name="object 33"/>
            <p:cNvSpPr/>
            <p:nvPr/>
          </p:nvSpPr>
          <p:spPr>
            <a:xfrm>
              <a:off x="2950844" y="4175841"/>
              <a:ext cx="40640" cy="43180"/>
            </a:xfrm>
            <a:custGeom>
              <a:avLst/>
              <a:gdLst/>
              <a:ahLst/>
              <a:cxnLst/>
              <a:rect l="l" t="t" r="r" b="b"/>
              <a:pathLst>
                <a:path w="40639" h="43179">
                  <a:moveTo>
                    <a:pt x="40349" y="42849"/>
                  </a:moveTo>
                  <a:lnTo>
                    <a:pt x="0" y="20749"/>
                  </a:lnTo>
                  <a:lnTo>
                    <a:pt x="23649" y="0"/>
                  </a:lnTo>
                  <a:lnTo>
                    <a:pt x="40349" y="42849"/>
                  </a:lnTo>
                  <a:close/>
                </a:path>
              </a:pathLst>
            </a:custGeom>
            <a:solidFill>
              <a:srgbClr val="666666"/>
            </a:solidFill>
          </p:spPr>
          <p:txBody>
            <a:bodyPr wrap="square" lIns="0" tIns="0" rIns="0" bIns="0" rtlCol="0"/>
            <a:lstStyle/>
            <a:p>
              <a:endParaRPr/>
            </a:p>
          </p:txBody>
        </p:sp>
        <p:sp>
          <p:nvSpPr>
            <p:cNvPr id="34" name="object 34"/>
            <p:cNvSpPr/>
            <p:nvPr/>
          </p:nvSpPr>
          <p:spPr>
            <a:xfrm>
              <a:off x="2950844" y="4175841"/>
              <a:ext cx="40640" cy="43180"/>
            </a:xfrm>
            <a:custGeom>
              <a:avLst/>
              <a:gdLst/>
              <a:ahLst/>
              <a:cxnLst/>
              <a:rect l="l" t="t" r="r" b="b"/>
              <a:pathLst>
                <a:path w="40639" h="43179">
                  <a:moveTo>
                    <a:pt x="0" y="20749"/>
                  </a:moveTo>
                  <a:lnTo>
                    <a:pt x="40349" y="42849"/>
                  </a:lnTo>
                  <a:lnTo>
                    <a:pt x="23649" y="0"/>
                  </a:lnTo>
                  <a:lnTo>
                    <a:pt x="0" y="20749"/>
                  </a:lnTo>
                  <a:close/>
                </a:path>
              </a:pathLst>
            </a:custGeom>
            <a:ln w="9524">
              <a:solidFill>
                <a:srgbClr val="666666"/>
              </a:solidFill>
            </a:ln>
          </p:spPr>
          <p:txBody>
            <a:bodyPr wrap="square" lIns="0" tIns="0" rIns="0" bIns="0" rtlCol="0"/>
            <a:lstStyle/>
            <a:p>
              <a:endParaRPr/>
            </a:p>
          </p:txBody>
        </p:sp>
        <p:sp>
          <p:nvSpPr>
            <p:cNvPr id="35" name="object 35"/>
            <p:cNvSpPr/>
            <p:nvPr/>
          </p:nvSpPr>
          <p:spPr>
            <a:xfrm>
              <a:off x="1782671" y="2427605"/>
              <a:ext cx="1180465" cy="1336040"/>
            </a:xfrm>
            <a:custGeom>
              <a:avLst/>
              <a:gdLst/>
              <a:ahLst/>
              <a:cxnLst/>
              <a:rect l="l" t="t" r="r" b="b"/>
              <a:pathLst>
                <a:path w="1180464" h="1336039">
                  <a:moveTo>
                    <a:pt x="0" y="1335962"/>
                  </a:moveTo>
                  <a:lnTo>
                    <a:pt x="1179872" y="0"/>
                  </a:lnTo>
                </a:path>
              </a:pathLst>
            </a:custGeom>
            <a:ln w="9524">
              <a:solidFill>
                <a:srgbClr val="666666"/>
              </a:solidFill>
            </a:ln>
          </p:spPr>
          <p:txBody>
            <a:bodyPr wrap="square" lIns="0" tIns="0" rIns="0" bIns="0" rtlCol="0"/>
            <a:lstStyle/>
            <a:p>
              <a:endParaRPr/>
            </a:p>
          </p:txBody>
        </p:sp>
        <p:sp>
          <p:nvSpPr>
            <p:cNvPr id="36" name="object 36"/>
            <p:cNvSpPr/>
            <p:nvPr/>
          </p:nvSpPr>
          <p:spPr>
            <a:xfrm>
              <a:off x="2950744" y="2395207"/>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37" name="object 37"/>
            <p:cNvSpPr/>
            <p:nvPr/>
          </p:nvSpPr>
          <p:spPr>
            <a:xfrm>
              <a:off x="2950744" y="2395207"/>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38" name="object 38"/>
            <p:cNvSpPr/>
            <p:nvPr/>
          </p:nvSpPr>
          <p:spPr>
            <a:xfrm>
              <a:off x="1782671" y="3327043"/>
              <a:ext cx="1164590" cy="436880"/>
            </a:xfrm>
            <a:custGeom>
              <a:avLst/>
              <a:gdLst/>
              <a:ahLst/>
              <a:cxnLst/>
              <a:rect l="l" t="t" r="r" b="b"/>
              <a:pathLst>
                <a:path w="1164589" h="436879">
                  <a:moveTo>
                    <a:pt x="0" y="436524"/>
                  </a:moveTo>
                  <a:lnTo>
                    <a:pt x="1164197" y="0"/>
                  </a:lnTo>
                </a:path>
              </a:pathLst>
            </a:custGeom>
            <a:ln w="9524">
              <a:solidFill>
                <a:srgbClr val="666666"/>
              </a:solidFill>
            </a:ln>
          </p:spPr>
          <p:txBody>
            <a:bodyPr wrap="square" lIns="0" tIns="0" rIns="0" bIns="0" rtlCol="0"/>
            <a:lstStyle/>
            <a:p>
              <a:endParaRPr/>
            </a:p>
          </p:txBody>
        </p:sp>
        <p:sp>
          <p:nvSpPr>
            <p:cNvPr id="39" name="object 39"/>
            <p:cNvSpPr/>
            <p:nvPr/>
          </p:nvSpPr>
          <p:spPr>
            <a:xfrm>
              <a:off x="2941344" y="3311868"/>
              <a:ext cx="46355" cy="30480"/>
            </a:xfrm>
            <a:custGeom>
              <a:avLst/>
              <a:gdLst/>
              <a:ahLst/>
              <a:cxnLst/>
              <a:rect l="l" t="t" r="r" b="b"/>
              <a:pathLst>
                <a:path w="46355" h="30479">
                  <a:moveTo>
                    <a:pt x="11024" y="29899"/>
                  </a:moveTo>
                  <a:lnTo>
                    <a:pt x="0" y="424"/>
                  </a:lnTo>
                  <a:lnTo>
                    <a:pt x="45974" y="0"/>
                  </a:lnTo>
                  <a:lnTo>
                    <a:pt x="11024" y="29899"/>
                  </a:lnTo>
                  <a:close/>
                </a:path>
              </a:pathLst>
            </a:custGeom>
            <a:solidFill>
              <a:srgbClr val="666666"/>
            </a:solidFill>
          </p:spPr>
          <p:txBody>
            <a:bodyPr wrap="square" lIns="0" tIns="0" rIns="0" bIns="0" rtlCol="0"/>
            <a:lstStyle/>
            <a:p>
              <a:endParaRPr/>
            </a:p>
          </p:txBody>
        </p:sp>
        <p:sp>
          <p:nvSpPr>
            <p:cNvPr id="40" name="object 40"/>
            <p:cNvSpPr/>
            <p:nvPr/>
          </p:nvSpPr>
          <p:spPr>
            <a:xfrm>
              <a:off x="2941344" y="3311868"/>
              <a:ext cx="46355" cy="30480"/>
            </a:xfrm>
            <a:custGeom>
              <a:avLst/>
              <a:gdLst/>
              <a:ahLst/>
              <a:cxnLst/>
              <a:rect l="l" t="t" r="r" b="b"/>
              <a:pathLst>
                <a:path w="46355" h="30479">
                  <a:moveTo>
                    <a:pt x="11024" y="29899"/>
                  </a:moveTo>
                  <a:lnTo>
                    <a:pt x="45974" y="0"/>
                  </a:lnTo>
                  <a:lnTo>
                    <a:pt x="0" y="424"/>
                  </a:lnTo>
                  <a:lnTo>
                    <a:pt x="11024" y="29899"/>
                  </a:lnTo>
                  <a:close/>
                </a:path>
              </a:pathLst>
            </a:custGeom>
            <a:ln w="9524">
              <a:solidFill>
                <a:srgbClr val="666666"/>
              </a:solidFill>
            </a:ln>
          </p:spPr>
          <p:txBody>
            <a:bodyPr wrap="square" lIns="0" tIns="0" rIns="0" bIns="0" rtlCol="0"/>
            <a:lstStyle/>
            <a:p>
              <a:endParaRPr/>
            </a:p>
          </p:txBody>
        </p:sp>
        <p:sp>
          <p:nvSpPr>
            <p:cNvPr id="41" name="object 41"/>
            <p:cNvSpPr/>
            <p:nvPr/>
          </p:nvSpPr>
          <p:spPr>
            <a:xfrm>
              <a:off x="1782671" y="3763567"/>
              <a:ext cx="1164590" cy="445770"/>
            </a:xfrm>
            <a:custGeom>
              <a:avLst/>
              <a:gdLst/>
              <a:ahLst/>
              <a:cxnLst/>
              <a:rect l="l" t="t" r="r" b="b"/>
              <a:pathLst>
                <a:path w="1164589" h="445770">
                  <a:moveTo>
                    <a:pt x="0" y="0"/>
                  </a:moveTo>
                  <a:lnTo>
                    <a:pt x="1164322" y="445199"/>
                  </a:lnTo>
                </a:path>
              </a:pathLst>
            </a:custGeom>
            <a:ln w="9524">
              <a:solidFill>
                <a:srgbClr val="666666"/>
              </a:solidFill>
            </a:ln>
          </p:spPr>
          <p:txBody>
            <a:bodyPr wrap="square" lIns="0" tIns="0" rIns="0" bIns="0" rtlCol="0"/>
            <a:lstStyle/>
            <a:p>
              <a:endParaRPr/>
            </a:p>
          </p:txBody>
        </p:sp>
        <p:sp>
          <p:nvSpPr>
            <p:cNvPr id="42" name="object 42"/>
            <p:cNvSpPr/>
            <p:nvPr/>
          </p:nvSpPr>
          <p:spPr>
            <a:xfrm>
              <a:off x="2941369" y="4194066"/>
              <a:ext cx="46355" cy="30480"/>
            </a:xfrm>
            <a:custGeom>
              <a:avLst/>
              <a:gdLst/>
              <a:ahLst/>
              <a:cxnLst/>
              <a:rect l="l" t="t" r="r" b="b"/>
              <a:pathLst>
                <a:path w="46355" h="30479">
                  <a:moveTo>
                    <a:pt x="45999" y="30124"/>
                  </a:moveTo>
                  <a:lnTo>
                    <a:pt x="0" y="29374"/>
                  </a:lnTo>
                  <a:lnTo>
                    <a:pt x="11249" y="0"/>
                  </a:lnTo>
                  <a:lnTo>
                    <a:pt x="45999" y="30124"/>
                  </a:lnTo>
                  <a:close/>
                </a:path>
              </a:pathLst>
            </a:custGeom>
            <a:solidFill>
              <a:srgbClr val="666666"/>
            </a:solidFill>
          </p:spPr>
          <p:txBody>
            <a:bodyPr wrap="square" lIns="0" tIns="0" rIns="0" bIns="0" rtlCol="0"/>
            <a:lstStyle/>
            <a:p>
              <a:endParaRPr/>
            </a:p>
          </p:txBody>
        </p:sp>
        <p:sp>
          <p:nvSpPr>
            <p:cNvPr id="43" name="object 43"/>
            <p:cNvSpPr/>
            <p:nvPr/>
          </p:nvSpPr>
          <p:spPr>
            <a:xfrm>
              <a:off x="2941369" y="4194066"/>
              <a:ext cx="46355" cy="30480"/>
            </a:xfrm>
            <a:custGeom>
              <a:avLst/>
              <a:gdLst/>
              <a:ahLst/>
              <a:cxnLst/>
              <a:rect l="l" t="t" r="r" b="b"/>
              <a:pathLst>
                <a:path w="46355" h="30479">
                  <a:moveTo>
                    <a:pt x="0" y="29374"/>
                  </a:moveTo>
                  <a:lnTo>
                    <a:pt x="45999" y="30124"/>
                  </a:lnTo>
                  <a:lnTo>
                    <a:pt x="11249" y="0"/>
                  </a:lnTo>
                  <a:lnTo>
                    <a:pt x="0" y="29374"/>
                  </a:lnTo>
                  <a:close/>
                </a:path>
              </a:pathLst>
            </a:custGeom>
            <a:ln w="9524">
              <a:solidFill>
                <a:srgbClr val="666666"/>
              </a:solidFill>
            </a:ln>
          </p:spPr>
          <p:txBody>
            <a:bodyPr wrap="square" lIns="0" tIns="0" rIns="0" bIns="0" rtlCol="0"/>
            <a:lstStyle/>
            <a:p>
              <a:endParaRPr/>
            </a:p>
          </p:txBody>
        </p:sp>
        <p:sp>
          <p:nvSpPr>
            <p:cNvPr id="44" name="object 44"/>
            <p:cNvSpPr/>
            <p:nvPr/>
          </p:nvSpPr>
          <p:spPr>
            <a:xfrm>
              <a:off x="1782671" y="4249241"/>
              <a:ext cx="1164590" cy="436880"/>
            </a:xfrm>
            <a:custGeom>
              <a:avLst/>
              <a:gdLst/>
              <a:ahLst/>
              <a:cxnLst/>
              <a:rect l="l" t="t" r="r" b="b"/>
              <a:pathLst>
                <a:path w="1164589" h="436879">
                  <a:moveTo>
                    <a:pt x="0" y="436524"/>
                  </a:moveTo>
                  <a:lnTo>
                    <a:pt x="1164197" y="0"/>
                  </a:lnTo>
                </a:path>
              </a:pathLst>
            </a:custGeom>
            <a:ln w="9524">
              <a:solidFill>
                <a:srgbClr val="666666"/>
              </a:solidFill>
            </a:ln>
          </p:spPr>
          <p:txBody>
            <a:bodyPr wrap="square" lIns="0" tIns="0" rIns="0" bIns="0" rtlCol="0"/>
            <a:lstStyle/>
            <a:p>
              <a:endParaRPr/>
            </a:p>
          </p:txBody>
        </p:sp>
        <p:sp>
          <p:nvSpPr>
            <p:cNvPr id="45" name="object 45"/>
            <p:cNvSpPr/>
            <p:nvPr/>
          </p:nvSpPr>
          <p:spPr>
            <a:xfrm>
              <a:off x="2941344" y="4234066"/>
              <a:ext cx="46355" cy="30480"/>
            </a:xfrm>
            <a:custGeom>
              <a:avLst/>
              <a:gdLst/>
              <a:ahLst/>
              <a:cxnLst/>
              <a:rect l="l" t="t" r="r" b="b"/>
              <a:pathLst>
                <a:path w="46355" h="30479">
                  <a:moveTo>
                    <a:pt x="11024" y="29899"/>
                  </a:moveTo>
                  <a:lnTo>
                    <a:pt x="0" y="424"/>
                  </a:lnTo>
                  <a:lnTo>
                    <a:pt x="45974" y="0"/>
                  </a:lnTo>
                  <a:lnTo>
                    <a:pt x="11024" y="29899"/>
                  </a:lnTo>
                  <a:close/>
                </a:path>
              </a:pathLst>
            </a:custGeom>
            <a:solidFill>
              <a:srgbClr val="666666"/>
            </a:solidFill>
          </p:spPr>
          <p:txBody>
            <a:bodyPr wrap="square" lIns="0" tIns="0" rIns="0" bIns="0" rtlCol="0"/>
            <a:lstStyle/>
            <a:p>
              <a:endParaRPr/>
            </a:p>
          </p:txBody>
        </p:sp>
        <p:sp>
          <p:nvSpPr>
            <p:cNvPr id="46" name="object 46"/>
            <p:cNvSpPr/>
            <p:nvPr/>
          </p:nvSpPr>
          <p:spPr>
            <a:xfrm>
              <a:off x="2941344" y="4234066"/>
              <a:ext cx="46355" cy="30480"/>
            </a:xfrm>
            <a:custGeom>
              <a:avLst/>
              <a:gdLst/>
              <a:ahLst/>
              <a:cxnLst/>
              <a:rect l="l" t="t" r="r" b="b"/>
              <a:pathLst>
                <a:path w="46355" h="30479">
                  <a:moveTo>
                    <a:pt x="11024" y="29899"/>
                  </a:moveTo>
                  <a:lnTo>
                    <a:pt x="45974" y="0"/>
                  </a:lnTo>
                  <a:lnTo>
                    <a:pt x="0" y="424"/>
                  </a:lnTo>
                  <a:lnTo>
                    <a:pt x="11024" y="29899"/>
                  </a:lnTo>
                  <a:close/>
                </a:path>
              </a:pathLst>
            </a:custGeom>
            <a:ln w="9524">
              <a:solidFill>
                <a:srgbClr val="666666"/>
              </a:solidFill>
            </a:ln>
          </p:spPr>
          <p:txBody>
            <a:bodyPr wrap="square" lIns="0" tIns="0" rIns="0" bIns="0" rtlCol="0"/>
            <a:lstStyle/>
            <a:p>
              <a:endParaRPr/>
            </a:p>
          </p:txBody>
        </p:sp>
        <p:sp>
          <p:nvSpPr>
            <p:cNvPr id="47" name="object 47"/>
            <p:cNvSpPr/>
            <p:nvPr/>
          </p:nvSpPr>
          <p:spPr>
            <a:xfrm>
              <a:off x="1782671" y="3349793"/>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48" name="object 48"/>
            <p:cNvSpPr/>
            <p:nvPr/>
          </p:nvSpPr>
          <p:spPr>
            <a:xfrm>
              <a:off x="2950744" y="3317393"/>
              <a:ext cx="40640" cy="43180"/>
            </a:xfrm>
            <a:custGeom>
              <a:avLst/>
              <a:gdLst/>
              <a:ahLst/>
              <a:cxnLst/>
              <a:rect l="l" t="t" r="r" b="b"/>
              <a:pathLst>
                <a:path w="40639" h="43179">
                  <a:moveTo>
                    <a:pt x="23574" y="42824"/>
                  </a:moveTo>
                  <a:lnTo>
                    <a:pt x="0" y="21999"/>
                  </a:lnTo>
                  <a:lnTo>
                    <a:pt x="40399" y="0"/>
                  </a:lnTo>
                  <a:lnTo>
                    <a:pt x="23574" y="42824"/>
                  </a:lnTo>
                  <a:close/>
                </a:path>
              </a:pathLst>
            </a:custGeom>
            <a:solidFill>
              <a:srgbClr val="666666"/>
            </a:solidFill>
          </p:spPr>
          <p:txBody>
            <a:bodyPr wrap="square" lIns="0" tIns="0" rIns="0" bIns="0" rtlCol="0"/>
            <a:lstStyle/>
            <a:p>
              <a:endParaRPr/>
            </a:p>
          </p:txBody>
        </p:sp>
        <p:sp>
          <p:nvSpPr>
            <p:cNvPr id="49" name="object 49"/>
            <p:cNvSpPr/>
            <p:nvPr/>
          </p:nvSpPr>
          <p:spPr>
            <a:xfrm>
              <a:off x="2950744" y="3317393"/>
              <a:ext cx="40640" cy="43180"/>
            </a:xfrm>
            <a:custGeom>
              <a:avLst/>
              <a:gdLst/>
              <a:ahLst/>
              <a:cxnLst/>
              <a:rect l="l" t="t" r="r" b="b"/>
              <a:pathLst>
                <a:path w="40639" h="43179">
                  <a:moveTo>
                    <a:pt x="23574" y="42824"/>
                  </a:moveTo>
                  <a:lnTo>
                    <a:pt x="40399" y="0"/>
                  </a:lnTo>
                  <a:lnTo>
                    <a:pt x="0" y="21999"/>
                  </a:lnTo>
                  <a:lnTo>
                    <a:pt x="23574" y="42824"/>
                  </a:lnTo>
                  <a:close/>
                </a:path>
              </a:pathLst>
            </a:custGeom>
            <a:ln w="9524">
              <a:solidFill>
                <a:srgbClr val="666666"/>
              </a:solidFill>
            </a:ln>
          </p:spPr>
          <p:txBody>
            <a:bodyPr wrap="square" lIns="0" tIns="0" rIns="0" bIns="0" rtlCol="0"/>
            <a:lstStyle/>
            <a:p>
              <a:endParaRPr/>
            </a:p>
          </p:txBody>
        </p:sp>
        <p:sp>
          <p:nvSpPr>
            <p:cNvPr id="50" name="object 50"/>
            <p:cNvSpPr/>
            <p:nvPr/>
          </p:nvSpPr>
          <p:spPr>
            <a:xfrm>
              <a:off x="1782671" y="2435282"/>
              <a:ext cx="1191260" cy="2251075"/>
            </a:xfrm>
            <a:custGeom>
              <a:avLst/>
              <a:gdLst/>
              <a:ahLst/>
              <a:cxnLst/>
              <a:rect l="l" t="t" r="r" b="b"/>
              <a:pathLst>
                <a:path w="1191260" h="2251075">
                  <a:moveTo>
                    <a:pt x="0" y="2250482"/>
                  </a:moveTo>
                  <a:lnTo>
                    <a:pt x="1190972" y="0"/>
                  </a:lnTo>
                </a:path>
              </a:pathLst>
            </a:custGeom>
            <a:ln w="9524">
              <a:solidFill>
                <a:srgbClr val="666666"/>
              </a:solidFill>
            </a:ln>
          </p:spPr>
          <p:txBody>
            <a:bodyPr wrap="square" lIns="0" tIns="0" rIns="0" bIns="0" rtlCol="0"/>
            <a:lstStyle/>
            <a:p>
              <a:endParaRPr/>
            </a:p>
          </p:txBody>
        </p:sp>
        <p:sp>
          <p:nvSpPr>
            <p:cNvPr id="51" name="object 51"/>
            <p:cNvSpPr/>
            <p:nvPr/>
          </p:nvSpPr>
          <p:spPr>
            <a:xfrm>
              <a:off x="2959744" y="2397077"/>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52" name="object 52"/>
            <p:cNvSpPr/>
            <p:nvPr/>
          </p:nvSpPr>
          <p:spPr>
            <a:xfrm>
              <a:off x="2959744" y="2397077"/>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53" name="object 53"/>
            <p:cNvSpPr/>
            <p:nvPr/>
          </p:nvSpPr>
          <p:spPr>
            <a:xfrm>
              <a:off x="3658317" y="2384620"/>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54" name="object 54"/>
            <p:cNvSpPr/>
            <p:nvPr/>
          </p:nvSpPr>
          <p:spPr>
            <a:xfrm>
              <a:off x="4818865" y="2368887"/>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55" name="object 55"/>
            <p:cNvSpPr/>
            <p:nvPr/>
          </p:nvSpPr>
          <p:spPr>
            <a:xfrm>
              <a:off x="4818865" y="2368887"/>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56" name="object 56"/>
            <p:cNvSpPr/>
            <p:nvPr/>
          </p:nvSpPr>
          <p:spPr>
            <a:xfrm>
              <a:off x="3658317" y="2384620"/>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57" name="object 57"/>
            <p:cNvSpPr/>
            <p:nvPr/>
          </p:nvSpPr>
          <p:spPr>
            <a:xfrm>
              <a:off x="4820965" y="3259768"/>
              <a:ext cx="44450" cy="38735"/>
            </a:xfrm>
            <a:custGeom>
              <a:avLst/>
              <a:gdLst/>
              <a:ahLst/>
              <a:cxnLst/>
              <a:rect l="l" t="t" r="r" b="b"/>
              <a:pathLst>
                <a:path w="44450" h="38735">
                  <a:moveTo>
                    <a:pt x="43949" y="38649"/>
                  </a:moveTo>
                  <a:lnTo>
                    <a:pt x="0" y="25099"/>
                  </a:lnTo>
                  <a:lnTo>
                    <a:pt x="18999" y="0"/>
                  </a:lnTo>
                  <a:lnTo>
                    <a:pt x="43949" y="38649"/>
                  </a:lnTo>
                  <a:close/>
                </a:path>
              </a:pathLst>
            </a:custGeom>
            <a:solidFill>
              <a:srgbClr val="666666"/>
            </a:solidFill>
          </p:spPr>
          <p:txBody>
            <a:bodyPr wrap="square" lIns="0" tIns="0" rIns="0" bIns="0" rtlCol="0"/>
            <a:lstStyle/>
            <a:p>
              <a:endParaRPr/>
            </a:p>
          </p:txBody>
        </p:sp>
        <p:sp>
          <p:nvSpPr>
            <p:cNvPr id="58" name="object 58"/>
            <p:cNvSpPr/>
            <p:nvPr/>
          </p:nvSpPr>
          <p:spPr>
            <a:xfrm>
              <a:off x="4820965" y="3259768"/>
              <a:ext cx="44450" cy="38735"/>
            </a:xfrm>
            <a:custGeom>
              <a:avLst/>
              <a:gdLst/>
              <a:ahLst/>
              <a:cxnLst/>
              <a:rect l="l" t="t" r="r" b="b"/>
              <a:pathLst>
                <a:path w="44450" h="38735">
                  <a:moveTo>
                    <a:pt x="0" y="25099"/>
                  </a:moveTo>
                  <a:lnTo>
                    <a:pt x="43949" y="38649"/>
                  </a:lnTo>
                  <a:lnTo>
                    <a:pt x="18999" y="0"/>
                  </a:lnTo>
                  <a:lnTo>
                    <a:pt x="0" y="25099"/>
                  </a:lnTo>
                  <a:close/>
                </a:path>
              </a:pathLst>
            </a:custGeom>
            <a:ln w="9524">
              <a:solidFill>
                <a:srgbClr val="666666"/>
              </a:solidFill>
            </a:ln>
          </p:spPr>
          <p:txBody>
            <a:bodyPr wrap="square" lIns="0" tIns="0" rIns="0" bIns="0" rtlCol="0"/>
            <a:lstStyle/>
            <a:p>
              <a:endParaRPr/>
            </a:p>
          </p:txBody>
        </p:sp>
        <p:sp>
          <p:nvSpPr>
            <p:cNvPr id="59" name="object 59"/>
            <p:cNvSpPr/>
            <p:nvPr/>
          </p:nvSpPr>
          <p:spPr>
            <a:xfrm>
              <a:off x="3658317" y="2384620"/>
              <a:ext cx="1186815" cy="1797050"/>
            </a:xfrm>
            <a:custGeom>
              <a:avLst/>
              <a:gdLst/>
              <a:ahLst/>
              <a:cxnLst/>
              <a:rect l="l" t="t" r="r" b="b"/>
              <a:pathLst>
                <a:path w="1186814" h="1797050">
                  <a:moveTo>
                    <a:pt x="0" y="0"/>
                  </a:moveTo>
                  <a:lnTo>
                    <a:pt x="1186197" y="1796696"/>
                  </a:lnTo>
                </a:path>
              </a:pathLst>
            </a:custGeom>
            <a:ln w="9524">
              <a:solidFill>
                <a:srgbClr val="666666"/>
              </a:solidFill>
            </a:ln>
          </p:spPr>
          <p:txBody>
            <a:bodyPr wrap="square" lIns="0" tIns="0" rIns="0" bIns="0" rtlCol="0"/>
            <a:lstStyle/>
            <a:p>
              <a:endParaRPr/>
            </a:p>
          </p:txBody>
        </p:sp>
        <p:sp>
          <p:nvSpPr>
            <p:cNvPr id="60" name="object 60"/>
            <p:cNvSpPr/>
            <p:nvPr/>
          </p:nvSpPr>
          <p:spPr>
            <a:xfrm>
              <a:off x="4831390" y="4172666"/>
              <a:ext cx="37465" cy="45085"/>
            </a:xfrm>
            <a:custGeom>
              <a:avLst/>
              <a:gdLst/>
              <a:ahLst/>
              <a:cxnLst/>
              <a:rect l="l" t="t" r="r" b="b"/>
              <a:pathLst>
                <a:path w="37464" h="45085">
                  <a:moveTo>
                    <a:pt x="36949" y="44724"/>
                  </a:moveTo>
                  <a:lnTo>
                    <a:pt x="0" y="17324"/>
                  </a:lnTo>
                  <a:lnTo>
                    <a:pt x="26274" y="0"/>
                  </a:lnTo>
                  <a:lnTo>
                    <a:pt x="36949" y="44724"/>
                  </a:lnTo>
                  <a:close/>
                </a:path>
              </a:pathLst>
            </a:custGeom>
            <a:solidFill>
              <a:srgbClr val="666666"/>
            </a:solidFill>
          </p:spPr>
          <p:txBody>
            <a:bodyPr wrap="square" lIns="0" tIns="0" rIns="0" bIns="0" rtlCol="0"/>
            <a:lstStyle/>
            <a:p>
              <a:endParaRPr/>
            </a:p>
          </p:txBody>
        </p:sp>
        <p:sp>
          <p:nvSpPr>
            <p:cNvPr id="61" name="object 61"/>
            <p:cNvSpPr/>
            <p:nvPr/>
          </p:nvSpPr>
          <p:spPr>
            <a:xfrm>
              <a:off x="4831390" y="4172666"/>
              <a:ext cx="37465" cy="45085"/>
            </a:xfrm>
            <a:custGeom>
              <a:avLst/>
              <a:gdLst/>
              <a:ahLst/>
              <a:cxnLst/>
              <a:rect l="l" t="t" r="r" b="b"/>
              <a:pathLst>
                <a:path w="37464" h="45085">
                  <a:moveTo>
                    <a:pt x="0" y="17324"/>
                  </a:moveTo>
                  <a:lnTo>
                    <a:pt x="36949" y="44724"/>
                  </a:lnTo>
                  <a:lnTo>
                    <a:pt x="26274" y="0"/>
                  </a:lnTo>
                  <a:lnTo>
                    <a:pt x="0" y="17324"/>
                  </a:lnTo>
                  <a:close/>
                </a:path>
              </a:pathLst>
            </a:custGeom>
            <a:ln w="9524">
              <a:solidFill>
                <a:srgbClr val="666666"/>
              </a:solidFill>
            </a:ln>
          </p:spPr>
          <p:txBody>
            <a:bodyPr wrap="square" lIns="0" tIns="0" rIns="0" bIns="0" rtlCol="0"/>
            <a:lstStyle/>
            <a:p>
              <a:endParaRPr/>
            </a:p>
          </p:txBody>
        </p:sp>
        <p:sp>
          <p:nvSpPr>
            <p:cNvPr id="62" name="object 62"/>
            <p:cNvSpPr/>
            <p:nvPr/>
          </p:nvSpPr>
          <p:spPr>
            <a:xfrm>
              <a:off x="3658317" y="2419122"/>
              <a:ext cx="1172210" cy="887730"/>
            </a:xfrm>
            <a:custGeom>
              <a:avLst/>
              <a:gdLst/>
              <a:ahLst/>
              <a:cxnLst/>
              <a:rect l="l" t="t" r="r" b="b"/>
              <a:pathLst>
                <a:path w="1172210" h="887729">
                  <a:moveTo>
                    <a:pt x="0" y="887695"/>
                  </a:moveTo>
                  <a:lnTo>
                    <a:pt x="1172147" y="0"/>
                  </a:lnTo>
                </a:path>
              </a:pathLst>
            </a:custGeom>
            <a:ln w="9524">
              <a:solidFill>
                <a:srgbClr val="666666"/>
              </a:solidFill>
            </a:ln>
          </p:spPr>
          <p:txBody>
            <a:bodyPr wrap="square" lIns="0" tIns="0" rIns="0" bIns="0" rtlCol="0"/>
            <a:lstStyle/>
            <a:p>
              <a:endParaRPr/>
            </a:p>
          </p:txBody>
        </p:sp>
        <p:sp>
          <p:nvSpPr>
            <p:cNvPr id="63" name="object 63"/>
            <p:cNvSpPr/>
            <p:nvPr/>
          </p:nvSpPr>
          <p:spPr>
            <a:xfrm>
              <a:off x="4820965" y="2393027"/>
              <a:ext cx="44450" cy="38735"/>
            </a:xfrm>
            <a:custGeom>
              <a:avLst/>
              <a:gdLst/>
              <a:ahLst/>
              <a:cxnLst/>
              <a:rect l="l" t="t" r="r" b="b"/>
              <a:pathLst>
                <a:path w="44450" h="38735">
                  <a:moveTo>
                    <a:pt x="18999" y="38637"/>
                  </a:moveTo>
                  <a:lnTo>
                    <a:pt x="0" y="13554"/>
                  </a:lnTo>
                  <a:lnTo>
                    <a:pt x="43949" y="0"/>
                  </a:lnTo>
                  <a:lnTo>
                    <a:pt x="18999" y="38637"/>
                  </a:lnTo>
                  <a:close/>
                </a:path>
              </a:pathLst>
            </a:custGeom>
            <a:solidFill>
              <a:srgbClr val="666666"/>
            </a:solidFill>
          </p:spPr>
          <p:txBody>
            <a:bodyPr wrap="square" lIns="0" tIns="0" rIns="0" bIns="0" rtlCol="0"/>
            <a:lstStyle/>
            <a:p>
              <a:endParaRPr/>
            </a:p>
          </p:txBody>
        </p:sp>
        <p:sp>
          <p:nvSpPr>
            <p:cNvPr id="64" name="object 64"/>
            <p:cNvSpPr/>
            <p:nvPr/>
          </p:nvSpPr>
          <p:spPr>
            <a:xfrm>
              <a:off x="4820965" y="2393027"/>
              <a:ext cx="44450" cy="38735"/>
            </a:xfrm>
            <a:custGeom>
              <a:avLst/>
              <a:gdLst/>
              <a:ahLst/>
              <a:cxnLst/>
              <a:rect l="l" t="t" r="r" b="b"/>
              <a:pathLst>
                <a:path w="44450" h="38735">
                  <a:moveTo>
                    <a:pt x="18999" y="38637"/>
                  </a:moveTo>
                  <a:lnTo>
                    <a:pt x="43949" y="0"/>
                  </a:lnTo>
                  <a:lnTo>
                    <a:pt x="0" y="13554"/>
                  </a:lnTo>
                  <a:lnTo>
                    <a:pt x="18999" y="38637"/>
                  </a:lnTo>
                  <a:close/>
                </a:path>
              </a:pathLst>
            </a:custGeom>
            <a:ln w="9524">
              <a:solidFill>
                <a:srgbClr val="666666"/>
              </a:solidFill>
            </a:ln>
          </p:spPr>
          <p:txBody>
            <a:bodyPr wrap="square" lIns="0" tIns="0" rIns="0" bIns="0" rtlCol="0"/>
            <a:lstStyle/>
            <a:p>
              <a:endParaRPr/>
            </a:p>
          </p:txBody>
        </p:sp>
        <p:sp>
          <p:nvSpPr>
            <p:cNvPr id="65" name="object 65"/>
            <p:cNvSpPr/>
            <p:nvPr/>
          </p:nvSpPr>
          <p:spPr>
            <a:xfrm>
              <a:off x="3658317" y="3306818"/>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6" name="object 66"/>
            <p:cNvSpPr/>
            <p:nvPr/>
          </p:nvSpPr>
          <p:spPr>
            <a:xfrm>
              <a:off x="4818865" y="3291093"/>
              <a:ext cx="43815" cy="31750"/>
            </a:xfrm>
            <a:custGeom>
              <a:avLst/>
              <a:gdLst/>
              <a:ahLst/>
              <a:cxnLst/>
              <a:rect l="l" t="t" r="r" b="b"/>
              <a:pathLst>
                <a:path w="43814" h="31750">
                  <a:moveTo>
                    <a:pt x="0" y="31449"/>
                  </a:moveTo>
                  <a:lnTo>
                    <a:pt x="0" y="0"/>
                  </a:lnTo>
                  <a:lnTo>
                    <a:pt x="43224" y="15724"/>
                  </a:lnTo>
                  <a:lnTo>
                    <a:pt x="0" y="31449"/>
                  </a:lnTo>
                  <a:close/>
                </a:path>
              </a:pathLst>
            </a:custGeom>
            <a:solidFill>
              <a:srgbClr val="666666"/>
            </a:solidFill>
          </p:spPr>
          <p:txBody>
            <a:bodyPr wrap="square" lIns="0" tIns="0" rIns="0" bIns="0" rtlCol="0"/>
            <a:lstStyle/>
            <a:p>
              <a:endParaRPr/>
            </a:p>
          </p:txBody>
        </p:sp>
        <p:sp>
          <p:nvSpPr>
            <p:cNvPr id="67" name="object 67"/>
            <p:cNvSpPr/>
            <p:nvPr/>
          </p:nvSpPr>
          <p:spPr>
            <a:xfrm>
              <a:off x="4818865" y="3291093"/>
              <a:ext cx="43815" cy="31750"/>
            </a:xfrm>
            <a:custGeom>
              <a:avLst/>
              <a:gdLst/>
              <a:ahLst/>
              <a:cxnLst/>
              <a:rect l="l" t="t" r="r" b="b"/>
              <a:pathLst>
                <a:path w="43814" h="31750">
                  <a:moveTo>
                    <a:pt x="0" y="31449"/>
                  </a:moveTo>
                  <a:lnTo>
                    <a:pt x="43224" y="15724"/>
                  </a:lnTo>
                  <a:lnTo>
                    <a:pt x="0" y="0"/>
                  </a:lnTo>
                  <a:lnTo>
                    <a:pt x="0" y="31449"/>
                  </a:lnTo>
                  <a:close/>
                </a:path>
              </a:pathLst>
            </a:custGeom>
            <a:ln w="9524">
              <a:solidFill>
                <a:srgbClr val="666666"/>
              </a:solidFill>
            </a:ln>
          </p:spPr>
          <p:txBody>
            <a:bodyPr wrap="square" lIns="0" tIns="0" rIns="0" bIns="0" rtlCol="0"/>
            <a:lstStyle/>
            <a:p>
              <a:endParaRPr/>
            </a:p>
          </p:txBody>
        </p:sp>
        <p:sp>
          <p:nvSpPr>
            <p:cNvPr id="68" name="object 68"/>
            <p:cNvSpPr/>
            <p:nvPr/>
          </p:nvSpPr>
          <p:spPr>
            <a:xfrm>
              <a:off x="3658317" y="3306818"/>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69" name="object 69"/>
            <p:cNvSpPr/>
            <p:nvPr/>
          </p:nvSpPr>
          <p:spPr>
            <a:xfrm>
              <a:off x="4820965" y="4181966"/>
              <a:ext cx="44450" cy="38735"/>
            </a:xfrm>
            <a:custGeom>
              <a:avLst/>
              <a:gdLst/>
              <a:ahLst/>
              <a:cxnLst/>
              <a:rect l="l" t="t" r="r" b="b"/>
              <a:pathLst>
                <a:path w="44450" h="38735">
                  <a:moveTo>
                    <a:pt x="43949" y="38649"/>
                  </a:moveTo>
                  <a:lnTo>
                    <a:pt x="0" y="25099"/>
                  </a:lnTo>
                  <a:lnTo>
                    <a:pt x="18999" y="0"/>
                  </a:lnTo>
                  <a:lnTo>
                    <a:pt x="43949" y="38649"/>
                  </a:lnTo>
                  <a:close/>
                </a:path>
              </a:pathLst>
            </a:custGeom>
            <a:solidFill>
              <a:srgbClr val="666666"/>
            </a:solidFill>
          </p:spPr>
          <p:txBody>
            <a:bodyPr wrap="square" lIns="0" tIns="0" rIns="0" bIns="0" rtlCol="0"/>
            <a:lstStyle/>
            <a:p>
              <a:endParaRPr/>
            </a:p>
          </p:txBody>
        </p:sp>
        <p:sp>
          <p:nvSpPr>
            <p:cNvPr id="70" name="object 70"/>
            <p:cNvSpPr/>
            <p:nvPr/>
          </p:nvSpPr>
          <p:spPr>
            <a:xfrm>
              <a:off x="4820965" y="4181966"/>
              <a:ext cx="44450" cy="38735"/>
            </a:xfrm>
            <a:custGeom>
              <a:avLst/>
              <a:gdLst/>
              <a:ahLst/>
              <a:cxnLst/>
              <a:rect l="l" t="t" r="r" b="b"/>
              <a:pathLst>
                <a:path w="44450" h="38735">
                  <a:moveTo>
                    <a:pt x="0" y="25099"/>
                  </a:moveTo>
                  <a:lnTo>
                    <a:pt x="43949" y="38649"/>
                  </a:lnTo>
                  <a:lnTo>
                    <a:pt x="18999" y="0"/>
                  </a:lnTo>
                  <a:lnTo>
                    <a:pt x="0" y="25099"/>
                  </a:lnTo>
                  <a:close/>
                </a:path>
              </a:pathLst>
            </a:custGeom>
            <a:ln w="9524">
              <a:solidFill>
                <a:srgbClr val="666666"/>
              </a:solidFill>
            </a:ln>
          </p:spPr>
          <p:txBody>
            <a:bodyPr wrap="square" lIns="0" tIns="0" rIns="0" bIns="0" rtlCol="0"/>
            <a:lstStyle/>
            <a:p>
              <a:endParaRPr/>
            </a:p>
          </p:txBody>
        </p:sp>
        <p:sp>
          <p:nvSpPr>
            <p:cNvPr id="71" name="object 71"/>
            <p:cNvSpPr/>
            <p:nvPr/>
          </p:nvSpPr>
          <p:spPr>
            <a:xfrm>
              <a:off x="3658317" y="2432312"/>
              <a:ext cx="1186815" cy="1797050"/>
            </a:xfrm>
            <a:custGeom>
              <a:avLst/>
              <a:gdLst/>
              <a:ahLst/>
              <a:cxnLst/>
              <a:rect l="l" t="t" r="r" b="b"/>
              <a:pathLst>
                <a:path w="1186814" h="1797050">
                  <a:moveTo>
                    <a:pt x="0" y="1796703"/>
                  </a:moveTo>
                  <a:lnTo>
                    <a:pt x="1186197" y="0"/>
                  </a:lnTo>
                </a:path>
              </a:pathLst>
            </a:custGeom>
            <a:ln w="9524">
              <a:solidFill>
                <a:srgbClr val="666666"/>
              </a:solidFill>
            </a:ln>
          </p:spPr>
          <p:txBody>
            <a:bodyPr wrap="square" lIns="0" tIns="0" rIns="0" bIns="0" rtlCol="0"/>
            <a:lstStyle/>
            <a:p>
              <a:endParaRPr/>
            </a:p>
          </p:txBody>
        </p:sp>
        <p:sp>
          <p:nvSpPr>
            <p:cNvPr id="72" name="object 72"/>
            <p:cNvSpPr/>
            <p:nvPr/>
          </p:nvSpPr>
          <p:spPr>
            <a:xfrm>
              <a:off x="4831390" y="2396240"/>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73" name="object 73"/>
            <p:cNvSpPr/>
            <p:nvPr/>
          </p:nvSpPr>
          <p:spPr>
            <a:xfrm>
              <a:off x="4831390" y="2396240"/>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74" name="object 74"/>
            <p:cNvSpPr/>
            <p:nvPr/>
          </p:nvSpPr>
          <p:spPr>
            <a:xfrm>
              <a:off x="3658317" y="3341318"/>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75" name="object 75"/>
            <p:cNvSpPr/>
            <p:nvPr/>
          </p:nvSpPr>
          <p:spPr>
            <a:xfrm>
              <a:off x="4820965" y="3315218"/>
              <a:ext cx="44450" cy="38735"/>
            </a:xfrm>
            <a:custGeom>
              <a:avLst/>
              <a:gdLst/>
              <a:ahLst/>
              <a:cxnLst/>
              <a:rect l="l" t="t" r="r" b="b"/>
              <a:pathLst>
                <a:path w="44450" h="38735">
                  <a:moveTo>
                    <a:pt x="18999" y="38649"/>
                  </a:moveTo>
                  <a:lnTo>
                    <a:pt x="0" y="13549"/>
                  </a:lnTo>
                  <a:lnTo>
                    <a:pt x="43949" y="0"/>
                  </a:lnTo>
                  <a:lnTo>
                    <a:pt x="18999" y="38649"/>
                  </a:lnTo>
                  <a:close/>
                </a:path>
              </a:pathLst>
            </a:custGeom>
            <a:solidFill>
              <a:srgbClr val="666666"/>
            </a:solidFill>
          </p:spPr>
          <p:txBody>
            <a:bodyPr wrap="square" lIns="0" tIns="0" rIns="0" bIns="0" rtlCol="0"/>
            <a:lstStyle/>
            <a:p>
              <a:endParaRPr/>
            </a:p>
          </p:txBody>
        </p:sp>
        <p:sp>
          <p:nvSpPr>
            <p:cNvPr id="76" name="object 76"/>
            <p:cNvSpPr/>
            <p:nvPr/>
          </p:nvSpPr>
          <p:spPr>
            <a:xfrm>
              <a:off x="4820965" y="3315218"/>
              <a:ext cx="44450" cy="38735"/>
            </a:xfrm>
            <a:custGeom>
              <a:avLst/>
              <a:gdLst/>
              <a:ahLst/>
              <a:cxnLst/>
              <a:rect l="l" t="t" r="r" b="b"/>
              <a:pathLst>
                <a:path w="44450" h="38735">
                  <a:moveTo>
                    <a:pt x="18999" y="38649"/>
                  </a:moveTo>
                  <a:lnTo>
                    <a:pt x="43949" y="0"/>
                  </a:lnTo>
                  <a:lnTo>
                    <a:pt x="0" y="13549"/>
                  </a:lnTo>
                  <a:lnTo>
                    <a:pt x="18999" y="38649"/>
                  </a:lnTo>
                  <a:close/>
                </a:path>
              </a:pathLst>
            </a:custGeom>
            <a:ln w="9524">
              <a:solidFill>
                <a:srgbClr val="666666"/>
              </a:solidFill>
            </a:ln>
          </p:spPr>
          <p:txBody>
            <a:bodyPr wrap="square" lIns="0" tIns="0" rIns="0" bIns="0" rtlCol="0"/>
            <a:lstStyle/>
            <a:p>
              <a:endParaRPr/>
            </a:p>
          </p:txBody>
        </p:sp>
        <p:sp>
          <p:nvSpPr>
            <p:cNvPr id="77" name="object 77"/>
            <p:cNvSpPr/>
            <p:nvPr/>
          </p:nvSpPr>
          <p:spPr>
            <a:xfrm>
              <a:off x="3658317" y="4229016"/>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8" name="object 78"/>
            <p:cNvSpPr/>
            <p:nvPr/>
          </p:nvSpPr>
          <p:spPr>
            <a:xfrm>
              <a:off x="4818865" y="4213291"/>
              <a:ext cx="43815" cy="31750"/>
            </a:xfrm>
            <a:custGeom>
              <a:avLst/>
              <a:gdLst/>
              <a:ahLst/>
              <a:cxnLst/>
              <a:rect l="l" t="t" r="r" b="b"/>
              <a:pathLst>
                <a:path w="43814" h="31750">
                  <a:moveTo>
                    <a:pt x="0" y="31449"/>
                  </a:moveTo>
                  <a:lnTo>
                    <a:pt x="0" y="0"/>
                  </a:lnTo>
                  <a:lnTo>
                    <a:pt x="43224" y="15724"/>
                  </a:lnTo>
                  <a:lnTo>
                    <a:pt x="0" y="31449"/>
                  </a:lnTo>
                  <a:close/>
                </a:path>
              </a:pathLst>
            </a:custGeom>
            <a:solidFill>
              <a:srgbClr val="666666"/>
            </a:solidFill>
          </p:spPr>
          <p:txBody>
            <a:bodyPr wrap="square" lIns="0" tIns="0" rIns="0" bIns="0" rtlCol="0"/>
            <a:lstStyle/>
            <a:p>
              <a:endParaRPr/>
            </a:p>
          </p:txBody>
        </p:sp>
        <p:sp>
          <p:nvSpPr>
            <p:cNvPr id="79" name="object 79"/>
            <p:cNvSpPr/>
            <p:nvPr/>
          </p:nvSpPr>
          <p:spPr>
            <a:xfrm>
              <a:off x="4818865" y="4213291"/>
              <a:ext cx="43815" cy="31750"/>
            </a:xfrm>
            <a:custGeom>
              <a:avLst/>
              <a:gdLst/>
              <a:ahLst/>
              <a:cxnLst/>
              <a:rect l="l" t="t" r="r" b="b"/>
              <a:pathLst>
                <a:path w="43814" h="31750">
                  <a:moveTo>
                    <a:pt x="0" y="31449"/>
                  </a:moveTo>
                  <a:lnTo>
                    <a:pt x="43224" y="15724"/>
                  </a:lnTo>
                  <a:lnTo>
                    <a:pt x="0" y="0"/>
                  </a:lnTo>
                  <a:lnTo>
                    <a:pt x="0" y="31449"/>
                  </a:lnTo>
                  <a:close/>
                </a:path>
              </a:pathLst>
            </a:custGeom>
            <a:ln w="9524">
              <a:solidFill>
                <a:srgbClr val="666666"/>
              </a:solidFill>
            </a:ln>
          </p:spPr>
          <p:txBody>
            <a:bodyPr wrap="square" lIns="0" tIns="0" rIns="0" bIns="0" rtlCol="0"/>
            <a:lstStyle/>
            <a:p>
              <a:endParaRPr/>
            </a:p>
          </p:txBody>
        </p:sp>
        <p:sp>
          <p:nvSpPr>
            <p:cNvPr id="80" name="object 80"/>
            <p:cNvSpPr/>
            <p:nvPr/>
          </p:nvSpPr>
          <p:spPr>
            <a:xfrm>
              <a:off x="3658317" y="4263516"/>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1" name="object 81"/>
            <p:cNvSpPr/>
            <p:nvPr/>
          </p:nvSpPr>
          <p:spPr>
            <a:xfrm>
              <a:off x="4820965" y="4237416"/>
              <a:ext cx="44450" cy="38735"/>
            </a:xfrm>
            <a:custGeom>
              <a:avLst/>
              <a:gdLst/>
              <a:ahLst/>
              <a:cxnLst/>
              <a:rect l="l" t="t" r="r" b="b"/>
              <a:pathLst>
                <a:path w="44450" h="38735">
                  <a:moveTo>
                    <a:pt x="18999" y="38649"/>
                  </a:moveTo>
                  <a:lnTo>
                    <a:pt x="0" y="13549"/>
                  </a:lnTo>
                  <a:lnTo>
                    <a:pt x="43949" y="0"/>
                  </a:lnTo>
                  <a:lnTo>
                    <a:pt x="18999" y="38649"/>
                  </a:lnTo>
                  <a:close/>
                </a:path>
              </a:pathLst>
            </a:custGeom>
            <a:solidFill>
              <a:srgbClr val="666666"/>
            </a:solidFill>
          </p:spPr>
          <p:txBody>
            <a:bodyPr wrap="square" lIns="0" tIns="0" rIns="0" bIns="0" rtlCol="0"/>
            <a:lstStyle/>
            <a:p>
              <a:endParaRPr/>
            </a:p>
          </p:txBody>
        </p:sp>
        <p:sp>
          <p:nvSpPr>
            <p:cNvPr id="82" name="object 82"/>
            <p:cNvSpPr/>
            <p:nvPr/>
          </p:nvSpPr>
          <p:spPr>
            <a:xfrm>
              <a:off x="4820965" y="4237416"/>
              <a:ext cx="44450" cy="38735"/>
            </a:xfrm>
            <a:custGeom>
              <a:avLst/>
              <a:gdLst/>
              <a:ahLst/>
              <a:cxnLst/>
              <a:rect l="l" t="t" r="r" b="b"/>
              <a:pathLst>
                <a:path w="44450" h="38735">
                  <a:moveTo>
                    <a:pt x="18999" y="38649"/>
                  </a:moveTo>
                  <a:lnTo>
                    <a:pt x="43949" y="0"/>
                  </a:lnTo>
                  <a:lnTo>
                    <a:pt x="0" y="13549"/>
                  </a:lnTo>
                  <a:lnTo>
                    <a:pt x="18999" y="38649"/>
                  </a:lnTo>
                  <a:close/>
                </a:path>
              </a:pathLst>
            </a:custGeom>
            <a:ln w="9524">
              <a:solidFill>
                <a:srgbClr val="666666"/>
              </a:solidFill>
            </a:ln>
          </p:spPr>
          <p:txBody>
            <a:bodyPr wrap="square" lIns="0" tIns="0" rIns="0" bIns="0" rtlCol="0"/>
            <a:lstStyle/>
            <a:p>
              <a:endParaRPr/>
            </a:p>
          </p:txBody>
        </p:sp>
        <p:sp>
          <p:nvSpPr>
            <p:cNvPr id="83" name="object 83"/>
            <p:cNvSpPr/>
            <p:nvPr/>
          </p:nvSpPr>
          <p:spPr>
            <a:xfrm>
              <a:off x="3658317" y="3354518"/>
              <a:ext cx="1186815" cy="1797050"/>
            </a:xfrm>
            <a:custGeom>
              <a:avLst/>
              <a:gdLst/>
              <a:ahLst/>
              <a:cxnLst/>
              <a:rect l="l" t="t" r="r" b="b"/>
              <a:pathLst>
                <a:path w="1186814" h="1797050">
                  <a:moveTo>
                    <a:pt x="0" y="1796696"/>
                  </a:moveTo>
                  <a:lnTo>
                    <a:pt x="1186197" y="0"/>
                  </a:lnTo>
                </a:path>
              </a:pathLst>
            </a:custGeom>
            <a:ln w="9524">
              <a:solidFill>
                <a:srgbClr val="666666"/>
              </a:solidFill>
            </a:ln>
          </p:spPr>
          <p:txBody>
            <a:bodyPr wrap="square" lIns="0" tIns="0" rIns="0" bIns="0" rtlCol="0"/>
            <a:lstStyle/>
            <a:p>
              <a:endParaRPr/>
            </a:p>
          </p:txBody>
        </p:sp>
        <p:sp>
          <p:nvSpPr>
            <p:cNvPr id="84" name="object 84"/>
            <p:cNvSpPr/>
            <p:nvPr/>
          </p:nvSpPr>
          <p:spPr>
            <a:xfrm>
              <a:off x="4831390" y="3318443"/>
              <a:ext cx="37465" cy="45085"/>
            </a:xfrm>
            <a:custGeom>
              <a:avLst/>
              <a:gdLst/>
              <a:ahLst/>
              <a:cxnLst/>
              <a:rect l="l" t="t" r="r" b="b"/>
              <a:pathLst>
                <a:path w="37464" h="45085">
                  <a:moveTo>
                    <a:pt x="26274" y="44724"/>
                  </a:moveTo>
                  <a:lnTo>
                    <a:pt x="0" y="27399"/>
                  </a:lnTo>
                  <a:lnTo>
                    <a:pt x="36949" y="0"/>
                  </a:lnTo>
                  <a:lnTo>
                    <a:pt x="26274" y="44724"/>
                  </a:lnTo>
                  <a:close/>
                </a:path>
              </a:pathLst>
            </a:custGeom>
            <a:solidFill>
              <a:srgbClr val="666666"/>
            </a:solidFill>
          </p:spPr>
          <p:txBody>
            <a:bodyPr wrap="square" lIns="0" tIns="0" rIns="0" bIns="0" rtlCol="0"/>
            <a:lstStyle/>
            <a:p>
              <a:endParaRPr/>
            </a:p>
          </p:txBody>
        </p:sp>
        <p:sp>
          <p:nvSpPr>
            <p:cNvPr id="85" name="object 85"/>
            <p:cNvSpPr/>
            <p:nvPr/>
          </p:nvSpPr>
          <p:spPr>
            <a:xfrm>
              <a:off x="4831390" y="3318443"/>
              <a:ext cx="37465" cy="45085"/>
            </a:xfrm>
            <a:custGeom>
              <a:avLst/>
              <a:gdLst/>
              <a:ahLst/>
              <a:cxnLst/>
              <a:rect l="l" t="t" r="r" b="b"/>
              <a:pathLst>
                <a:path w="37464" h="45085">
                  <a:moveTo>
                    <a:pt x="26274" y="44724"/>
                  </a:moveTo>
                  <a:lnTo>
                    <a:pt x="36949" y="0"/>
                  </a:lnTo>
                  <a:lnTo>
                    <a:pt x="0" y="27399"/>
                  </a:lnTo>
                  <a:lnTo>
                    <a:pt x="26274" y="44724"/>
                  </a:lnTo>
                  <a:close/>
                </a:path>
              </a:pathLst>
            </a:custGeom>
            <a:ln w="9524">
              <a:solidFill>
                <a:srgbClr val="666666"/>
              </a:solidFill>
            </a:ln>
          </p:spPr>
          <p:txBody>
            <a:bodyPr wrap="square" lIns="0" tIns="0" rIns="0" bIns="0" rtlCol="0"/>
            <a:lstStyle/>
            <a:p>
              <a:endParaRPr/>
            </a:p>
          </p:txBody>
        </p:sp>
        <p:sp>
          <p:nvSpPr>
            <p:cNvPr id="86" name="object 86"/>
            <p:cNvSpPr/>
            <p:nvPr/>
          </p:nvSpPr>
          <p:spPr>
            <a:xfrm>
              <a:off x="3658317" y="2436927"/>
              <a:ext cx="1195070" cy="2714625"/>
            </a:xfrm>
            <a:custGeom>
              <a:avLst/>
              <a:gdLst/>
              <a:ahLst/>
              <a:cxnLst/>
              <a:rect l="l" t="t" r="r" b="b"/>
              <a:pathLst>
                <a:path w="1195070" h="2714625">
                  <a:moveTo>
                    <a:pt x="0" y="2714287"/>
                  </a:moveTo>
                  <a:lnTo>
                    <a:pt x="1194672" y="0"/>
                  </a:lnTo>
                </a:path>
              </a:pathLst>
            </a:custGeom>
            <a:ln w="9524">
              <a:solidFill>
                <a:srgbClr val="666666"/>
              </a:solidFill>
            </a:ln>
          </p:spPr>
          <p:txBody>
            <a:bodyPr wrap="square" lIns="0" tIns="0" rIns="0" bIns="0" rtlCol="0"/>
            <a:lstStyle/>
            <a:p>
              <a:endParaRPr/>
            </a:p>
          </p:txBody>
        </p:sp>
        <p:sp>
          <p:nvSpPr>
            <p:cNvPr id="87" name="object 87"/>
            <p:cNvSpPr/>
            <p:nvPr/>
          </p:nvSpPr>
          <p:spPr>
            <a:xfrm>
              <a:off x="4838590" y="2397365"/>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88" name="object 88"/>
            <p:cNvSpPr/>
            <p:nvPr/>
          </p:nvSpPr>
          <p:spPr>
            <a:xfrm>
              <a:off x="4838590" y="2397365"/>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89" name="object 89"/>
            <p:cNvSpPr/>
            <p:nvPr/>
          </p:nvSpPr>
          <p:spPr>
            <a:xfrm>
              <a:off x="5533963" y="2384620"/>
              <a:ext cx="1164590" cy="436880"/>
            </a:xfrm>
            <a:custGeom>
              <a:avLst/>
              <a:gdLst/>
              <a:ahLst/>
              <a:cxnLst/>
              <a:rect l="l" t="t" r="r" b="b"/>
              <a:pathLst>
                <a:path w="1164590" h="436880">
                  <a:moveTo>
                    <a:pt x="0" y="0"/>
                  </a:moveTo>
                  <a:lnTo>
                    <a:pt x="1164197" y="436824"/>
                  </a:lnTo>
                </a:path>
              </a:pathLst>
            </a:custGeom>
            <a:ln w="9524">
              <a:solidFill>
                <a:srgbClr val="666666"/>
              </a:solidFill>
            </a:ln>
          </p:spPr>
          <p:txBody>
            <a:bodyPr wrap="square" lIns="0" tIns="0" rIns="0" bIns="0" rtlCol="0"/>
            <a:lstStyle/>
            <a:p>
              <a:endParaRPr/>
            </a:p>
          </p:txBody>
        </p:sp>
        <p:sp>
          <p:nvSpPr>
            <p:cNvPr id="90" name="object 90"/>
            <p:cNvSpPr/>
            <p:nvPr/>
          </p:nvSpPr>
          <p:spPr>
            <a:xfrm>
              <a:off x="6692636" y="2806719"/>
              <a:ext cx="46355" cy="30480"/>
            </a:xfrm>
            <a:custGeom>
              <a:avLst/>
              <a:gdLst/>
              <a:ahLst/>
              <a:cxnLst/>
              <a:rect l="l" t="t" r="r" b="b"/>
              <a:pathLst>
                <a:path w="46354" h="30480">
                  <a:moveTo>
                    <a:pt x="45999" y="29899"/>
                  </a:moveTo>
                  <a:lnTo>
                    <a:pt x="0" y="29449"/>
                  </a:lnTo>
                  <a:lnTo>
                    <a:pt x="11049" y="0"/>
                  </a:lnTo>
                  <a:lnTo>
                    <a:pt x="45999" y="29899"/>
                  </a:lnTo>
                  <a:close/>
                </a:path>
              </a:pathLst>
            </a:custGeom>
            <a:solidFill>
              <a:srgbClr val="666666"/>
            </a:solidFill>
          </p:spPr>
          <p:txBody>
            <a:bodyPr wrap="square" lIns="0" tIns="0" rIns="0" bIns="0" rtlCol="0"/>
            <a:lstStyle/>
            <a:p>
              <a:endParaRPr/>
            </a:p>
          </p:txBody>
        </p:sp>
        <p:sp>
          <p:nvSpPr>
            <p:cNvPr id="91" name="object 91"/>
            <p:cNvSpPr/>
            <p:nvPr/>
          </p:nvSpPr>
          <p:spPr>
            <a:xfrm>
              <a:off x="6692636" y="2806719"/>
              <a:ext cx="46355" cy="30480"/>
            </a:xfrm>
            <a:custGeom>
              <a:avLst/>
              <a:gdLst/>
              <a:ahLst/>
              <a:cxnLst/>
              <a:rect l="l" t="t" r="r" b="b"/>
              <a:pathLst>
                <a:path w="46354" h="30480">
                  <a:moveTo>
                    <a:pt x="0" y="29449"/>
                  </a:moveTo>
                  <a:lnTo>
                    <a:pt x="45999" y="29899"/>
                  </a:lnTo>
                  <a:lnTo>
                    <a:pt x="11049" y="0"/>
                  </a:lnTo>
                  <a:lnTo>
                    <a:pt x="0" y="29449"/>
                  </a:lnTo>
                  <a:close/>
                </a:path>
              </a:pathLst>
            </a:custGeom>
            <a:ln w="9524">
              <a:solidFill>
                <a:srgbClr val="666666"/>
              </a:solidFill>
            </a:ln>
          </p:spPr>
          <p:txBody>
            <a:bodyPr wrap="square" lIns="0" tIns="0" rIns="0" bIns="0" rtlCol="0"/>
            <a:lstStyle/>
            <a:p>
              <a:endParaRPr/>
            </a:p>
          </p:txBody>
        </p:sp>
        <p:sp>
          <p:nvSpPr>
            <p:cNvPr id="92" name="object 92"/>
            <p:cNvSpPr/>
            <p:nvPr/>
          </p:nvSpPr>
          <p:spPr>
            <a:xfrm>
              <a:off x="5533963" y="2384620"/>
              <a:ext cx="1180465" cy="1336675"/>
            </a:xfrm>
            <a:custGeom>
              <a:avLst/>
              <a:gdLst/>
              <a:ahLst/>
              <a:cxnLst/>
              <a:rect l="l" t="t" r="r" b="b"/>
              <a:pathLst>
                <a:path w="1180465" h="1336675">
                  <a:moveTo>
                    <a:pt x="0" y="0"/>
                  </a:moveTo>
                  <a:lnTo>
                    <a:pt x="1179872" y="1336247"/>
                  </a:lnTo>
                </a:path>
              </a:pathLst>
            </a:custGeom>
            <a:ln w="9524">
              <a:solidFill>
                <a:srgbClr val="666666"/>
              </a:solidFill>
            </a:ln>
          </p:spPr>
          <p:txBody>
            <a:bodyPr wrap="square" lIns="0" tIns="0" rIns="0" bIns="0" rtlCol="0"/>
            <a:lstStyle/>
            <a:p>
              <a:endParaRPr/>
            </a:p>
          </p:txBody>
        </p:sp>
        <p:sp>
          <p:nvSpPr>
            <p:cNvPr id="93" name="object 93"/>
            <p:cNvSpPr/>
            <p:nvPr/>
          </p:nvSpPr>
          <p:spPr>
            <a:xfrm>
              <a:off x="6702036" y="3710467"/>
              <a:ext cx="40640" cy="43180"/>
            </a:xfrm>
            <a:custGeom>
              <a:avLst/>
              <a:gdLst/>
              <a:ahLst/>
              <a:cxnLst/>
              <a:rect l="l" t="t" r="r" b="b"/>
              <a:pathLst>
                <a:path w="40640" h="43179">
                  <a:moveTo>
                    <a:pt x="40399" y="42799"/>
                  </a:moveTo>
                  <a:lnTo>
                    <a:pt x="0" y="20824"/>
                  </a:lnTo>
                  <a:lnTo>
                    <a:pt x="23599" y="0"/>
                  </a:lnTo>
                  <a:lnTo>
                    <a:pt x="40399" y="42799"/>
                  </a:lnTo>
                  <a:close/>
                </a:path>
              </a:pathLst>
            </a:custGeom>
            <a:solidFill>
              <a:srgbClr val="666666"/>
            </a:solidFill>
          </p:spPr>
          <p:txBody>
            <a:bodyPr wrap="square" lIns="0" tIns="0" rIns="0" bIns="0" rtlCol="0"/>
            <a:lstStyle/>
            <a:p>
              <a:endParaRPr/>
            </a:p>
          </p:txBody>
        </p:sp>
        <p:sp>
          <p:nvSpPr>
            <p:cNvPr id="94" name="object 94"/>
            <p:cNvSpPr/>
            <p:nvPr/>
          </p:nvSpPr>
          <p:spPr>
            <a:xfrm>
              <a:off x="6702036" y="3710467"/>
              <a:ext cx="40640" cy="43180"/>
            </a:xfrm>
            <a:custGeom>
              <a:avLst/>
              <a:gdLst/>
              <a:ahLst/>
              <a:cxnLst/>
              <a:rect l="l" t="t" r="r" b="b"/>
              <a:pathLst>
                <a:path w="40640" h="43179">
                  <a:moveTo>
                    <a:pt x="0" y="20824"/>
                  </a:moveTo>
                  <a:lnTo>
                    <a:pt x="40399" y="42799"/>
                  </a:lnTo>
                  <a:lnTo>
                    <a:pt x="23599" y="0"/>
                  </a:lnTo>
                  <a:lnTo>
                    <a:pt x="0" y="20824"/>
                  </a:lnTo>
                  <a:close/>
                </a:path>
              </a:pathLst>
            </a:custGeom>
            <a:ln w="9524">
              <a:solidFill>
                <a:srgbClr val="666666"/>
              </a:solidFill>
            </a:ln>
          </p:spPr>
          <p:txBody>
            <a:bodyPr wrap="square" lIns="0" tIns="0" rIns="0" bIns="0" rtlCol="0"/>
            <a:lstStyle/>
            <a:p>
              <a:endParaRPr/>
            </a:p>
          </p:txBody>
        </p:sp>
        <p:sp>
          <p:nvSpPr>
            <p:cNvPr id="95" name="object 95"/>
            <p:cNvSpPr/>
            <p:nvPr/>
          </p:nvSpPr>
          <p:spPr>
            <a:xfrm>
              <a:off x="5533963" y="2384620"/>
              <a:ext cx="1191260" cy="2251075"/>
            </a:xfrm>
            <a:custGeom>
              <a:avLst/>
              <a:gdLst/>
              <a:ahLst/>
              <a:cxnLst/>
              <a:rect l="l" t="t" r="r" b="b"/>
              <a:pathLst>
                <a:path w="1191259" h="2251075">
                  <a:moveTo>
                    <a:pt x="0" y="0"/>
                  </a:moveTo>
                  <a:lnTo>
                    <a:pt x="1190972" y="2250770"/>
                  </a:lnTo>
                </a:path>
              </a:pathLst>
            </a:custGeom>
            <a:ln w="9524">
              <a:solidFill>
                <a:srgbClr val="666666"/>
              </a:solidFill>
            </a:ln>
          </p:spPr>
          <p:txBody>
            <a:bodyPr wrap="square" lIns="0" tIns="0" rIns="0" bIns="0" rtlCol="0"/>
            <a:lstStyle/>
            <a:p>
              <a:endParaRPr/>
            </a:p>
          </p:txBody>
        </p:sp>
        <p:sp>
          <p:nvSpPr>
            <p:cNvPr id="96" name="object 96"/>
            <p:cNvSpPr/>
            <p:nvPr/>
          </p:nvSpPr>
          <p:spPr>
            <a:xfrm>
              <a:off x="6711036" y="4628040"/>
              <a:ext cx="34290" cy="45720"/>
            </a:xfrm>
            <a:custGeom>
              <a:avLst/>
              <a:gdLst/>
              <a:ahLst/>
              <a:cxnLst/>
              <a:rect l="l" t="t" r="r" b="b"/>
              <a:pathLst>
                <a:path w="34290" h="45720">
                  <a:moveTo>
                    <a:pt x="34099" y="45574"/>
                  </a:moveTo>
                  <a:lnTo>
                    <a:pt x="0" y="14724"/>
                  </a:lnTo>
                  <a:lnTo>
                    <a:pt x="27799" y="0"/>
                  </a:lnTo>
                  <a:lnTo>
                    <a:pt x="34099" y="45574"/>
                  </a:lnTo>
                  <a:close/>
                </a:path>
              </a:pathLst>
            </a:custGeom>
            <a:solidFill>
              <a:srgbClr val="666666"/>
            </a:solidFill>
          </p:spPr>
          <p:txBody>
            <a:bodyPr wrap="square" lIns="0" tIns="0" rIns="0" bIns="0" rtlCol="0"/>
            <a:lstStyle/>
            <a:p>
              <a:endParaRPr/>
            </a:p>
          </p:txBody>
        </p:sp>
        <p:sp>
          <p:nvSpPr>
            <p:cNvPr id="97" name="object 97"/>
            <p:cNvSpPr/>
            <p:nvPr/>
          </p:nvSpPr>
          <p:spPr>
            <a:xfrm>
              <a:off x="6711036" y="4628040"/>
              <a:ext cx="34290" cy="45720"/>
            </a:xfrm>
            <a:custGeom>
              <a:avLst/>
              <a:gdLst/>
              <a:ahLst/>
              <a:cxnLst/>
              <a:rect l="l" t="t" r="r" b="b"/>
              <a:pathLst>
                <a:path w="34290" h="45720">
                  <a:moveTo>
                    <a:pt x="0" y="14724"/>
                  </a:moveTo>
                  <a:lnTo>
                    <a:pt x="34099" y="45574"/>
                  </a:lnTo>
                  <a:lnTo>
                    <a:pt x="27799" y="0"/>
                  </a:lnTo>
                  <a:lnTo>
                    <a:pt x="0" y="14724"/>
                  </a:lnTo>
                  <a:close/>
                </a:path>
              </a:pathLst>
            </a:custGeom>
            <a:ln w="9524">
              <a:solidFill>
                <a:srgbClr val="666666"/>
              </a:solidFill>
            </a:ln>
          </p:spPr>
          <p:txBody>
            <a:bodyPr wrap="square" lIns="0" tIns="0" rIns="0" bIns="0" rtlCol="0"/>
            <a:lstStyle/>
            <a:p>
              <a:endParaRPr/>
            </a:p>
          </p:txBody>
        </p:sp>
        <p:sp>
          <p:nvSpPr>
            <p:cNvPr id="98" name="object 98"/>
            <p:cNvSpPr/>
            <p:nvPr/>
          </p:nvSpPr>
          <p:spPr>
            <a:xfrm>
              <a:off x="5533963" y="2861919"/>
              <a:ext cx="1164590" cy="445134"/>
            </a:xfrm>
            <a:custGeom>
              <a:avLst/>
              <a:gdLst/>
              <a:ahLst/>
              <a:cxnLst/>
              <a:rect l="l" t="t" r="r" b="b"/>
              <a:pathLst>
                <a:path w="1164590" h="445135">
                  <a:moveTo>
                    <a:pt x="0" y="444899"/>
                  </a:moveTo>
                  <a:lnTo>
                    <a:pt x="1164322" y="0"/>
                  </a:lnTo>
                </a:path>
              </a:pathLst>
            </a:custGeom>
            <a:ln w="9524">
              <a:solidFill>
                <a:srgbClr val="666666"/>
              </a:solidFill>
            </a:ln>
          </p:spPr>
          <p:txBody>
            <a:bodyPr wrap="square" lIns="0" tIns="0" rIns="0" bIns="0" rtlCol="0"/>
            <a:lstStyle/>
            <a:p>
              <a:endParaRPr/>
            </a:p>
          </p:txBody>
        </p:sp>
        <p:sp>
          <p:nvSpPr>
            <p:cNvPr id="99" name="object 99"/>
            <p:cNvSpPr/>
            <p:nvPr/>
          </p:nvSpPr>
          <p:spPr>
            <a:xfrm>
              <a:off x="6692661" y="2846494"/>
              <a:ext cx="46355" cy="30480"/>
            </a:xfrm>
            <a:custGeom>
              <a:avLst/>
              <a:gdLst/>
              <a:ahLst/>
              <a:cxnLst/>
              <a:rect l="l" t="t" r="r" b="b"/>
              <a:pathLst>
                <a:path w="46354" h="30480">
                  <a:moveTo>
                    <a:pt x="11224" y="30124"/>
                  </a:moveTo>
                  <a:lnTo>
                    <a:pt x="0" y="724"/>
                  </a:lnTo>
                  <a:lnTo>
                    <a:pt x="45999" y="0"/>
                  </a:lnTo>
                  <a:lnTo>
                    <a:pt x="11224" y="30124"/>
                  </a:lnTo>
                  <a:close/>
                </a:path>
              </a:pathLst>
            </a:custGeom>
            <a:solidFill>
              <a:srgbClr val="666666"/>
            </a:solidFill>
          </p:spPr>
          <p:txBody>
            <a:bodyPr wrap="square" lIns="0" tIns="0" rIns="0" bIns="0" rtlCol="0"/>
            <a:lstStyle/>
            <a:p>
              <a:endParaRPr/>
            </a:p>
          </p:txBody>
        </p:sp>
        <p:sp>
          <p:nvSpPr>
            <p:cNvPr id="100" name="object 100"/>
            <p:cNvSpPr/>
            <p:nvPr/>
          </p:nvSpPr>
          <p:spPr>
            <a:xfrm>
              <a:off x="6692661" y="2846494"/>
              <a:ext cx="46355" cy="30480"/>
            </a:xfrm>
            <a:custGeom>
              <a:avLst/>
              <a:gdLst/>
              <a:ahLst/>
              <a:cxnLst/>
              <a:rect l="l" t="t" r="r" b="b"/>
              <a:pathLst>
                <a:path w="46354" h="30480">
                  <a:moveTo>
                    <a:pt x="11224" y="30124"/>
                  </a:moveTo>
                  <a:lnTo>
                    <a:pt x="45999" y="0"/>
                  </a:lnTo>
                  <a:lnTo>
                    <a:pt x="0" y="724"/>
                  </a:lnTo>
                  <a:lnTo>
                    <a:pt x="11224" y="30124"/>
                  </a:lnTo>
                  <a:close/>
                </a:path>
              </a:pathLst>
            </a:custGeom>
            <a:ln w="9524">
              <a:solidFill>
                <a:srgbClr val="666666"/>
              </a:solidFill>
            </a:ln>
          </p:spPr>
          <p:txBody>
            <a:bodyPr wrap="square" lIns="0" tIns="0" rIns="0" bIns="0" rtlCol="0"/>
            <a:lstStyle/>
            <a:p>
              <a:endParaRPr/>
            </a:p>
          </p:txBody>
        </p:sp>
        <p:sp>
          <p:nvSpPr>
            <p:cNvPr id="101" name="object 101"/>
            <p:cNvSpPr/>
            <p:nvPr/>
          </p:nvSpPr>
          <p:spPr>
            <a:xfrm>
              <a:off x="5533963" y="3306818"/>
              <a:ext cx="1164590" cy="43688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a:p>
          </p:txBody>
        </p:sp>
        <p:sp>
          <p:nvSpPr>
            <p:cNvPr id="102" name="object 102"/>
            <p:cNvSpPr/>
            <p:nvPr/>
          </p:nvSpPr>
          <p:spPr>
            <a:xfrm>
              <a:off x="6692636" y="3728917"/>
              <a:ext cx="46355" cy="30480"/>
            </a:xfrm>
            <a:custGeom>
              <a:avLst/>
              <a:gdLst/>
              <a:ahLst/>
              <a:cxnLst/>
              <a:rect l="l" t="t" r="r" b="b"/>
              <a:pathLst>
                <a:path w="46354" h="30479">
                  <a:moveTo>
                    <a:pt x="45999" y="29899"/>
                  </a:moveTo>
                  <a:lnTo>
                    <a:pt x="0" y="29449"/>
                  </a:lnTo>
                  <a:lnTo>
                    <a:pt x="11049" y="0"/>
                  </a:lnTo>
                  <a:lnTo>
                    <a:pt x="45999" y="29899"/>
                  </a:lnTo>
                  <a:close/>
                </a:path>
              </a:pathLst>
            </a:custGeom>
            <a:solidFill>
              <a:srgbClr val="666666"/>
            </a:solidFill>
          </p:spPr>
          <p:txBody>
            <a:bodyPr wrap="square" lIns="0" tIns="0" rIns="0" bIns="0" rtlCol="0"/>
            <a:lstStyle/>
            <a:p>
              <a:endParaRPr/>
            </a:p>
          </p:txBody>
        </p:sp>
        <p:sp>
          <p:nvSpPr>
            <p:cNvPr id="103" name="object 103"/>
            <p:cNvSpPr/>
            <p:nvPr/>
          </p:nvSpPr>
          <p:spPr>
            <a:xfrm>
              <a:off x="6692636" y="3728917"/>
              <a:ext cx="46355" cy="30480"/>
            </a:xfrm>
            <a:custGeom>
              <a:avLst/>
              <a:gdLst/>
              <a:ahLst/>
              <a:cxnLst/>
              <a:rect l="l" t="t" r="r" b="b"/>
              <a:pathLst>
                <a:path w="46354" h="30479">
                  <a:moveTo>
                    <a:pt x="0" y="29449"/>
                  </a:moveTo>
                  <a:lnTo>
                    <a:pt x="45999" y="29899"/>
                  </a:lnTo>
                  <a:lnTo>
                    <a:pt x="11049" y="0"/>
                  </a:lnTo>
                  <a:lnTo>
                    <a:pt x="0" y="29449"/>
                  </a:lnTo>
                  <a:close/>
                </a:path>
              </a:pathLst>
            </a:custGeom>
            <a:ln w="9524">
              <a:solidFill>
                <a:srgbClr val="666666"/>
              </a:solidFill>
            </a:ln>
          </p:spPr>
          <p:txBody>
            <a:bodyPr wrap="square" lIns="0" tIns="0" rIns="0" bIns="0" rtlCol="0"/>
            <a:lstStyle/>
            <a:p>
              <a:endParaRPr/>
            </a:p>
          </p:txBody>
        </p:sp>
        <p:sp>
          <p:nvSpPr>
            <p:cNvPr id="104" name="object 104"/>
            <p:cNvSpPr/>
            <p:nvPr/>
          </p:nvSpPr>
          <p:spPr>
            <a:xfrm>
              <a:off x="5533963" y="3306818"/>
              <a:ext cx="1180465" cy="1336675"/>
            </a:xfrm>
            <a:custGeom>
              <a:avLst/>
              <a:gdLst/>
              <a:ahLst/>
              <a:cxnLst/>
              <a:rect l="l" t="t" r="r" b="b"/>
              <a:pathLst>
                <a:path w="1180465" h="1336675">
                  <a:moveTo>
                    <a:pt x="0" y="0"/>
                  </a:moveTo>
                  <a:lnTo>
                    <a:pt x="1179872" y="1336247"/>
                  </a:lnTo>
                </a:path>
              </a:pathLst>
            </a:custGeom>
            <a:ln w="9524">
              <a:solidFill>
                <a:srgbClr val="666666"/>
              </a:solidFill>
            </a:ln>
          </p:spPr>
          <p:txBody>
            <a:bodyPr wrap="square" lIns="0" tIns="0" rIns="0" bIns="0" rtlCol="0"/>
            <a:lstStyle/>
            <a:p>
              <a:endParaRPr/>
            </a:p>
          </p:txBody>
        </p:sp>
        <p:sp>
          <p:nvSpPr>
            <p:cNvPr id="105" name="object 105"/>
            <p:cNvSpPr/>
            <p:nvPr/>
          </p:nvSpPr>
          <p:spPr>
            <a:xfrm>
              <a:off x="6702036" y="4632665"/>
              <a:ext cx="40640" cy="43180"/>
            </a:xfrm>
            <a:custGeom>
              <a:avLst/>
              <a:gdLst/>
              <a:ahLst/>
              <a:cxnLst/>
              <a:rect l="l" t="t" r="r" b="b"/>
              <a:pathLst>
                <a:path w="40640" h="43179">
                  <a:moveTo>
                    <a:pt x="40399" y="42799"/>
                  </a:moveTo>
                  <a:lnTo>
                    <a:pt x="0" y="20824"/>
                  </a:lnTo>
                  <a:lnTo>
                    <a:pt x="23599" y="0"/>
                  </a:lnTo>
                  <a:lnTo>
                    <a:pt x="40399" y="42799"/>
                  </a:lnTo>
                  <a:close/>
                </a:path>
              </a:pathLst>
            </a:custGeom>
            <a:solidFill>
              <a:srgbClr val="666666"/>
            </a:solidFill>
          </p:spPr>
          <p:txBody>
            <a:bodyPr wrap="square" lIns="0" tIns="0" rIns="0" bIns="0" rtlCol="0"/>
            <a:lstStyle/>
            <a:p>
              <a:endParaRPr/>
            </a:p>
          </p:txBody>
        </p:sp>
        <p:sp>
          <p:nvSpPr>
            <p:cNvPr id="106" name="object 106"/>
            <p:cNvSpPr/>
            <p:nvPr/>
          </p:nvSpPr>
          <p:spPr>
            <a:xfrm>
              <a:off x="6702036" y="4632665"/>
              <a:ext cx="40640" cy="43180"/>
            </a:xfrm>
            <a:custGeom>
              <a:avLst/>
              <a:gdLst/>
              <a:ahLst/>
              <a:cxnLst/>
              <a:rect l="l" t="t" r="r" b="b"/>
              <a:pathLst>
                <a:path w="40640" h="43179">
                  <a:moveTo>
                    <a:pt x="0" y="20824"/>
                  </a:moveTo>
                  <a:lnTo>
                    <a:pt x="40399" y="42799"/>
                  </a:lnTo>
                  <a:lnTo>
                    <a:pt x="23599" y="0"/>
                  </a:lnTo>
                  <a:lnTo>
                    <a:pt x="0" y="20824"/>
                  </a:lnTo>
                  <a:close/>
                </a:path>
              </a:pathLst>
            </a:custGeom>
            <a:ln w="9524">
              <a:solidFill>
                <a:srgbClr val="666666"/>
              </a:solidFill>
            </a:ln>
          </p:spPr>
          <p:txBody>
            <a:bodyPr wrap="square" lIns="0" tIns="0" rIns="0" bIns="0" rtlCol="0"/>
            <a:lstStyle/>
            <a:p>
              <a:endParaRPr/>
            </a:p>
          </p:txBody>
        </p:sp>
        <p:sp>
          <p:nvSpPr>
            <p:cNvPr id="107" name="object 107"/>
            <p:cNvSpPr/>
            <p:nvPr/>
          </p:nvSpPr>
          <p:spPr>
            <a:xfrm>
              <a:off x="5533963" y="2884469"/>
              <a:ext cx="1180465" cy="1344930"/>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a:p>
          </p:txBody>
        </p:sp>
        <p:sp>
          <p:nvSpPr>
            <p:cNvPr id="108" name="object 108"/>
            <p:cNvSpPr/>
            <p:nvPr/>
          </p:nvSpPr>
          <p:spPr>
            <a:xfrm>
              <a:off x="6702136" y="2851994"/>
              <a:ext cx="40640" cy="43180"/>
            </a:xfrm>
            <a:custGeom>
              <a:avLst/>
              <a:gdLst/>
              <a:ahLst/>
              <a:cxnLst/>
              <a:rect l="l" t="t" r="r" b="b"/>
              <a:pathLst>
                <a:path w="40640" h="43180">
                  <a:moveTo>
                    <a:pt x="23649" y="42849"/>
                  </a:moveTo>
                  <a:lnTo>
                    <a:pt x="0" y="22099"/>
                  </a:lnTo>
                  <a:lnTo>
                    <a:pt x="40349" y="0"/>
                  </a:lnTo>
                  <a:lnTo>
                    <a:pt x="23649" y="42849"/>
                  </a:lnTo>
                  <a:close/>
                </a:path>
              </a:pathLst>
            </a:custGeom>
            <a:solidFill>
              <a:srgbClr val="666666"/>
            </a:solidFill>
          </p:spPr>
          <p:txBody>
            <a:bodyPr wrap="square" lIns="0" tIns="0" rIns="0" bIns="0" rtlCol="0"/>
            <a:lstStyle/>
            <a:p>
              <a:endParaRPr/>
            </a:p>
          </p:txBody>
        </p:sp>
        <p:sp>
          <p:nvSpPr>
            <p:cNvPr id="109" name="object 109"/>
            <p:cNvSpPr/>
            <p:nvPr/>
          </p:nvSpPr>
          <p:spPr>
            <a:xfrm>
              <a:off x="6702136" y="2851994"/>
              <a:ext cx="40640" cy="43180"/>
            </a:xfrm>
            <a:custGeom>
              <a:avLst/>
              <a:gdLst/>
              <a:ahLst/>
              <a:cxnLst/>
              <a:rect l="l" t="t" r="r" b="b"/>
              <a:pathLst>
                <a:path w="40640" h="43180">
                  <a:moveTo>
                    <a:pt x="23649" y="42849"/>
                  </a:moveTo>
                  <a:lnTo>
                    <a:pt x="40349" y="0"/>
                  </a:lnTo>
                  <a:lnTo>
                    <a:pt x="0" y="22099"/>
                  </a:lnTo>
                  <a:lnTo>
                    <a:pt x="23649" y="42849"/>
                  </a:lnTo>
                  <a:close/>
                </a:path>
              </a:pathLst>
            </a:custGeom>
            <a:ln w="9524">
              <a:solidFill>
                <a:srgbClr val="666666"/>
              </a:solidFill>
            </a:ln>
          </p:spPr>
          <p:txBody>
            <a:bodyPr wrap="square" lIns="0" tIns="0" rIns="0" bIns="0" rtlCol="0"/>
            <a:lstStyle/>
            <a:p>
              <a:endParaRPr/>
            </a:p>
          </p:txBody>
        </p:sp>
        <p:sp>
          <p:nvSpPr>
            <p:cNvPr id="110" name="object 110"/>
            <p:cNvSpPr/>
            <p:nvPr/>
          </p:nvSpPr>
          <p:spPr>
            <a:xfrm>
              <a:off x="5533963" y="3784117"/>
              <a:ext cx="1164590" cy="445134"/>
            </a:xfrm>
            <a:custGeom>
              <a:avLst/>
              <a:gdLst/>
              <a:ahLst/>
              <a:cxnLst/>
              <a:rect l="l" t="t" r="r" b="b"/>
              <a:pathLst>
                <a:path w="1164590" h="445135">
                  <a:moveTo>
                    <a:pt x="0" y="444899"/>
                  </a:moveTo>
                  <a:lnTo>
                    <a:pt x="1164322" y="0"/>
                  </a:lnTo>
                </a:path>
              </a:pathLst>
            </a:custGeom>
            <a:ln w="9524">
              <a:solidFill>
                <a:srgbClr val="666666"/>
              </a:solidFill>
            </a:ln>
          </p:spPr>
          <p:txBody>
            <a:bodyPr wrap="square" lIns="0" tIns="0" rIns="0" bIns="0" rtlCol="0"/>
            <a:lstStyle/>
            <a:p>
              <a:endParaRPr/>
            </a:p>
          </p:txBody>
        </p:sp>
        <p:sp>
          <p:nvSpPr>
            <p:cNvPr id="111" name="object 111"/>
            <p:cNvSpPr/>
            <p:nvPr/>
          </p:nvSpPr>
          <p:spPr>
            <a:xfrm>
              <a:off x="6692661" y="3768692"/>
              <a:ext cx="46355" cy="30480"/>
            </a:xfrm>
            <a:custGeom>
              <a:avLst/>
              <a:gdLst/>
              <a:ahLst/>
              <a:cxnLst/>
              <a:rect l="l" t="t" r="r" b="b"/>
              <a:pathLst>
                <a:path w="46354" h="30479">
                  <a:moveTo>
                    <a:pt x="11224" y="30124"/>
                  </a:moveTo>
                  <a:lnTo>
                    <a:pt x="0" y="724"/>
                  </a:lnTo>
                  <a:lnTo>
                    <a:pt x="45999" y="0"/>
                  </a:lnTo>
                  <a:lnTo>
                    <a:pt x="11224" y="30124"/>
                  </a:lnTo>
                  <a:close/>
                </a:path>
              </a:pathLst>
            </a:custGeom>
            <a:solidFill>
              <a:srgbClr val="666666"/>
            </a:solidFill>
          </p:spPr>
          <p:txBody>
            <a:bodyPr wrap="square" lIns="0" tIns="0" rIns="0" bIns="0" rtlCol="0"/>
            <a:lstStyle/>
            <a:p>
              <a:endParaRPr/>
            </a:p>
          </p:txBody>
        </p:sp>
        <p:sp>
          <p:nvSpPr>
            <p:cNvPr id="112" name="object 112"/>
            <p:cNvSpPr/>
            <p:nvPr/>
          </p:nvSpPr>
          <p:spPr>
            <a:xfrm>
              <a:off x="6692661" y="3768692"/>
              <a:ext cx="46355" cy="30480"/>
            </a:xfrm>
            <a:custGeom>
              <a:avLst/>
              <a:gdLst/>
              <a:ahLst/>
              <a:cxnLst/>
              <a:rect l="l" t="t" r="r" b="b"/>
              <a:pathLst>
                <a:path w="46354" h="30479">
                  <a:moveTo>
                    <a:pt x="11224" y="30124"/>
                  </a:moveTo>
                  <a:lnTo>
                    <a:pt x="45999" y="0"/>
                  </a:lnTo>
                  <a:lnTo>
                    <a:pt x="0" y="724"/>
                  </a:lnTo>
                  <a:lnTo>
                    <a:pt x="11224" y="30124"/>
                  </a:lnTo>
                  <a:close/>
                </a:path>
              </a:pathLst>
            </a:custGeom>
            <a:ln w="9524">
              <a:solidFill>
                <a:srgbClr val="666666"/>
              </a:solidFill>
            </a:ln>
          </p:spPr>
          <p:txBody>
            <a:bodyPr wrap="square" lIns="0" tIns="0" rIns="0" bIns="0" rtlCol="0"/>
            <a:lstStyle/>
            <a:p>
              <a:endParaRPr/>
            </a:p>
          </p:txBody>
        </p:sp>
        <p:sp>
          <p:nvSpPr>
            <p:cNvPr id="113" name="object 113"/>
            <p:cNvSpPr/>
            <p:nvPr/>
          </p:nvSpPr>
          <p:spPr>
            <a:xfrm>
              <a:off x="5533963" y="4229016"/>
              <a:ext cx="1164590" cy="43688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a:p>
          </p:txBody>
        </p:sp>
        <p:sp>
          <p:nvSpPr>
            <p:cNvPr id="114" name="object 114"/>
            <p:cNvSpPr/>
            <p:nvPr/>
          </p:nvSpPr>
          <p:spPr>
            <a:xfrm>
              <a:off x="6692636" y="4651115"/>
              <a:ext cx="46355" cy="30480"/>
            </a:xfrm>
            <a:custGeom>
              <a:avLst/>
              <a:gdLst/>
              <a:ahLst/>
              <a:cxnLst/>
              <a:rect l="l" t="t" r="r" b="b"/>
              <a:pathLst>
                <a:path w="46354" h="30479">
                  <a:moveTo>
                    <a:pt x="45999" y="29899"/>
                  </a:moveTo>
                  <a:lnTo>
                    <a:pt x="0" y="29449"/>
                  </a:lnTo>
                  <a:lnTo>
                    <a:pt x="11049" y="0"/>
                  </a:lnTo>
                  <a:lnTo>
                    <a:pt x="45999" y="29899"/>
                  </a:lnTo>
                  <a:close/>
                </a:path>
              </a:pathLst>
            </a:custGeom>
            <a:solidFill>
              <a:srgbClr val="666666"/>
            </a:solidFill>
          </p:spPr>
          <p:txBody>
            <a:bodyPr wrap="square" lIns="0" tIns="0" rIns="0" bIns="0" rtlCol="0"/>
            <a:lstStyle/>
            <a:p>
              <a:endParaRPr/>
            </a:p>
          </p:txBody>
        </p:sp>
        <p:sp>
          <p:nvSpPr>
            <p:cNvPr id="115" name="object 115"/>
            <p:cNvSpPr/>
            <p:nvPr/>
          </p:nvSpPr>
          <p:spPr>
            <a:xfrm>
              <a:off x="6692636" y="4651115"/>
              <a:ext cx="46355" cy="30480"/>
            </a:xfrm>
            <a:custGeom>
              <a:avLst/>
              <a:gdLst/>
              <a:ahLst/>
              <a:cxnLst/>
              <a:rect l="l" t="t" r="r" b="b"/>
              <a:pathLst>
                <a:path w="46354" h="30479">
                  <a:moveTo>
                    <a:pt x="0" y="29449"/>
                  </a:moveTo>
                  <a:lnTo>
                    <a:pt x="45999" y="29899"/>
                  </a:lnTo>
                  <a:lnTo>
                    <a:pt x="11049" y="0"/>
                  </a:lnTo>
                  <a:lnTo>
                    <a:pt x="0" y="29449"/>
                  </a:lnTo>
                  <a:close/>
                </a:path>
              </a:pathLst>
            </a:custGeom>
            <a:ln w="9524">
              <a:solidFill>
                <a:srgbClr val="666666"/>
              </a:solidFill>
            </a:ln>
          </p:spPr>
          <p:txBody>
            <a:bodyPr wrap="square" lIns="0" tIns="0" rIns="0" bIns="0" rtlCol="0"/>
            <a:lstStyle/>
            <a:p>
              <a:endParaRPr/>
            </a:p>
          </p:txBody>
        </p:sp>
        <p:sp>
          <p:nvSpPr>
            <p:cNvPr id="116" name="object 116"/>
            <p:cNvSpPr/>
            <p:nvPr/>
          </p:nvSpPr>
          <p:spPr>
            <a:xfrm>
              <a:off x="5533963" y="4706315"/>
              <a:ext cx="1164590" cy="445134"/>
            </a:xfrm>
            <a:custGeom>
              <a:avLst/>
              <a:gdLst/>
              <a:ahLst/>
              <a:cxnLst/>
              <a:rect l="l" t="t" r="r" b="b"/>
              <a:pathLst>
                <a:path w="1164590" h="445135">
                  <a:moveTo>
                    <a:pt x="0" y="444899"/>
                  </a:moveTo>
                  <a:lnTo>
                    <a:pt x="1164322" y="0"/>
                  </a:lnTo>
                </a:path>
              </a:pathLst>
            </a:custGeom>
            <a:ln w="9524">
              <a:solidFill>
                <a:srgbClr val="666666"/>
              </a:solidFill>
            </a:ln>
          </p:spPr>
          <p:txBody>
            <a:bodyPr wrap="square" lIns="0" tIns="0" rIns="0" bIns="0" rtlCol="0"/>
            <a:lstStyle/>
            <a:p>
              <a:endParaRPr/>
            </a:p>
          </p:txBody>
        </p:sp>
        <p:sp>
          <p:nvSpPr>
            <p:cNvPr id="117" name="object 117"/>
            <p:cNvSpPr/>
            <p:nvPr/>
          </p:nvSpPr>
          <p:spPr>
            <a:xfrm>
              <a:off x="6692661" y="4690890"/>
              <a:ext cx="46355" cy="30480"/>
            </a:xfrm>
            <a:custGeom>
              <a:avLst/>
              <a:gdLst/>
              <a:ahLst/>
              <a:cxnLst/>
              <a:rect l="l" t="t" r="r" b="b"/>
              <a:pathLst>
                <a:path w="46354" h="30479">
                  <a:moveTo>
                    <a:pt x="11224" y="30124"/>
                  </a:moveTo>
                  <a:lnTo>
                    <a:pt x="0" y="724"/>
                  </a:lnTo>
                  <a:lnTo>
                    <a:pt x="45999" y="0"/>
                  </a:lnTo>
                  <a:lnTo>
                    <a:pt x="11224" y="30124"/>
                  </a:lnTo>
                  <a:close/>
                </a:path>
              </a:pathLst>
            </a:custGeom>
            <a:solidFill>
              <a:srgbClr val="666666"/>
            </a:solidFill>
          </p:spPr>
          <p:txBody>
            <a:bodyPr wrap="square" lIns="0" tIns="0" rIns="0" bIns="0" rtlCol="0"/>
            <a:lstStyle/>
            <a:p>
              <a:endParaRPr/>
            </a:p>
          </p:txBody>
        </p:sp>
        <p:sp>
          <p:nvSpPr>
            <p:cNvPr id="118" name="object 118"/>
            <p:cNvSpPr/>
            <p:nvPr/>
          </p:nvSpPr>
          <p:spPr>
            <a:xfrm>
              <a:off x="6692661" y="4690890"/>
              <a:ext cx="46355" cy="30480"/>
            </a:xfrm>
            <a:custGeom>
              <a:avLst/>
              <a:gdLst/>
              <a:ahLst/>
              <a:cxnLst/>
              <a:rect l="l" t="t" r="r" b="b"/>
              <a:pathLst>
                <a:path w="46354" h="30479">
                  <a:moveTo>
                    <a:pt x="11224" y="30124"/>
                  </a:moveTo>
                  <a:lnTo>
                    <a:pt x="45999" y="0"/>
                  </a:lnTo>
                  <a:lnTo>
                    <a:pt x="0" y="724"/>
                  </a:lnTo>
                  <a:lnTo>
                    <a:pt x="11224" y="30124"/>
                  </a:lnTo>
                  <a:close/>
                </a:path>
              </a:pathLst>
            </a:custGeom>
            <a:ln w="9524">
              <a:solidFill>
                <a:srgbClr val="666666"/>
              </a:solidFill>
            </a:ln>
          </p:spPr>
          <p:txBody>
            <a:bodyPr wrap="square" lIns="0" tIns="0" rIns="0" bIns="0" rtlCol="0"/>
            <a:lstStyle/>
            <a:p>
              <a:endParaRPr/>
            </a:p>
          </p:txBody>
        </p:sp>
        <p:sp>
          <p:nvSpPr>
            <p:cNvPr id="119" name="object 119"/>
            <p:cNvSpPr/>
            <p:nvPr/>
          </p:nvSpPr>
          <p:spPr>
            <a:xfrm>
              <a:off x="5533963" y="3806667"/>
              <a:ext cx="1180465" cy="1344930"/>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a:p>
          </p:txBody>
        </p:sp>
        <p:sp>
          <p:nvSpPr>
            <p:cNvPr id="120" name="object 120"/>
            <p:cNvSpPr/>
            <p:nvPr/>
          </p:nvSpPr>
          <p:spPr>
            <a:xfrm>
              <a:off x="6702136" y="3774192"/>
              <a:ext cx="40640" cy="43180"/>
            </a:xfrm>
            <a:custGeom>
              <a:avLst/>
              <a:gdLst/>
              <a:ahLst/>
              <a:cxnLst/>
              <a:rect l="l" t="t" r="r" b="b"/>
              <a:pathLst>
                <a:path w="40640" h="43179">
                  <a:moveTo>
                    <a:pt x="23649" y="42849"/>
                  </a:moveTo>
                  <a:lnTo>
                    <a:pt x="0" y="22099"/>
                  </a:lnTo>
                  <a:lnTo>
                    <a:pt x="40349" y="0"/>
                  </a:lnTo>
                  <a:lnTo>
                    <a:pt x="23649" y="42849"/>
                  </a:lnTo>
                  <a:close/>
                </a:path>
              </a:pathLst>
            </a:custGeom>
            <a:solidFill>
              <a:srgbClr val="666666"/>
            </a:solidFill>
          </p:spPr>
          <p:txBody>
            <a:bodyPr wrap="square" lIns="0" tIns="0" rIns="0" bIns="0" rtlCol="0"/>
            <a:lstStyle/>
            <a:p>
              <a:endParaRPr/>
            </a:p>
          </p:txBody>
        </p:sp>
        <p:sp>
          <p:nvSpPr>
            <p:cNvPr id="121" name="object 121"/>
            <p:cNvSpPr/>
            <p:nvPr/>
          </p:nvSpPr>
          <p:spPr>
            <a:xfrm>
              <a:off x="6702136" y="3774192"/>
              <a:ext cx="40640" cy="43180"/>
            </a:xfrm>
            <a:custGeom>
              <a:avLst/>
              <a:gdLst/>
              <a:ahLst/>
              <a:cxnLst/>
              <a:rect l="l" t="t" r="r" b="b"/>
              <a:pathLst>
                <a:path w="40640" h="43179">
                  <a:moveTo>
                    <a:pt x="23649" y="42849"/>
                  </a:moveTo>
                  <a:lnTo>
                    <a:pt x="40349" y="0"/>
                  </a:lnTo>
                  <a:lnTo>
                    <a:pt x="0" y="22099"/>
                  </a:lnTo>
                  <a:lnTo>
                    <a:pt x="23649" y="42849"/>
                  </a:lnTo>
                  <a:close/>
                </a:path>
              </a:pathLst>
            </a:custGeom>
            <a:ln w="9524">
              <a:solidFill>
                <a:srgbClr val="666666"/>
              </a:solidFill>
            </a:ln>
          </p:spPr>
          <p:txBody>
            <a:bodyPr wrap="square" lIns="0" tIns="0" rIns="0" bIns="0" rtlCol="0"/>
            <a:lstStyle/>
            <a:p>
              <a:endParaRPr/>
            </a:p>
          </p:txBody>
        </p:sp>
        <p:sp>
          <p:nvSpPr>
            <p:cNvPr id="122" name="object 122"/>
            <p:cNvSpPr/>
            <p:nvPr/>
          </p:nvSpPr>
          <p:spPr>
            <a:xfrm>
              <a:off x="5533963" y="2892069"/>
              <a:ext cx="1191260" cy="2259330"/>
            </a:xfrm>
            <a:custGeom>
              <a:avLst/>
              <a:gdLst/>
              <a:ahLst/>
              <a:cxnLst/>
              <a:rect l="l" t="t" r="r" b="b"/>
              <a:pathLst>
                <a:path w="1191259" h="2259329">
                  <a:moveTo>
                    <a:pt x="0" y="2259145"/>
                  </a:moveTo>
                  <a:lnTo>
                    <a:pt x="1191047" y="0"/>
                  </a:lnTo>
                </a:path>
              </a:pathLst>
            </a:custGeom>
            <a:ln w="9524">
              <a:solidFill>
                <a:srgbClr val="666666"/>
              </a:solidFill>
            </a:ln>
          </p:spPr>
          <p:txBody>
            <a:bodyPr wrap="square" lIns="0" tIns="0" rIns="0" bIns="0" rtlCol="0"/>
            <a:lstStyle/>
            <a:p>
              <a:endParaRPr/>
            </a:p>
          </p:txBody>
        </p:sp>
        <p:sp>
          <p:nvSpPr>
            <p:cNvPr id="123" name="object 123"/>
            <p:cNvSpPr/>
            <p:nvPr/>
          </p:nvSpPr>
          <p:spPr>
            <a:xfrm>
              <a:off x="6711086" y="2853844"/>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a:p>
          </p:txBody>
        </p:sp>
        <p:sp>
          <p:nvSpPr>
            <p:cNvPr id="124" name="object 124"/>
            <p:cNvSpPr/>
            <p:nvPr/>
          </p:nvSpPr>
          <p:spPr>
            <a:xfrm>
              <a:off x="6711086" y="2853844"/>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a:p>
          </p:txBody>
        </p:sp>
        <p:sp>
          <p:nvSpPr>
            <p:cNvPr id="125" name="object 125"/>
            <p:cNvSpPr/>
            <p:nvPr/>
          </p:nvSpPr>
          <p:spPr>
            <a:xfrm>
              <a:off x="6751711" y="2512420"/>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E9D3"/>
            </a:solidFill>
          </p:spPr>
          <p:txBody>
            <a:bodyPr wrap="square" lIns="0" tIns="0" rIns="0" bIns="0" rtlCol="0"/>
            <a:lstStyle/>
            <a:p>
              <a:endParaRPr/>
            </a:p>
          </p:txBody>
        </p:sp>
        <p:sp>
          <p:nvSpPr>
            <p:cNvPr id="126" name="object 126"/>
            <p:cNvSpPr/>
            <p:nvPr/>
          </p:nvSpPr>
          <p:spPr>
            <a:xfrm>
              <a:off x="6751711" y="2512419"/>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sp>
          <p:nvSpPr>
            <p:cNvPr id="127" name="object 127"/>
            <p:cNvSpPr/>
            <p:nvPr/>
          </p:nvSpPr>
          <p:spPr>
            <a:xfrm>
              <a:off x="6751711" y="3434618"/>
              <a:ext cx="658495" cy="658495"/>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56"/>
                  </a:lnTo>
                  <a:lnTo>
                    <a:pt x="622118" y="179751"/>
                  </a:lnTo>
                  <a:lnTo>
                    <a:pt x="641753" y="227151"/>
                  </a:lnTo>
                  <a:lnTo>
                    <a:pt x="653801"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E9D3"/>
            </a:solidFill>
          </p:spPr>
          <p:txBody>
            <a:bodyPr wrap="square" lIns="0" tIns="0" rIns="0" bIns="0" rtlCol="0"/>
            <a:lstStyle/>
            <a:p>
              <a:endParaRPr/>
            </a:p>
          </p:txBody>
        </p:sp>
        <p:sp>
          <p:nvSpPr>
            <p:cNvPr id="128" name="object 128"/>
            <p:cNvSpPr/>
            <p:nvPr/>
          </p:nvSpPr>
          <p:spPr>
            <a:xfrm>
              <a:off x="6751711" y="3434618"/>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56"/>
                  </a:lnTo>
                  <a:lnTo>
                    <a:pt x="622118" y="179751"/>
                  </a:lnTo>
                  <a:lnTo>
                    <a:pt x="641753" y="227151"/>
                  </a:lnTo>
                  <a:lnTo>
                    <a:pt x="653801"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sp>
          <p:nvSpPr>
            <p:cNvPr id="129" name="object 129"/>
            <p:cNvSpPr/>
            <p:nvPr/>
          </p:nvSpPr>
          <p:spPr>
            <a:xfrm>
              <a:off x="6751711" y="4356816"/>
              <a:ext cx="658495" cy="658495"/>
            </a:xfrm>
            <a:custGeom>
              <a:avLst/>
              <a:gdLst/>
              <a:ahLst/>
              <a:cxnLst/>
              <a:rect l="l" t="t" r="r" b="b"/>
              <a:pathLst>
                <a:path w="658495"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5"/>
                  </a:lnTo>
                  <a:lnTo>
                    <a:pt x="478147" y="35780"/>
                  </a:lnTo>
                  <a:lnTo>
                    <a:pt x="522041" y="62636"/>
                  </a:lnTo>
                  <a:lnTo>
                    <a:pt x="561548" y="96349"/>
                  </a:lnTo>
                  <a:lnTo>
                    <a:pt x="595262" y="135847"/>
                  </a:lnTo>
                  <a:lnTo>
                    <a:pt x="622118" y="179740"/>
                  </a:lnTo>
                  <a:lnTo>
                    <a:pt x="641753" y="227144"/>
                  </a:lnTo>
                  <a:lnTo>
                    <a:pt x="653801"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E9D3"/>
            </a:solidFill>
          </p:spPr>
          <p:txBody>
            <a:bodyPr wrap="square" lIns="0" tIns="0" rIns="0" bIns="0" rtlCol="0"/>
            <a:lstStyle/>
            <a:p>
              <a:endParaRPr/>
            </a:p>
          </p:txBody>
        </p:sp>
        <p:sp>
          <p:nvSpPr>
            <p:cNvPr id="130" name="object 130"/>
            <p:cNvSpPr/>
            <p:nvPr/>
          </p:nvSpPr>
          <p:spPr>
            <a:xfrm>
              <a:off x="6751711" y="2841369"/>
              <a:ext cx="1091565" cy="2173605"/>
            </a:xfrm>
            <a:custGeom>
              <a:avLst/>
              <a:gdLst/>
              <a:ahLst/>
              <a:cxnLst/>
              <a:rect l="l" t="t" r="r" b="b"/>
              <a:pathLst>
                <a:path w="1091565" h="2173604">
                  <a:moveTo>
                    <a:pt x="0" y="1844396"/>
                  </a:moveTo>
                  <a:lnTo>
                    <a:pt x="3566" y="1795786"/>
                  </a:lnTo>
                  <a:lnTo>
                    <a:pt x="13927" y="1749391"/>
                  </a:lnTo>
                  <a:lnTo>
                    <a:pt x="30573" y="1705719"/>
                  </a:lnTo>
                  <a:lnTo>
                    <a:pt x="52995" y="1665279"/>
                  </a:lnTo>
                  <a:lnTo>
                    <a:pt x="80685" y="1628580"/>
                  </a:lnTo>
                  <a:lnTo>
                    <a:pt x="113134" y="1596132"/>
                  </a:lnTo>
                  <a:lnTo>
                    <a:pt x="149832" y="1568442"/>
                  </a:lnTo>
                  <a:lnTo>
                    <a:pt x="190272" y="1546020"/>
                  </a:lnTo>
                  <a:lnTo>
                    <a:pt x="233944" y="1529374"/>
                  </a:lnTo>
                  <a:lnTo>
                    <a:pt x="280339" y="1519013"/>
                  </a:lnTo>
                  <a:lnTo>
                    <a:pt x="328949" y="1515446"/>
                  </a:lnTo>
                  <a:lnTo>
                    <a:pt x="380720" y="1519544"/>
                  </a:lnTo>
                  <a:lnTo>
                    <a:pt x="430746" y="1531592"/>
                  </a:lnTo>
                  <a:lnTo>
                    <a:pt x="478147" y="1551227"/>
                  </a:lnTo>
                  <a:lnTo>
                    <a:pt x="522041" y="1578083"/>
                  </a:lnTo>
                  <a:lnTo>
                    <a:pt x="561548" y="1611796"/>
                  </a:lnTo>
                  <a:lnTo>
                    <a:pt x="595262" y="1651294"/>
                  </a:lnTo>
                  <a:lnTo>
                    <a:pt x="622118" y="1695187"/>
                  </a:lnTo>
                  <a:lnTo>
                    <a:pt x="641753" y="1742591"/>
                  </a:lnTo>
                  <a:lnTo>
                    <a:pt x="653801" y="1792622"/>
                  </a:lnTo>
                  <a:lnTo>
                    <a:pt x="657898" y="1844396"/>
                  </a:lnTo>
                  <a:lnTo>
                    <a:pt x="654332" y="1893006"/>
                  </a:lnTo>
                  <a:lnTo>
                    <a:pt x="643971" y="1939401"/>
                  </a:lnTo>
                  <a:lnTo>
                    <a:pt x="627325" y="1983073"/>
                  </a:lnTo>
                  <a:lnTo>
                    <a:pt x="604903" y="2023513"/>
                  </a:lnTo>
                  <a:lnTo>
                    <a:pt x="577213" y="2060211"/>
                  </a:lnTo>
                  <a:lnTo>
                    <a:pt x="544764" y="2092660"/>
                  </a:lnTo>
                  <a:lnTo>
                    <a:pt x="508066" y="2120350"/>
                  </a:lnTo>
                  <a:lnTo>
                    <a:pt x="467626" y="2142772"/>
                  </a:lnTo>
                  <a:lnTo>
                    <a:pt x="423954" y="2159418"/>
                  </a:lnTo>
                  <a:lnTo>
                    <a:pt x="377559" y="2169778"/>
                  </a:lnTo>
                  <a:lnTo>
                    <a:pt x="328949" y="2173345"/>
                  </a:lnTo>
                  <a:lnTo>
                    <a:pt x="280339" y="2169778"/>
                  </a:lnTo>
                  <a:lnTo>
                    <a:pt x="233944" y="2159418"/>
                  </a:lnTo>
                  <a:lnTo>
                    <a:pt x="190272" y="2142772"/>
                  </a:lnTo>
                  <a:lnTo>
                    <a:pt x="149832" y="2120350"/>
                  </a:lnTo>
                  <a:lnTo>
                    <a:pt x="113134" y="2092660"/>
                  </a:lnTo>
                  <a:lnTo>
                    <a:pt x="80685" y="2060211"/>
                  </a:lnTo>
                  <a:lnTo>
                    <a:pt x="52995" y="2023513"/>
                  </a:lnTo>
                  <a:lnTo>
                    <a:pt x="30573" y="1983073"/>
                  </a:lnTo>
                  <a:lnTo>
                    <a:pt x="13927" y="1939401"/>
                  </a:lnTo>
                  <a:lnTo>
                    <a:pt x="3566" y="1893006"/>
                  </a:lnTo>
                  <a:lnTo>
                    <a:pt x="0" y="1844396"/>
                  </a:lnTo>
                  <a:close/>
                </a:path>
                <a:path w="1091565" h="2173604">
                  <a:moveTo>
                    <a:pt x="657898" y="0"/>
                  </a:moveTo>
                  <a:lnTo>
                    <a:pt x="1091247" y="0"/>
                  </a:lnTo>
                </a:path>
              </a:pathLst>
            </a:custGeom>
            <a:ln w="9524">
              <a:solidFill>
                <a:srgbClr val="666666"/>
              </a:solidFill>
            </a:ln>
          </p:spPr>
          <p:txBody>
            <a:bodyPr wrap="square" lIns="0" tIns="0" rIns="0" bIns="0" rtlCol="0"/>
            <a:lstStyle/>
            <a:p>
              <a:endParaRPr/>
            </a:p>
          </p:txBody>
        </p:sp>
        <p:sp>
          <p:nvSpPr>
            <p:cNvPr id="131" name="object 131"/>
            <p:cNvSpPr/>
            <p:nvPr/>
          </p:nvSpPr>
          <p:spPr>
            <a:xfrm>
              <a:off x="7842959" y="2825644"/>
              <a:ext cx="43815" cy="31750"/>
            </a:xfrm>
            <a:custGeom>
              <a:avLst/>
              <a:gdLst/>
              <a:ahLst/>
              <a:cxnLst/>
              <a:rect l="l" t="t" r="r" b="b"/>
              <a:pathLst>
                <a:path w="43815" h="31750">
                  <a:moveTo>
                    <a:pt x="0" y="31449"/>
                  </a:moveTo>
                  <a:lnTo>
                    <a:pt x="0" y="0"/>
                  </a:lnTo>
                  <a:lnTo>
                    <a:pt x="43224" y="15724"/>
                  </a:lnTo>
                  <a:lnTo>
                    <a:pt x="0" y="31449"/>
                  </a:lnTo>
                  <a:close/>
                </a:path>
              </a:pathLst>
            </a:custGeom>
            <a:solidFill>
              <a:srgbClr val="666666"/>
            </a:solidFill>
          </p:spPr>
          <p:txBody>
            <a:bodyPr wrap="square" lIns="0" tIns="0" rIns="0" bIns="0" rtlCol="0"/>
            <a:lstStyle/>
            <a:p>
              <a:endParaRPr/>
            </a:p>
          </p:txBody>
        </p:sp>
        <p:sp>
          <p:nvSpPr>
            <p:cNvPr id="132" name="object 132"/>
            <p:cNvSpPr/>
            <p:nvPr/>
          </p:nvSpPr>
          <p:spPr>
            <a:xfrm>
              <a:off x="7842959" y="2825644"/>
              <a:ext cx="43815" cy="31750"/>
            </a:xfrm>
            <a:custGeom>
              <a:avLst/>
              <a:gdLst/>
              <a:ahLst/>
              <a:cxnLst/>
              <a:rect l="l" t="t" r="r" b="b"/>
              <a:pathLst>
                <a:path w="43815" h="31750">
                  <a:moveTo>
                    <a:pt x="0" y="31449"/>
                  </a:moveTo>
                  <a:lnTo>
                    <a:pt x="43224" y="15724"/>
                  </a:lnTo>
                  <a:lnTo>
                    <a:pt x="0" y="0"/>
                  </a:lnTo>
                  <a:lnTo>
                    <a:pt x="0" y="31449"/>
                  </a:lnTo>
                  <a:close/>
                </a:path>
              </a:pathLst>
            </a:custGeom>
            <a:ln w="9524">
              <a:solidFill>
                <a:srgbClr val="666666"/>
              </a:solidFill>
            </a:ln>
          </p:spPr>
          <p:txBody>
            <a:bodyPr wrap="square" lIns="0" tIns="0" rIns="0" bIns="0" rtlCol="0"/>
            <a:lstStyle/>
            <a:p>
              <a:endParaRPr/>
            </a:p>
          </p:txBody>
        </p:sp>
        <p:sp>
          <p:nvSpPr>
            <p:cNvPr id="133" name="object 133"/>
            <p:cNvSpPr/>
            <p:nvPr/>
          </p:nvSpPr>
          <p:spPr>
            <a:xfrm>
              <a:off x="7409660" y="3767917"/>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34" name="object 134"/>
            <p:cNvSpPr/>
            <p:nvPr/>
          </p:nvSpPr>
          <p:spPr>
            <a:xfrm>
              <a:off x="7843009" y="3752192"/>
              <a:ext cx="43815" cy="31750"/>
            </a:xfrm>
            <a:custGeom>
              <a:avLst/>
              <a:gdLst/>
              <a:ahLst/>
              <a:cxnLst/>
              <a:rect l="l" t="t" r="r" b="b"/>
              <a:pathLst>
                <a:path w="43815" h="31750">
                  <a:moveTo>
                    <a:pt x="0" y="31449"/>
                  </a:moveTo>
                  <a:lnTo>
                    <a:pt x="0" y="0"/>
                  </a:lnTo>
                  <a:lnTo>
                    <a:pt x="43224" y="15724"/>
                  </a:lnTo>
                  <a:lnTo>
                    <a:pt x="0" y="31449"/>
                  </a:lnTo>
                  <a:close/>
                </a:path>
              </a:pathLst>
            </a:custGeom>
            <a:solidFill>
              <a:srgbClr val="666666"/>
            </a:solidFill>
          </p:spPr>
          <p:txBody>
            <a:bodyPr wrap="square" lIns="0" tIns="0" rIns="0" bIns="0" rtlCol="0"/>
            <a:lstStyle/>
            <a:p>
              <a:endParaRPr/>
            </a:p>
          </p:txBody>
        </p:sp>
        <p:sp>
          <p:nvSpPr>
            <p:cNvPr id="135" name="object 135"/>
            <p:cNvSpPr/>
            <p:nvPr/>
          </p:nvSpPr>
          <p:spPr>
            <a:xfrm>
              <a:off x="7843009" y="3752192"/>
              <a:ext cx="43815" cy="31750"/>
            </a:xfrm>
            <a:custGeom>
              <a:avLst/>
              <a:gdLst/>
              <a:ahLst/>
              <a:cxnLst/>
              <a:rect l="l" t="t" r="r" b="b"/>
              <a:pathLst>
                <a:path w="43815" h="31750">
                  <a:moveTo>
                    <a:pt x="0" y="31449"/>
                  </a:moveTo>
                  <a:lnTo>
                    <a:pt x="43224" y="15724"/>
                  </a:lnTo>
                  <a:lnTo>
                    <a:pt x="0" y="0"/>
                  </a:lnTo>
                  <a:lnTo>
                    <a:pt x="0" y="31449"/>
                  </a:lnTo>
                  <a:close/>
                </a:path>
              </a:pathLst>
            </a:custGeom>
            <a:ln w="9524">
              <a:solidFill>
                <a:srgbClr val="666666"/>
              </a:solidFill>
            </a:ln>
          </p:spPr>
          <p:txBody>
            <a:bodyPr wrap="square" lIns="0" tIns="0" rIns="0" bIns="0" rtlCol="0"/>
            <a:lstStyle/>
            <a:p>
              <a:endParaRPr/>
            </a:p>
          </p:txBody>
        </p:sp>
        <p:sp>
          <p:nvSpPr>
            <p:cNvPr id="136" name="object 136"/>
            <p:cNvSpPr/>
            <p:nvPr/>
          </p:nvSpPr>
          <p:spPr>
            <a:xfrm>
              <a:off x="7409660" y="4685765"/>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37" name="object 137"/>
            <p:cNvSpPr/>
            <p:nvPr/>
          </p:nvSpPr>
          <p:spPr>
            <a:xfrm>
              <a:off x="7843009" y="4670040"/>
              <a:ext cx="43815" cy="31750"/>
            </a:xfrm>
            <a:custGeom>
              <a:avLst/>
              <a:gdLst/>
              <a:ahLst/>
              <a:cxnLst/>
              <a:rect l="l" t="t" r="r" b="b"/>
              <a:pathLst>
                <a:path w="43815" h="31750">
                  <a:moveTo>
                    <a:pt x="0" y="31449"/>
                  </a:moveTo>
                  <a:lnTo>
                    <a:pt x="0" y="0"/>
                  </a:lnTo>
                  <a:lnTo>
                    <a:pt x="43224" y="15724"/>
                  </a:lnTo>
                  <a:lnTo>
                    <a:pt x="0" y="31449"/>
                  </a:lnTo>
                  <a:close/>
                </a:path>
              </a:pathLst>
            </a:custGeom>
            <a:solidFill>
              <a:srgbClr val="666666"/>
            </a:solidFill>
          </p:spPr>
          <p:txBody>
            <a:bodyPr wrap="square" lIns="0" tIns="0" rIns="0" bIns="0" rtlCol="0"/>
            <a:lstStyle/>
            <a:p>
              <a:endParaRPr/>
            </a:p>
          </p:txBody>
        </p:sp>
        <p:sp>
          <p:nvSpPr>
            <p:cNvPr id="138" name="object 138"/>
            <p:cNvSpPr/>
            <p:nvPr/>
          </p:nvSpPr>
          <p:spPr>
            <a:xfrm>
              <a:off x="7843009" y="4670040"/>
              <a:ext cx="43815" cy="31750"/>
            </a:xfrm>
            <a:custGeom>
              <a:avLst/>
              <a:gdLst/>
              <a:ahLst/>
              <a:cxnLst/>
              <a:rect l="l" t="t" r="r" b="b"/>
              <a:pathLst>
                <a:path w="43815" h="31750">
                  <a:moveTo>
                    <a:pt x="0" y="31449"/>
                  </a:moveTo>
                  <a:lnTo>
                    <a:pt x="43224" y="15724"/>
                  </a:lnTo>
                  <a:lnTo>
                    <a:pt x="0" y="0"/>
                  </a:lnTo>
                  <a:lnTo>
                    <a:pt x="0" y="31449"/>
                  </a:lnTo>
                  <a:close/>
                </a:path>
              </a:pathLst>
            </a:custGeom>
            <a:ln w="9524">
              <a:solidFill>
                <a:srgbClr val="666666"/>
              </a:solidFill>
            </a:ln>
          </p:spPr>
          <p:txBody>
            <a:bodyPr wrap="square" lIns="0" tIns="0" rIns="0" bIns="0" rtlCol="0"/>
            <a:lstStyle/>
            <a:p>
              <a:endParaRPr/>
            </a:p>
          </p:txBody>
        </p:sp>
        <p:sp>
          <p:nvSpPr>
            <p:cNvPr id="139" name="object 139"/>
            <p:cNvSpPr/>
            <p:nvPr/>
          </p:nvSpPr>
          <p:spPr>
            <a:xfrm>
              <a:off x="1124772" y="2512420"/>
              <a:ext cx="658495" cy="658495"/>
            </a:xfrm>
            <a:custGeom>
              <a:avLst/>
              <a:gdLst/>
              <a:ahLst/>
              <a:cxnLst/>
              <a:rect l="l" t="t" r="r" b="b"/>
              <a:pathLst>
                <a:path w="658494"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5"/>
                  </a:lnTo>
                  <a:lnTo>
                    <a:pt x="478151" y="35780"/>
                  </a:lnTo>
                  <a:lnTo>
                    <a:pt x="522047" y="62636"/>
                  </a:lnTo>
                  <a:lnTo>
                    <a:pt x="561551" y="96349"/>
                  </a:lnTo>
                  <a:lnTo>
                    <a:pt x="595260" y="135847"/>
                  </a:lnTo>
                  <a:lnTo>
                    <a:pt x="622115" y="179740"/>
                  </a:lnTo>
                  <a:lnTo>
                    <a:pt x="641751" y="227144"/>
                  </a:lnTo>
                  <a:lnTo>
                    <a:pt x="653800"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F4CCCC"/>
            </a:solidFill>
          </p:spPr>
          <p:txBody>
            <a:bodyPr wrap="square" lIns="0" tIns="0" rIns="0" bIns="0" rtlCol="0"/>
            <a:lstStyle/>
            <a:p>
              <a:endParaRPr/>
            </a:p>
          </p:txBody>
        </p:sp>
        <p:sp>
          <p:nvSpPr>
            <p:cNvPr id="140" name="object 140"/>
            <p:cNvSpPr/>
            <p:nvPr/>
          </p:nvSpPr>
          <p:spPr>
            <a:xfrm>
              <a:off x="1124772" y="2512419"/>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5"/>
                  </a:lnTo>
                  <a:lnTo>
                    <a:pt x="478151" y="35780"/>
                  </a:lnTo>
                  <a:lnTo>
                    <a:pt x="522047" y="62636"/>
                  </a:lnTo>
                  <a:lnTo>
                    <a:pt x="561551" y="96349"/>
                  </a:lnTo>
                  <a:lnTo>
                    <a:pt x="595260" y="135847"/>
                  </a:lnTo>
                  <a:lnTo>
                    <a:pt x="622115" y="179740"/>
                  </a:lnTo>
                  <a:lnTo>
                    <a:pt x="641751" y="227144"/>
                  </a:lnTo>
                  <a:lnTo>
                    <a:pt x="653800"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141" name="object 141"/>
          <p:cNvSpPr txBox="1"/>
          <p:nvPr/>
        </p:nvSpPr>
        <p:spPr>
          <a:xfrm>
            <a:off x="1301305" y="2681414"/>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42" name="object 142"/>
          <p:cNvGrpSpPr/>
          <p:nvPr/>
        </p:nvGrpSpPr>
        <p:grpSpPr>
          <a:xfrm>
            <a:off x="1120010" y="3429855"/>
            <a:ext cx="668020" cy="668020"/>
            <a:chOff x="1120010" y="3429855"/>
            <a:chExt cx="668020" cy="668020"/>
          </a:xfrm>
        </p:grpSpPr>
        <p:sp>
          <p:nvSpPr>
            <p:cNvPr id="143" name="object 143"/>
            <p:cNvSpPr/>
            <p:nvPr/>
          </p:nvSpPr>
          <p:spPr>
            <a:xfrm>
              <a:off x="1124772" y="3434618"/>
              <a:ext cx="658495" cy="658495"/>
            </a:xfrm>
            <a:custGeom>
              <a:avLst/>
              <a:gdLst/>
              <a:ahLst/>
              <a:cxnLst/>
              <a:rect l="l" t="t" r="r" b="b"/>
              <a:pathLst>
                <a:path w="658494"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5"/>
                  </a:lnTo>
                  <a:lnTo>
                    <a:pt x="478151" y="35780"/>
                  </a:lnTo>
                  <a:lnTo>
                    <a:pt x="522047" y="62636"/>
                  </a:lnTo>
                  <a:lnTo>
                    <a:pt x="561551" y="96349"/>
                  </a:lnTo>
                  <a:lnTo>
                    <a:pt x="595260" y="135856"/>
                  </a:lnTo>
                  <a:lnTo>
                    <a:pt x="622115" y="179751"/>
                  </a:lnTo>
                  <a:lnTo>
                    <a:pt x="641751" y="227151"/>
                  </a:lnTo>
                  <a:lnTo>
                    <a:pt x="653800"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F4CCCC"/>
            </a:solidFill>
          </p:spPr>
          <p:txBody>
            <a:bodyPr wrap="square" lIns="0" tIns="0" rIns="0" bIns="0" rtlCol="0"/>
            <a:lstStyle/>
            <a:p>
              <a:endParaRPr/>
            </a:p>
          </p:txBody>
        </p:sp>
        <p:sp>
          <p:nvSpPr>
            <p:cNvPr id="144" name="object 144"/>
            <p:cNvSpPr/>
            <p:nvPr/>
          </p:nvSpPr>
          <p:spPr>
            <a:xfrm>
              <a:off x="1124772" y="3434618"/>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5"/>
                  </a:lnTo>
                  <a:lnTo>
                    <a:pt x="478151" y="35780"/>
                  </a:lnTo>
                  <a:lnTo>
                    <a:pt x="522047" y="62636"/>
                  </a:lnTo>
                  <a:lnTo>
                    <a:pt x="561551" y="96349"/>
                  </a:lnTo>
                  <a:lnTo>
                    <a:pt x="595260" y="135856"/>
                  </a:lnTo>
                  <a:lnTo>
                    <a:pt x="622115" y="179751"/>
                  </a:lnTo>
                  <a:lnTo>
                    <a:pt x="641751" y="227151"/>
                  </a:lnTo>
                  <a:lnTo>
                    <a:pt x="653800" y="277178"/>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145" name="object 145"/>
          <p:cNvSpPr txBox="1"/>
          <p:nvPr/>
        </p:nvSpPr>
        <p:spPr>
          <a:xfrm>
            <a:off x="1301305" y="3603613"/>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6" name="object 146"/>
          <p:cNvGrpSpPr/>
          <p:nvPr/>
        </p:nvGrpSpPr>
        <p:grpSpPr>
          <a:xfrm>
            <a:off x="1120010" y="4352053"/>
            <a:ext cx="668020" cy="668020"/>
            <a:chOff x="1120010" y="4352053"/>
            <a:chExt cx="668020" cy="668020"/>
          </a:xfrm>
        </p:grpSpPr>
        <p:sp>
          <p:nvSpPr>
            <p:cNvPr id="147" name="object 147"/>
            <p:cNvSpPr/>
            <p:nvPr/>
          </p:nvSpPr>
          <p:spPr>
            <a:xfrm>
              <a:off x="1124772" y="4356816"/>
              <a:ext cx="658495" cy="658495"/>
            </a:xfrm>
            <a:custGeom>
              <a:avLst/>
              <a:gdLst/>
              <a:ahLst/>
              <a:cxnLst/>
              <a:rect l="l" t="t" r="r" b="b"/>
              <a:pathLst>
                <a:path w="658494" h="658495">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5"/>
                  </a:lnTo>
                  <a:lnTo>
                    <a:pt x="478151" y="35780"/>
                  </a:lnTo>
                  <a:lnTo>
                    <a:pt x="522047" y="62636"/>
                  </a:lnTo>
                  <a:lnTo>
                    <a:pt x="561551" y="96349"/>
                  </a:lnTo>
                  <a:lnTo>
                    <a:pt x="595260" y="135847"/>
                  </a:lnTo>
                  <a:lnTo>
                    <a:pt x="622115" y="179740"/>
                  </a:lnTo>
                  <a:lnTo>
                    <a:pt x="641751" y="227144"/>
                  </a:lnTo>
                  <a:lnTo>
                    <a:pt x="653800"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FFF2CC"/>
            </a:solidFill>
          </p:spPr>
          <p:txBody>
            <a:bodyPr wrap="square" lIns="0" tIns="0" rIns="0" bIns="0" rtlCol="0"/>
            <a:lstStyle/>
            <a:p>
              <a:endParaRPr/>
            </a:p>
          </p:txBody>
        </p:sp>
        <p:sp>
          <p:nvSpPr>
            <p:cNvPr id="148" name="object 148"/>
            <p:cNvSpPr/>
            <p:nvPr/>
          </p:nvSpPr>
          <p:spPr>
            <a:xfrm>
              <a:off x="1124772" y="4356816"/>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5"/>
                  </a:lnTo>
                  <a:lnTo>
                    <a:pt x="478151" y="35780"/>
                  </a:lnTo>
                  <a:lnTo>
                    <a:pt x="522047" y="62636"/>
                  </a:lnTo>
                  <a:lnTo>
                    <a:pt x="561551" y="96349"/>
                  </a:lnTo>
                  <a:lnTo>
                    <a:pt x="595260" y="135847"/>
                  </a:lnTo>
                  <a:lnTo>
                    <a:pt x="622115" y="179740"/>
                  </a:lnTo>
                  <a:lnTo>
                    <a:pt x="641751" y="227144"/>
                  </a:lnTo>
                  <a:lnTo>
                    <a:pt x="653800" y="277175"/>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149" name="object 149"/>
          <p:cNvSpPr txBox="1"/>
          <p:nvPr/>
        </p:nvSpPr>
        <p:spPr>
          <a:xfrm>
            <a:off x="1310706" y="4525812"/>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50" name="object 150"/>
          <p:cNvGrpSpPr/>
          <p:nvPr/>
        </p:nvGrpSpPr>
        <p:grpSpPr>
          <a:xfrm>
            <a:off x="634173" y="2825231"/>
            <a:ext cx="481965" cy="967740"/>
            <a:chOff x="634173" y="2825231"/>
            <a:chExt cx="481965" cy="967740"/>
          </a:xfrm>
        </p:grpSpPr>
        <p:sp>
          <p:nvSpPr>
            <p:cNvPr id="151" name="object 151"/>
            <p:cNvSpPr/>
            <p:nvPr/>
          </p:nvSpPr>
          <p:spPr>
            <a:xfrm>
              <a:off x="634173" y="2845719"/>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2" name="object 152"/>
            <p:cNvSpPr/>
            <p:nvPr/>
          </p:nvSpPr>
          <p:spPr>
            <a:xfrm>
              <a:off x="1067522" y="2829994"/>
              <a:ext cx="43815" cy="31750"/>
            </a:xfrm>
            <a:custGeom>
              <a:avLst/>
              <a:gdLst/>
              <a:ahLst/>
              <a:cxnLst/>
              <a:rect l="l" t="t" r="r" b="b"/>
              <a:pathLst>
                <a:path w="43815" h="31750">
                  <a:moveTo>
                    <a:pt x="0" y="31449"/>
                  </a:moveTo>
                  <a:lnTo>
                    <a:pt x="0" y="0"/>
                  </a:lnTo>
                  <a:lnTo>
                    <a:pt x="43224" y="15724"/>
                  </a:lnTo>
                  <a:lnTo>
                    <a:pt x="0" y="31449"/>
                  </a:lnTo>
                  <a:close/>
                </a:path>
              </a:pathLst>
            </a:custGeom>
            <a:solidFill>
              <a:srgbClr val="666666"/>
            </a:solidFill>
          </p:spPr>
          <p:txBody>
            <a:bodyPr wrap="square" lIns="0" tIns="0" rIns="0" bIns="0" rtlCol="0"/>
            <a:lstStyle/>
            <a:p>
              <a:endParaRPr/>
            </a:p>
          </p:txBody>
        </p:sp>
        <p:sp>
          <p:nvSpPr>
            <p:cNvPr id="153" name="object 153"/>
            <p:cNvSpPr/>
            <p:nvPr/>
          </p:nvSpPr>
          <p:spPr>
            <a:xfrm>
              <a:off x="1067522" y="2829994"/>
              <a:ext cx="43815" cy="31750"/>
            </a:xfrm>
            <a:custGeom>
              <a:avLst/>
              <a:gdLst/>
              <a:ahLst/>
              <a:cxnLst/>
              <a:rect l="l" t="t" r="r" b="b"/>
              <a:pathLst>
                <a:path w="43815" h="31750">
                  <a:moveTo>
                    <a:pt x="0" y="31449"/>
                  </a:moveTo>
                  <a:lnTo>
                    <a:pt x="43224" y="15724"/>
                  </a:lnTo>
                  <a:lnTo>
                    <a:pt x="0" y="0"/>
                  </a:lnTo>
                  <a:lnTo>
                    <a:pt x="0" y="31449"/>
                  </a:lnTo>
                  <a:close/>
                </a:path>
              </a:pathLst>
            </a:custGeom>
            <a:ln w="9524">
              <a:solidFill>
                <a:srgbClr val="666666"/>
              </a:solidFill>
            </a:ln>
          </p:spPr>
          <p:txBody>
            <a:bodyPr wrap="square" lIns="0" tIns="0" rIns="0" bIns="0" rtlCol="0"/>
            <a:lstStyle/>
            <a:p>
              <a:endParaRPr/>
            </a:p>
          </p:txBody>
        </p:sp>
        <p:sp>
          <p:nvSpPr>
            <p:cNvPr id="154" name="object 154"/>
            <p:cNvSpPr/>
            <p:nvPr/>
          </p:nvSpPr>
          <p:spPr>
            <a:xfrm>
              <a:off x="634233" y="3772267"/>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5" name="object 155"/>
            <p:cNvSpPr/>
            <p:nvPr/>
          </p:nvSpPr>
          <p:spPr>
            <a:xfrm>
              <a:off x="1067582" y="3756542"/>
              <a:ext cx="43815" cy="31750"/>
            </a:xfrm>
            <a:custGeom>
              <a:avLst/>
              <a:gdLst/>
              <a:ahLst/>
              <a:cxnLst/>
              <a:rect l="l" t="t" r="r" b="b"/>
              <a:pathLst>
                <a:path w="43815" h="31750">
                  <a:moveTo>
                    <a:pt x="0" y="31449"/>
                  </a:moveTo>
                  <a:lnTo>
                    <a:pt x="0" y="0"/>
                  </a:lnTo>
                  <a:lnTo>
                    <a:pt x="43224" y="15724"/>
                  </a:lnTo>
                  <a:lnTo>
                    <a:pt x="0" y="31449"/>
                  </a:lnTo>
                  <a:close/>
                </a:path>
              </a:pathLst>
            </a:custGeom>
            <a:solidFill>
              <a:srgbClr val="666666"/>
            </a:solidFill>
          </p:spPr>
          <p:txBody>
            <a:bodyPr wrap="square" lIns="0" tIns="0" rIns="0" bIns="0" rtlCol="0"/>
            <a:lstStyle/>
            <a:p>
              <a:endParaRPr/>
            </a:p>
          </p:txBody>
        </p:sp>
        <p:sp>
          <p:nvSpPr>
            <p:cNvPr id="156" name="object 156"/>
            <p:cNvSpPr/>
            <p:nvPr/>
          </p:nvSpPr>
          <p:spPr>
            <a:xfrm>
              <a:off x="1067582" y="3756542"/>
              <a:ext cx="43815" cy="31750"/>
            </a:xfrm>
            <a:custGeom>
              <a:avLst/>
              <a:gdLst/>
              <a:ahLst/>
              <a:cxnLst/>
              <a:rect l="l" t="t" r="r" b="b"/>
              <a:pathLst>
                <a:path w="43815" h="31750">
                  <a:moveTo>
                    <a:pt x="0" y="31449"/>
                  </a:moveTo>
                  <a:lnTo>
                    <a:pt x="43224" y="15724"/>
                  </a:lnTo>
                  <a:lnTo>
                    <a:pt x="0" y="0"/>
                  </a:lnTo>
                  <a:lnTo>
                    <a:pt x="0" y="31449"/>
                  </a:lnTo>
                  <a:close/>
                </a:path>
              </a:pathLst>
            </a:custGeom>
            <a:ln w="9524">
              <a:solidFill>
                <a:srgbClr val="666666"/>
              </a:solidFill>
            </a:ln>
          </p:spPr>
          <p:txBody>
            <a:bodyPr wrap="square" lIns="0" tIns="0" rIns="0" bIns="0" rtlCol="0"/>
            <a:lstStyle/>
            <a:p>
              <a:endParaRPr/>
            </a:p>
          </p:txBody>
        </p:sp>
      </p:grpSp>
      <p:sp>
        <p:nvSpPr>
          <p:cNvPr id="157" name="object 157"/>
          <p:cNvSpPr txBox="1"/>
          <p:nvPr/>
        </p:nvSpPr>
        <p:spPr>
          <a:xfrm>
            <a:off x="2950356" y="5722615"/>
            <a:ext cx="758190" cy="791845"/>
          </a:xfrm>
          <a:prstGeom prst="rect">
            <a:avLst/>
          </a:prstGeom>
        </p:spPr>
        <p:txBody>
          <a:bodyPr vert="horz" wrap="square" lIns="0" tIns="12700" rIns="0" bIns="0" rtlCol="0">
            <a:spAutoFit/>
          </a:bodyPr>
          <a:lstStyle/>
          <a:p>
            <a:pPr marL="57150" algn="ctr">
              <a:lnSpc>
                <a:spcPct val="100000"/>
              </a:lnSpc>
              <a:spcBef>
                <a:spcPts val="100"/>
              </a:spcBef>
            </a:pPr>
            <a:r>
              <a:rPr sz="2700" b="1" baseline="-20061">
                <a:latin typeface="Loma"/>
                <a:cs typeface="Loma"/>
              </a:rPr>
              <a:t>l</a:t>
            </a:r>
            <a:r>
              <a:rPr sz="2700" b="1" spc="-30" baseline="-20061">
                <a:latin typeface="Loma"/>
                <a:cs typeface="Loma"/>
              </a:rPr>
              <a:t> </a:t>
            </a:r>
            <a:r>
              <a:rPr sz="1200">
                <a:latin typeface="Arial"/>
                <a:cs typeface="Arial"/>
              </a:rPr>
              <a:t>(2)</a:t>
            </a:r>
          </a:p>
          <a:p>
            <a:pPr>
              <a:lnSpc>
                <a:spcPct val="100000"/>
              </a:lnSpc>
              <a:spcBef>
                <a:spcPts val="5"/>
              </a:spcBef>
            </a:pPr>
            <a:endParaRPr sz="1900">
              <a:latin typeface="Arial"/>
              <a:cs typeface="Arial"/>
            </a:endParaRPr>
          </a:p>
          <a:p>
            <a:pPr algn="ctr">
              <a:lnSpc>
                <a:spcPct val="100000"/>
              </a:lnSpc>
            </a:pPr>
            <a:r>
              <a:rPr sz="1400" spc="-5">
                <a:latin typeface="Arial"/>
                <a:cs typeface="Arial"/>
              </a:rPr>
              <a:t>hidden</a:t>
            </a:r>
            <a:r>
              <a:rPr sz="1400" spc="-60">
                <a:latin typeface="Arial"/>
                <a:cs typeface="Arial"/>
              </a:rPr>
              <a:t> </a:t>
            </a:r>
            <a:r>
              <a:rPr sz="1400">
                <a:latin typeface="Arial"/>
                <a:cs typeface="Arial"/>
              </a:rPr>
              <a:t>1</a:t>
            </a:r>
          </a:p>
        </p:txBody>
      </p:sp>
      <p:sp>
        <p:nvSpPr>
          <p:cNvPr id="158" name="object 158"/>
          <p:cNvSpPr txBox="1"/>
          <p:nvPr/>
        </p:nvSpPr>
        <p:spPr>
          <a:xfrm>
            <a:off x="4826005" y="5722615"/>
            <a:ext cx="758190" cy="791845"/>
          </a:xfrm>
          <a:prstGeom prst="rect">
            <a:avLst/>
          </a:prstGeom>
        </p:spPr>
        <p:txBody>
          <a:bodyPr vert="horz" wrap="square" lIns="0" tIns="12700" rIns="0" bIns="0" rtlCol="0">
            <a:spAutoFit/>
          </a:bodyPr>
          <a:lstStyle/>
          <a:p>
            <a:pPr algn="ctr">
              <a:lnSpc>
                <a:spcPct val="100000"/>
              </a:lnSpc>
              <a:spcBef>
                <a:spcPts val="100"/>
              </a:spcBef>
            </a:pPr>
            <a:r>
              <a:rPr sz="2700" b="1" baseline="-20061">
                <a:latin typeface="Loma"/>
                <a:cs typeface="Loma"/>
              </a:rPr>
              <a:t>l</a:t>
            </a:r>
            <a:r>
              <a:rPr sz="2700" b="1" spc="-30" baseline="-20061">
                <a:latin typeface="Loma"/>
                <a:cs typeface="Loma"/>
              </a:rPr>
              <a:t> </a:t>
            </a:r>
            <a:r>
              <a:rPr sz="1200">
                <a:latin typeface="Arial"/>
                <a:cs typeface="Arial"/>
              </a:rPr>
              <a:t>(3)</a:t>
            </a:r>
          </a:p>
          <a:p>
            <a:pPr>
              <a:lnSpc>
                <a:spcPct val="100000"/>
              </a:lnSpc>
              <a:spcBef>
                <a:spcPts val="5"/>
              </a:spcBef>
            </a:pPr>
            <a:endParaRPr sz="1900">
              <a:latin typeface="Arial"/>
              <a:cs typeface="Arial"/>
            </a:endParaRPr>
          </a:p>
          <a:p>
            <a:pPr algn="ctr">
              <a:lnSpc>
                <a:spcPct val="100000"/>
              </a:lnSpc>
            </a:pPr>
            <a:r>
              <a:rPr sz="1400" spc="-5">
                <a:latin typeface="Arial"/>
                <a:cs typeface="Arial"/>
              </a:rPr>
              <a:t>hidden</a:t>
            </a:r>
            <a:r>
              <a:rPr sz="1400" spc="-60">
                <a:latin typeface="Arial"/>
                <a:cs typeface="Arial"/>
              </a:rPr>
              <a:t> </a:t>
            </a:r>
            <a:r>
              <a:rPr sz="1400">
                <a:latin typeface="Arial"/>
                <a:cs typeface="Arial"/>
              </a:rPr>
              <a:t>2</a:t>
            </a:r>
          </a:p>
        </p:txBody>
      </p:sp>
      <p:sp>
        <p:nvSpPr>
          <p:cNvPr id="159" name="object 159"/>
          <p:cNvSpPr txBox="1"/>
          <p:nvPr/>
        </p:nvSpPr>
        <p:spPr>
          <a:xfrm>
            <a:off x="6795528" y="5722615"/>
            <a:ext cx="570865" cy="791845"/>
          </a:xfrm>
          <a:prstGeom prst="rect">
            <a:avLst/>
          </a:prstGeom>
        </p:spPr>
        <p:txBody>
          <a:bodyPr vert="horz" wrap="square" lIns="0" tIns="12700" rIns="0" bIns="0" rtlCol="0">
            <a:spAutoFit/>
          </a:bodyPr>
          <a:lstStyle/>
          <a:p>
            <a:pPr marL="127000">
              <a:lnSpc>
                <a:spcPct val="100000"/>
              </a:lnSpc>
              <a:spcBef>
                <a:spcPts val="100"/>
              </a:spcBef>
            </a:pPr>
            <a:r>
              <a:rPr sz="2700" b="1" baseline="-20061">
                <a:latin typeface="Loma"/>
                <a:cs typeface="Loma"/>
              </a:rPr>
              <a:t>l</a:t>
            </a:r>
            <a:r>
              <a:rPr sz="2700" b="1" spc="-44" baseline="-20061">
                <a:latin typeface="Loma"/>
                <a:cs typeface="Loma"/>
              </a:rPr>
              <a:t> </a:t>
            </a:r>
            <a:r>
              <a:rPr sz="1200">
                <a:latin typeface="Arial"/>
                <a:cs typeface="Arial"/>
              </a:rPr>
              <a:t>(4)</a:t>
            </a:r>
          </a:p>
          <a:p>
            <a:pPr>
              <a:lnSpc>
                <a:spcPct val="100000"/>
              </a:lnSpc>
              <a:spcBef>
                <a:spcPts val="5"/>
              </a:spcBef>
            </a:pPr>
            <a:endParaRPr sz="1900">
              <a:latin typeface="Arial"/>
              <a:cs typeface="Arial"/>
            </a:endParaRPr>
          </a:p>
          <a:p>
            <a:pPr marL="38100">
              <a:lnSpc>
                <a:spcPct val="100000"/>
              </a:lnSpc>
            </a:pPr>
            <a:r>
              <a:rPr sz="1400" spc="-5">
                <a:latin typeface="Arial"/>
                <a:cs typeface="Arial"/>
              </a:rPr>
              <a:t>output</a:t>
            </a:r>
            <a:endParaRPr sz="1400">
              <a:latin typeface="Arial"/>
              <a:cs typeface="Arial"/>
            </a:endParaRPr>
          </a:p>
        </p:txBody>
      </p:sp>
      <p:sp>
        <p:nvSpPr>
          <p:cNvPr id="160" name="object 160"/>
          <p:cNvSpPr txBox="1"/>
          <p:nvPr/>
        </p:nvSpPr>
        <p:spPr>
          <a:xfrm>
            <a:off x="1222952" y="5722615"/>
            <a:ext cx="461645" cy="791845"/>
          </a:xfrm>
          <a:prstGeom prst="rect">
            <a:avLst/>
          </a:prstGeom>
        </p:spPr>
        <p:txBody>
          <a:bodyPr vert="horz" wrap="square" lIns="0" tIns="12700" rIns="0" bIns="0" rtlCol="0">
            <a:spAutoFit/>
          </a:bodyPr>
          <a:lstStyle/>
          <a:p>
            <a:pPr marL="72390">
              <a:lnSpc>
                <a:spcPct val="100000"/>
              </a:lnSpc>
              <a:spcBef>
                <a:spcPts val="100"/>
              </a:spcBef>
            </a:pPr>
            <a:r>
              <a:rPr sz="2700" b="1" baseline="-20061">
                <a:latin typeface="Loma"/>
                <a:cs typeface="Loma"/>
              </a:rPr>
              <a:t>l</a:t>
            </a:r>
            <a:r>
              <a:rPr sz="2700" b="1" spc="-135" baseline="-20061">
                <a:latin typeface="Loma"/>
                <a:cs typeface="Loma"/>
              </a:rPr>
              <a:t> </a:t>
            </a:r>
            <a:r>
              <a:rPr sz="1200">
                <a:latin typeface="Arial"/>
                <a:cs typeface="Arial"/>
              </a:rPr>
              <a:t>(1)</a:t>
            </a:r>
          </a:p>
          <a:p>
            <a:pPr>
              <a:lnSpc>
                <a:spcPct val="100000"/>
              </a:lnSpc>
              <a:spcBef>
                <a:spcPts val="5"/>
              </a:spcBef>
            </a:pPr>
            <a:endParaRPr sz="1900">
              <a:latin typeface="Arial"/>
              <a:cs typeface="Arial"/>
            </a:endParaRPr>
          </a:p>
          <a:p>
            <a:pPr marL="38100">
              <a:lnSpc>
                <a:spcPct val="100000"/>
              </a:lnSpc>
            </a:pPr>
            <a:r>
              <a:rPr sz="1400" spc="-5">
                <a:latin typeface="Arial"/>
                <a:cs typeface="Arial"/>
              </a:rPr>
              <a:t>input</a:t>
            </a:r>
            <a:endParaRPr sz="1400">
              <a:latin typeface="Arial"/>
              <a:cs typeface="Arial"/>
            </a:endParaRPr>
          </a:p>
        </p:txBody>
      </p:sp>
      <p:sp>
        <p:nvSpPr>
          <p:cNvPr id="161" name="object 161"/>
          <p:cNvSpPr txBox="1"/>
          <p:nvPr/>
        </p:nvSpPr>
        <p:spPr>
          <a:xfrm>
            <a:off x="2165135" y="1416847"/>
            <a:ext cx="4204335" cy="786130"/>
          </a:xfrm>
          <a:prstGeom prst="rect">
            <a:avLst/>
          </a:prstGeom>
        </p:spPr>
        <p:txBody>
          <a:bodyPr vert="horz" wrap="square" lIns="0" tIns="118110" rIns="0" bIns="0" rtlCol="0">
            <a:spAutoFit/>
          </a:bodyPr>
          <a:lstStyle/>
          <a:p>
            <a:pPr algn="ctr">
              <a:lnSpc>
                <a:spcPct val="100000"/>
              </a:lnSpc>
              <a:spcBef>
                <a:spcPts val="930"/>
              </a:spcBef>
              <a:tabLst>
                <a:tab pos="1875155" algn="l"/>
              </a:tabLst>
            </a:pPr>
            <a:r>
              <a:rPr sz="2700" baseline="-21604">
                <a:latin typeface="Arial"/>
                <a:cs typeface="Arial"/>
              </a:rPr>
              <a:t>a</a:t>
            </a:r>
            <a:r>
              <a:rPr sz="1200">
                <a:latin typeface="Arial"/>
                <a:cs typeface="Arial"/>
              </a:rPr>
              <a:t>(2)	</a:t>
            </a:r>
            <a:r>
              <a:rPr sz="2700" baseline="-21604">
                <a:latin typeface="Arial"/>
                <a:cs typeface="Arial"/>
              </a:rPr>
              <a:t>a</a:t>
            </a:r>
            <a:r>
              <a:rPr sz="1200">
                <a:latin typeface="Arial"/>
                <a:cs typeface="Arial"/>
              </a:rPr>
              <a:t>(3)</a:t>
            </a:r>
          </a:p>
          <a:p>
            <a:pPr algn="ctr">
              <a:lnSpc>
                <a:spcPct val="100000"/>
              </a:lnSpc>
              <a:spcBef>
                <a:spcPts val="835"/>
              </a:spcBef>
              <a:tabLst>
                <a:tab pos="1875155" algn="l"/>
                <a:tab pos="3750945" algn="l"/>
              </a:tabLst>
            </a:pPr>
            <a:r>
              <a:rPr sz="2700" baseline="-21604">
                <a:latin typeface="Arial"/>
                <a:cs typeface="Arial"/>
              </a:rPr>
              <a:t>W</a:t>
            </a:r>
            <a:r>
              <a:rPr sz="1200">
                <a:latin typeface="Arial"/>
                <a:cs typeface="Arial"/>
              </a:rPr>
              <a:t>(1)	</a:t>
            </a:r>
            <a:r>
              <a:rPr sz="2700" baseline="-21604">
                <a:latin typeface="Arial"/>
                <a:cs typeface="Arial"/>
              </a:rPr>
              <a:t>W</a:t>
            </a:r>
            <a:r>
              <a:rPr sz="1200">
                <a:latin typeface="Arial"/>
                <a:cs typeface="Arial"/>
              </a:rPr>
              <a:t>(2)	</a:t>
            </a:r>
            <a:r>
              <a:rPr sz="2700" baseline="-21604">
                <a:latin typeface="Arial"/>
                <a:cs typeface="Arial"/>
              </a:rPr>
              <a:t>W</a:t>
            </a:r>
            <a:r>
              <a:rPr sz="1200">
                <a:latin typeface="Arial"/>
                <a:cs typeface="Arial"/>
              </a:rPr>
              <a:t>(3)</a:t>
            </a:r>
          </a:p>
        </p:txBody>
      </p:sp>
      <p:sp>
        <p:nvSpPr>
          <p:cNvPr id="162" name="object 162"/>
          <p:cNvSpPr txBox="1"/>
          <p:nvPr/>
        </p:nvSpPr>
        <p:spPr>
          <a:xfrm>
            <a:off x="6885849" y="1522688"/>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3" name="object 163"/>
          <p:cNvSpPr txBox="1"/>
          <p:nvPr/>
        </p:nvSpPr>
        <p:spPr>
          <a:xfrm>
            <a:off x="8147983" y="2600319"/>
            <a:ext cx="371475" cy="231013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spcBef>
                <a:spcPts val="40"/>
              </a:spcBef>
            </a:pPr>
            <a:endParaRPr sz="3850">
              <a:latin typeface="Times New Roman"/>
              <a:cs typeface="Times New Roman"/>
            </a:endParaRPr>
          </a:p>
          <a:p>
            <a:pPr marL="109220">
              <a:lnSpc>
                <a:spcPct val="100000"/>
              </a:lnSpc>
            </a:pPr>
            <a:r>
              <a:rPr sz="2400">
                <a:latin typeface="Arial"/>
                <a:cs typeface="Arial"/>
              </a:rPr>
              <a:t>ŷ</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961556" y="1585271"/>
            <a:ext cx="668020" cy="668020"/>
            <a:chOff x="2961556" y="1585271"/>
            <a:chExt cx="668020" cy="668020"/>
          </a:xfrm>
        </p:grpSpPr>
        <p:sp>
          <p:nvSpPr>
            <p:cNvPr id="3" name="object 3"/>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4" name="object 4"/>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5" name="object 5"/>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6" name="object 6"/>
          <p:cNvGrpSpPr/>
          <p:nvPr/>
        </p:nvGrpSpPr>
        <p:grpSpPr>
          <a:xfrm>
            <a:off x="2961556" y="2507482"/>
            <a:ext cx="668020" cy="668020"/>
            <a:chOff x="2961556" y="2507482"/>
            <a:chExt cx="668020" cy="668020"/>
          </a:xfrm>
        </p:grpSpPr>
        <p:sp>
          <p:nvSpPr>
            <p:cNvPr id="7" name="object 7"/>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8" name="object 8"/>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9" name="object 9"/>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0" name="object 10"/>
          <p:cNvGrpSpPr/>
          <p:nvPr/>
        </p:nvGrpSpPr>
        <p:grpSpPr>
          <a:xfrm>
            <a:off x="2961556" y="3429680"/>
            <a:ext cx="668020" cy="668020"/>
            <a:chOff x="2961556" y="3429680"/>
            <a:chExt cx="668020" cy="668020"/>
          </a:xfrm>
        </p:grpSpPr>
        <p:sp>
          <p:nvSpPr>
            <p:cNvPr id="11" name="object 11"/>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2" name="object 12"/>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3" name="object 13"/>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4" name="object 14"/>
          <p:cNvGrpSpPr/>
          <p:nvPr/>
        </p:nvGrpSpPr>
        <p:grpSpPr>
          <a:xfrm>
            <a:off x="2961556" y="4351878"/>
            <a:ext cx="668020" cy="668020"/>
            <a:chOff x="2961556" y="4351878"/>
            <a:chExt cx="668020" cy="668020"/>
          </a:xfrm>
        </p:grpSpPr>
        <p:sp>
          <p:nvSpPr>
            <p:cNvPr id="15" name="object 15"/>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6" name="object 16"/>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 name="object 17"/>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8" name="object 18"/>
          <p:cNvGrpSpPr/>
          <p:nvPr/>
        </p:nvGrpSpPr>
        <p:grpSpPr>
          <a:xfrm>
            <a:off x="4837202" y="1585271"/>
            <a:ext cx="668020" cy="668020"/>
            <a:chOff x="4837202" y="1585271"/>
            <a:chExt cx="668020" cy="668020"/>
          </a:xfrm>
        </p:grpSpPr>
        <p:sp>
          <p:nvSpPr>
            <p:cNvPr id="19" name="object 19"/>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0" name="object 20"/>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1" name="object 21"/>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2" name="object 22"/>
          <p:cNvGrpSpPr/>
          <p:nvPr/>
        </p:nvGrpSpPr>
        <p:grpSpPr>
          <a:xfrm>
            <a:off x="4837202" y="2507482"/>
            <a:ext cx="668020" cy="668020"/>
            <a:chOff x="4837202" y="2507482"/>
            <a:chExt cx="668020" cy="668020"/>
          </a:xfrm>
        </p:grpSpPr>
        <p:sp>
          <p:nvSpPr>
            <p:cNvPr id="23" name="object 23"/>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4" name="object 24"/>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5" name="object 25"/>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6" name="object 26"/>
          <p:cNvGrpSpPr/>
          <p:nvPr/>
        </p:nvGrpSpPr>
        <p:grpSpPr>
          <a:xfrm>
            <a:off x="4837202" y="3429680"/>
            <a:ext cx="668020" cy="668020"/>
            <a:chOff x="4837202" y="3429680"/>
            <a:chExt cx="668020" cy="668020"/>
          </a:xfrm>
        </p:grpSpPr>
        <p:sp>
          <p:nvSpPr>
            <p:cNvPr id="27" name="object 27"/>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8" name="object 28"/>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29" name="object 29"/>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0" name="object 30"/>
          <p:cNvGrpSpPr/>
          <p:nvPr/>
        </p:nvGrpSpPr>
        <p:grpSpPr>
          <a:xfrm>
            <a:off x="4837202" y="4351878"/>
            <a:ext cx="668020" cy="668020"/>
            <a:chOff x="4837202" y="4351878"/>
            <a:chExt cx="668020" cy="668020"/>
          </a:xfrm>
        </p:grpSpPr>
        <p:sp>
          <p:nvSpPr>
            <p:cNvPr id="31" name="object 31"/>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2" name="object 32"/>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3" name="object 33"/>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4" name="object 34"/>
          <p:cNvGrpSpPr/>
          <p:nvPr/>
        </p:nvGrpSpPr>
        <p:grpSpPr>
          <a:xfrm>
            <a:off x="1743809" y="1898488"/>
            <a:ext cx="5636895" cy="2792095"/>
            <a:chOff x="1743809" y="1898488"/>
            <a:chExt cx="5636895" cy="2792095"/>
          </a:xfrm>
        </p:grpSpPr>
        <p:sp>
          <p:nvSpPr>
            <p:cNvPr id="35" name="object 35"/>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36" name="object 36"/>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7" name="object 37"/>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8" name="object 38"/>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39" name="object 39"/>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0" name="object 40"/>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1" name="object 41"/>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42" name="object 42"/>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43" name="object 43"/>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44" name="object 44"/>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5" name="object 45"/>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46" name="object 46"/>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7" name="object 47"/>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8" name="object 48"/>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49" name="object 49"/>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0" name="object 50"/>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51" name="object 51"/>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52" name="object 52"/>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53" name="object 53"/>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4" name="object 54"/>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5" name="object 55"/>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6" name="object 56"/>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7" name="object 57"/>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8" name="object 58"/>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59" name="object 59"/>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60" name="object 60"/>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61" name="object 61"/>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62" name="object 62"/>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3" name="object 63"/>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64" name="object 64"/>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5" name="object 65"/>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66" name="object 66"/>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7" name="object 67"/>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8" name="object 68"/>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69" name="object 69"/>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70" name="object 70"/>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71" name="object 71"/>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72" name="object 72"/>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73" name="object 73"/>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74" name="object 74"/>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5" name="object 75"/>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76" name="object 76"/>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77" name="object 77"/>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8" name="object 78"/>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79" name="object 79"/>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80" name="object 80"/>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81" name="object 81"/>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82" name="object 82"/>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83" name="object 83"/>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4" name="object 84"/>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5" name="object 85"/>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6" name="object 86"/>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7" name="object 87"/>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88" name="object 88"/>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89" name="object 89"/>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90" name="object 90"/>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91" name="object 91"/>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92" name="object 92"/>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3" name="object 93"/>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4" name="object 94"/>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5" name="object 95"/>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96" name="object 96"/>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97" name="object 97"/>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98" name="object 98"/>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a:p>
          </p:txBody>
        </p:sp>
        <p:sp>
          <p:nvSpPr>
            <p:cNvPr id="99" name="object 99"/>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a:p>
          </p:txBody>
        </p:sp>
        <p:sp>
          <p:nvSpPr>
            <p:cNvPr id="100" name="object 100"/>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a:p>
          </p:txBody>
        </p:sp>
        <p:sp>
          <p:nvSpPr>
            <p:cNvPr id="101" name="object 101"/>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102" name="object 102"/>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03" name="object 103"/>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04" name="object 104"/>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05" name="object 105"/>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06" name="object 106"/>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07" name="object 107"/>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a:p>
          </p:txBody>
        </p:sp>
        <p:sp>
          <p:nvSpPr>
            <p:cNvPr id="108" name="object 108"/>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a:p>
          </p:txBody>
        </p:sp>
        <p:sp>
          <p:nvSpPr>
            <p:cNvPr id="109" name="object 109"/>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a:p>
          </p:txBody>
        </p:sp>
        <p:sp>
          <p:nvSpPr>
            <p:cNvPr id="110" name="object 110"/>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a:p>
          </p:txBody>
        </p:sp>
        <p:sp>
          <p:nvSpPr>
            <p:cNvPr id="111" name="object 111"/>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12" name="object 112"/>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13" name="object 113"/>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4" name="object 114"/>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15" name="object 115"/>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16" name="object 116"/>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a:p>
          </p:txBody>
        </p:sp>
        <p:sp>
          <p:nvSpPr>
            <p:cNvPr id="117" name="object 117"/>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a:p>
          </p:txBody>
        </p:sp>
        <p:sp>
          <p:nvSpPr>
            <p:cNvPr id="118" name="object 118"/>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a:p>
          </p:txBody>
        </p:sp>
        <p:sp>
          <p:nvSpPr>
            <p:cNvPr id="119" name="object 119"/>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0" name="object 120"/>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1" name="object 121"/>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2" name="object 122"/>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a:p>
          </p:txBody>
        </p:sp>
        <p:sp>
          <p:nvSpPr>
            <p:cNvPr id="123" name="object 123"/>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24" name="object 124"/>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25" name="object 125"/>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6" name="object 126"/>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7" name="object 127"/>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8" name="object 128"/>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a:p>
          </p:txBody>
        </p:sp>
        <p:sp>
          <p:nvSpPr>
            <p:cNvPr id="129" name="object 129"/>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30" name="object 130"/>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31" name="object 131"/>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a:p>
          </p:txBody>
        </p:sp>
        <p:sp>
          <p:nvSpPr>
            <p:cNvPr id="132" name="object 132"/>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a:p>
          </p:txBody>
        </p:sp>
        <p:sp>
          <p:nvSpPr>
            <p:cNvPr id="133" name="object 133"/>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a:p>
          </p:txBody>
        </p:sp>
        <p:sp>
          <p:nvSpPr>
            <p:cNvPr id="134" name="object 134"/>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35" name="object 135"/>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6" name="object 136"/>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37" name="object 137"/>
          <p:cNvGrpSpPr/>
          <p:nvPr/>
        </p:nvGrpSpPr>
        <p:grpSpPr>
          <a:xfrm>
            <a:off x="6712849" y="2964206"/>
            <a:ext cx="668020" cy="668020"/>
            <a:chOff x="6712849" y="2964206"/>
            <a:chExt cx="668020" cy="668020"/>
          </a:xfrm>
        </p:grpSpPr>
        <p:sp>
          <p:nvSpPr>
            <p:cNvPr id="138" name="object 138"/>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39" name="object 139"/>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0" name="object 140"/>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41" name="object 141"/>
          <p:cNvGrpSpPr/>
          <p:nvPr/>
        </p:nvGrpSpPr>
        <p:grpSpPr>
          <a:xfrm>
            <a:off x="6712849" y="3886429"/>
            <a:ext cx="668020" cy="668020"/>
            <a:chOff x="6712849" y="3886429"/>
            <a:chExt cx="668020" cy="668020"/>
          </a:xfrm>
        </p:grpSpPr>
        <p:sp>
          <p:nvSpPr>
            <p:cNvPr id="142" name="object 142"/>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43" name="object 143"/>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4" name="object 144"/>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45" name="object 145"/>
          <p:cNvGrpSpPr/>
          <p:nvPr/>
        </p:nvGrpSpPr>
        <p:grpSpPr>
          <a:xfrm>
            <a:off x="1085910" y="2042020"/>
            <a:ext cx="6771005" cy="2199005"/>
            <a:chOff x="1085910" y="2042020"/>
            <a:chExt cx="6771005" cy="2199005"/>
          </a:xfrm>
        </p:grpSpPr>
        <p:sp>
          <p:nvSpPr>
            <p:cNvPr id="146" name="object 146"/>
            <p:cNvSpPr/>
            <p:nvPr/>
          </p:nvSpPr>
          <p:spPr>
            <a:xfrm>
              <a:off x="7375510"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47" name="object 147"/>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48" name="object 148"/>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49" name="object 149"/>
            <p:cNvSpPr/>
            <p:nvPr/>
          </p:nvSpPr>
          <p:spPr>
            <a:xfrm>
              <a:off x="7375560" y="3302293"/>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50" name="object 150"/>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51" name="object 151"/>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52" name="object 152"/>
            <p:cNvSpPr/>
            <p:nvPr/>
          </p:nvSpPr>
          <p:spPr>
            <a:xfrm>
              <a:off x="7375560"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53" name="object 153"/>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54" name="object 154"/>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55" name="object 155"/>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56" name="object 156"/>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57" name="object 157"/>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58" name="object 158"/>
          <p:cNvGrpSpPr/>
          <p:nvPr/>
        </p:nvGrpSpPr>
        <p:grpSpPr>
          <a:xfrm>
            <a:off x="1085910" y="2964206"/>
            <a:ext cx="668020" cy="668020"/>
            <a:chOff x="1085910" y="2964206"/>
            <a:chExt cx="668020" cy="668020"/>
          </a:xfrm>
        </p:grpSpPr>
        <p:sp>
          <p:nvSpPr>
            <p:cNvPr id="159" name="object 159"/>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60" name="object 160"/>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61" name="object 161"/>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62" name="object 162"/>
          <p:cNvGrpSpPr/>
          <p:nvPr/>
        </p:nvGrpSpPr>
        <p:grpSpPr>
          <a:xfrm>
            <a:off x="1085910" y="3886429"/>
            <a:ext cx="668020" cy="668020"/>
            <a:chOff x="1085910" y="3886429"/>
            <a:chExt cx="668020" cy="668020"/>
          </a:xfrm>
        </p:grpSpPr>
        <p:sp>
          <p:nvSpPr>
            <p:cNvPr id="163" name="object 163"/>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64" name="object 164"/>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65" name="object 165"/>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66" name="object 166"/>
          <p:cNvGrpSpPr/>
          <p:nvPr/>
        </p:nvGrpSpPr>
        <p:grpSpPr>
          <a:xfrm>
            <a:off x="600073" y="2359587"/>
            <a:ext cx="481965" cy="967740"/>
            <a:chOff x="600073" y="2359587"/>
            <a:chExt cx="481965" cy="967740"/>
          </a:xfrm>
        </p:grpSpPr>
        <p:sp>
          <p:nvSpPr>
            <p:cNvPr id="167" name="object 167"/>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68" name="object 168"/>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69" name="object 169"/>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70" name="object 170"/>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71" name="object 171"/>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72" name="object 172"/>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grpSp>
      <p:sp>
        <p:nvSpPr>
          <p:cNvPr id="173" name="object 173"/>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74" name="object 174"/>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75" name="object 175"/>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76" name="object 176"/>
          <p:cNvSpPr txBox="1">
            <a:spLocks noGrp="1"/>
          </p:cNvSpPr>
          <p:nvPr>
            <p:ph type="title"/>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0" baseline="-21604">
                <a:solidFill>
                  <a:srgbClr val="000000"/>
                </a:solidFill>
                <a:latin typeface="Arial"/>
                <a:cs typeface="Arial"/>
              </a:rPr>
              <a:t>a</a:t>
            </a:r>
            <a:r>
              <a:rPr sz="1200" b="0">
                <a:solidFill>
                  <a:srgbClr val="000000"/>
                </a:solidFill>
                <a:latin typeface="Arial"/>
                <a:cs typeface="Arial"/>
              </a:rPr>
              <a:t>(2)</a:t>
            </a:r>
            <a:endParaRPr sz="1200">
              <a:latin typeface="Arial"/>
              <a:cs typeface="Arial"/>
            </a:endParaRPr>
          </a:p>
        </p:txBody>
      </p:sp>
      <p:sp>
        <p:nvSpPr>
          <p:cNvPr id="177" name="object 177"/>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78" name="object 178"/>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79" name="object 179"/>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spcBef>
                <a:spcPts val="40"/>
              </a:spcBef>
            </a:pPr>
            <a:endParaRPr sz="3850">
              <a:latin typeface="Times New Roman"/>
              <a:cs typeface="Times New Roman"/>
            </a:endParaRPr>
          </a:p>
          <a:p>
            <a:pPr marL="109220">
              <a:lnSpc>
                <a:spcPct val="100000"/>
              </a:lnSpc>
            </a:pPr>
            <a:r>
              <a:rPr sz="2400">
                <a:latin typeface="Arial"/>
                <a:cs typeface="Arial"/>
              </a:rPr>
              <a:t>ŷ</a:t>
            </a:r>
          </a:p>
        </p:txBody>
      </p:sp>
      <p:sp>
        <p:nvSpPr>
          <p:cNvPr id="180" name="object 180"/>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81" name="object 181"/>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82" name="object 182"/>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83" name="object 183"/>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84" name="object 184"/>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85" name="object 185"/>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6448" y="1459072"/>
            <a:ext cx="904875" cy="3675379"/>
          </a:xfrm>
          <a:custGeom>
            <a:avLst/>
            <a:gdLst/>
            <a:ahLst/>
            <a:cxnLst/>
            <a:rect l="l" t="t" r="r" b="b"/>
            <a:pathLst>
              <a:path w="904875" h="3675379">
                <a:moveTo>
                  <a:pt x="0" y="0"/>
                </a:moveTo>
                <a:lnTo>
                  <a:pt x="904798" y="0"/>
                </a:lnTo>
                <a:lnTo>
                  <a:pt x="904798" y="3674992"/>
                </a:lnTo>
                <a:lnTo>
                  <a:pt x="0" y="3674992"/>
                </a:lnTo>
                <a:lnTo>
                  <a:pt x="0" y="0"/>
                </a:lnTo>
                <a:close/>
              </a:path>
            </a:pathLst>
          </a:custGeom>
          <a:ln w="28574">
            <a:solidFill>
              <a:srgbClr val="CC0000"/>
            </a:solidFill>
          </a:ln>
        </p:spPr>
        <p:txBody>
          <a:bodyPr wrap="square" lIns="0" tIns="0" rIns="0" bIns="0" rtlCol="0"/>
          <a:lstStyle/>
          <a:p>
            <a:endParaRPr/>
          </a:p>
        </p:txBody>
      </p:sp>
      <p:grpSp>
        <p:nvGrpSpPr>
          <p:cNvPr id="3" name="object 3"/>
          <p:cNvGrpSpPr/>
          <p:nvPr/>
        </p:nvGrpSpPr>
        <p:grpSpPr>
          <a:xfrm>
            <a:off x="2961556" y="1585271"/>
            <a:ext cx="668020" cy="668020"/>
            <a:chOff x="2961556" y="1585271"/>
            <a:chExt cx="668020" cy="668020"/>
          </a:xfrm>
        </p:grpSpPr>
        <p:sp>
          <p:nvSpPr>
            <p:cNvPr id="4" name="object 4"/>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5" name="object 5"/>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6" name="object 6"/>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7" name="object 7"/>
          <p:cNvGrpSpPr/>
          <p:nvPr/>
        </p:nvGrpSpPr>
        <p:grpSpPr>
          <a:xfrm>
            <a:off x="2961556" y="2507482"/>
            <a:ext cx="668020" cy="668020"/>
            <a:chOff x="2961556" y="2507482"/>
            <a:chExt cx="668020" cy="668020"/>
          </a:xfrm>
        </p:grpSpPr>
        <p:sp>
          <p:nvSpPr>
            <p:cNvPr id="8" name="object 8"/>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9" name="object 9"/>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0" name="object 10"/>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1" name="object 11"/>
          <p:cNvGrpSpPr/>
          <p:nvPr/>
        </p:nvGrpSpPr>
        <p:grpSpPr>
          <a:xfrm>
            <a:off x="2961556" y="3429680"/>
            <a:ext cx="668020" cy="668020"/>
            <a:chOff x="2961556" y="3429680"/>
            <a:chExt cx="668020" cy="668020"/>
          </a:xfrm>
        </p:grpSpPr>
        <p:sp>
          <p:nvSpPr>
            <p:cNvPr id="12" name="object 12"/>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3" name="object 13"/>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 name="object 14"/>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5" name="object 15"/>
          <p:cNvGrpSpPr/>
          <p:nvPr/>
        </p:nvGrpSpPr>
        <p:grpSpPr>
          <a:xfrm>
            <a:off x="2961556" y="4351878"/>
            <a:ext cx="668020" cy="668020"/>
            <a:chOff x="2961556" y="4351878"/>
            <a:chExt cx="668020" cy="668020"/>
          </a:xfrm>
        </p:grpSpPr>
        <p:sp>
          <p:nvSpPr>
            <p:cNvPr id="16" name="object 16"/>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7" name="object 17"/>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8" name="object 18"/>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9" name="object 19"/>
          <p:cNvGrpSpPr/>
          <p:nvPr/>
        </p:nvGrpSpPr>
        <p:grpSpPr>
          <a:xfrm>
            <a:off x="4837202" y="1585271"/>
            <a:ext cx="668020" cy="668020"/>
            <a:chOff x="4837202" y="1585271"/>
            <a:chExt cx="668020" cy="668020"/>
          </a:xfrm>
        </p:grpSpPr>
        <p:sp>
          <p:nvSpPr>
            <p:cNvPr id="20" name="object 20"/>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1" name="object 21"/>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2" name="object 22"/>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3" name="object 23"/>
          <p:cNvGrpSpPr/>
          <p:nvPr/>
        </p:nvGrpSpPr>
        <p:grpSpPr>
          <a:xfrm>
            <a:off x="4837202" y="2507482"/>
            <a:ext cx="668020" cy="668020"/>
            <a:chOff x="4837202" y="2507482"/>
            <a:chExt cx="668020" cy="668020"/>
          </a:xfrm>
        </p:grpSpPr>
        <p:sp>
          <p:nvSpPr>
            <p:cNvPr id="24" name="object 24"/>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5" name="object 25"/>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6" name="object 26"/>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7" name="object 27"/>
          <p:cNvGrpSpPr/>
          <p:nvPr/>
        </p:nvGrpSpPr>
        <p:grpSpPr>
          <a:xfrm>
            <a:off x="4837202" y="3429680"/>
            <a:ext cx="668020" cy="668020"/>
            <a:chOff x="4837202" y="3429680"/>
            <a:chExt cx="668020" cy="668020"/>
          </a:xfrm>
        </p:grpSpPr>
        <p:sp>
          <p:nvSpPr>
            <p:cNvPr id="28" name="object 28"/>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9" name="object 29"/>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0" name="object 30"/>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1" name="object 31"/>
          <p:cNvGrpSpPr/>
          <p:nvPr/>
        </p:nvGrpSpPr>
        <p:grpSpPr>
          <a:xfrm>
            <a:off x="4837202" y="4351878"/>
            <a:ext cx="668020" cy="668020"/>
            <a:chOff x="4837202" y="4351878"/>
            <a:chExt cx="668020" cy="668020"/>
          </a:xfrm>
        </p:grpSpPr>
        <p:sp>
          <p:nvSpPr>
            <p:cNvPr id="32" name="object 32"/>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3" name="object 33"/>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4" name="object 34"/>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5" name="object 35"/>
          <p:cNvGrpSpPr/>
          <p:nvPr/>
        </p:nvGrpSpPr>
        <p:grpSpPr>
          <a:xfrm>
            <a:off x="1085910" y="1898488"/>
            <a:ext cx="5629910" cy="2792095"/>
            <a:chOff x="1085910" y="1898488"/>
            <a:chExt cx="5629910" cy="2792095"/>
          </a:xfrm>
        </p:grpSpPr>
        <p:sp>
          <p:nvSpPr>
            <p:cNvPr id="36" name="object 36"/>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37" name="object 37"/>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8" name="object 38"/>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9" name="object 39"/>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40" name="object 40"/>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1" name="object 41"/>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2" name="object 42"/>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43" name="object 43"/>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44" name="object 44"/>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45" name="object 45"/>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6" name="object 46"/>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47" name="object 47"/>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8" name="object 48"/>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9" name="object 49"/>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0" name="object 50"/>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1" name="object 51"/>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52" name="object 52"/>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53" name="object 53"/>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54" name="object 54"/>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5" name="object 55"/>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6" name="object 56"/>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7" name="object 57"/>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8" name="object 58"/>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9" name="object 59"/>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60" name="object 60"/>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61" name="object 61"/>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62" name="object 62"/>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63" name="object 63"/>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4" name="object 64"/>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65" name="object 65"/>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6" name="object 66"/>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67" name="object 67"/>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8" name="object 68"/>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9" name="object 69"/>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70" name="object 70"/>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71" name="object 71"/>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72" name="object 72"/>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73" name="object 73"/>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74" name="object 74"/>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75" name="object 75"/>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6" name="object 76"/>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77" name="object 77"/>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78" name="object 78"/>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9" name="object 79"/>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80" name="object 80"/>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81" name="object 81"/>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82" name="object 82"/>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83" name="object 83"/>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84" name="object 84"/>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5" name="object 85"/>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6" name="object 86"/>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7" name="object 87"/>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8" name="object 88"/>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89" name="object 89"/>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90" name="object 90"/>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91" name="object 91"/>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92" name="object 92"/>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93" name="object 93"/>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4" name="object 94"/>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5" name="object 95"/>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6" name="object 96"/>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97" name="object 97"/>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98" name="object 98"/>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99" name="object 99"/>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a:p>
          </p:txBody>
        </p:sp>
        <p:sp>
          <p:nvSpPr>
            <p:cNvPr id="100" name="object 100"/>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a:p>
          </p:txBody>
        </p:sp>
        <p:sp>
          <p:nvSpPr>
            <p:cNvPr id="101" name="object 101"/>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a:p>
          </p:txBody>
        </p:sp>
        <p:sp>
          <p:nvSpPr>
            <p:cNvPr id="102" name="object 102"/>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103" name="object 103"/>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04" name="object 104"/>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05" name="object 105"/>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06" name="object 106"/>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07" name="object 107"/>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08" name="object 108"/>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a:p>
          </p:txBody>
        </p:sp>
        <p:sp>
          <p:nvSpPr>
            <p:cNvPr id="109" name="object 109"/>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a:p>
          </p:txBody>
        </p:sp>
        <p:sp>
          <p:nvSpPr>
            <p:cNvPr id="110" name="object 110"/>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a:p>
          </p:txBody>
        </p:sp>
        <p:sp>
          <p:nvSpPr>
            <p:cNvPr id="111" name="object 111"/>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a:p>
          </p:txBody>
        </p:sp>
        <p:sp>
          <p:nvSpPr>
            <p:cNvPr id="112" name="object 112"/>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13" name="object 113"/>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14" name="object 114"/>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5" name="object 115"/>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16" name="object 116"/>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17" name="object 117"/>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a:p>
          </p:txBody>
        </p:sp>
        <p:sp>
          <p:nvSpPr>
            <p:cNvPr id="118" name="object 118"/>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a:p>
          </p:txBody>
        </p:sp>
        <p:sp>
          <p:nvSpPr>
            <p:cNvPr id="119" name="object 119"/>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a:p>
          </p:txBody>
        </p:sp>
        <p:sp>
          <p:nvSpPr>
            <p:cNvPr id="120" name="object 120"/>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1" name="object 121"/>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2" name="object 122"/>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3" name="object 123"/>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a:p>
          </p:txBody>
        </p:sp>
        <p:sp>
          <p:nvSpPr>
            <p:cNvPr id="124" name="object 124"/>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25" name="object 125"/>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26" name="object 126"/>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7" name="object 127"/>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8" name="object 128"/>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9" name="object 129"/>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a:p>
          </p:txBody>
        </p:sp>
        <p:sp>
          <p:nvSpPr>
            <p:cNvPr id="130" name="object 130"/>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31" name="object 131"/>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32" name="object 132"/>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a:p>
          </p:txBody>
        </p:sp>
        <p:sp>
          <p:nvSpPr>
            <p:cNvPr id="133" name="object 133"/>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a:p>
          </p:txBody>
        </p:sp>
        <p:sp>
          <p:nvSpPr>
            <p:cNvPr id="134" name="object 134"/>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a:p>
          </p:txBody>
        </p:sp>
        <p:sp>
          <p:nvSpPr>
            <p:cNvPr id="135" name="object 135"/>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6" name="object 136"/>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7" name="object 137"/>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8" name="object 138"/>
          <p:cNvGrpSpPr/>
          <p:nvPr/>
        </p:nvGrpSpPr>
        <p:grpSpPr>
          <a:xfrm>
            <a:off x="1085910" y="2964206"/>
            <a:ext cx="668020" cy="668020"/>
            <a:chOff x="1085910" y="2964206"/>
            <a:chExt cx="668020" cy="668020"/>
          </a:xfrm>
        </p:grpSpPr>
        <p:sp>
          <p:nvSpPr>
            <p:cNvPr id="139" name="object 139"/>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40" name="object 140"/>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1" name="object 141"/>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2" name="object 142"/>
          <p:cNvGrpSpPr/>
          <p:nvPr/>
        </p:nvGrpSpPr>
        <p:grpSpPr>
          <a:xfrm>
            <a:off x="1085910" y="3886429"/>
            <a:ext cx="668020" cy="668020"/>
            <a:chOff x="1085910" y="3886429"/>
            <a:chExt cx="668020" cy="668020"/>
          </a:xfrm>
        </p:grpSpPr>
        <p:sp>
          <p:nvSpPr>
            <p:cNvPr id="143" name="object 143"/>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4" name="object 144"/>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5" name="object 145"/>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6" name="object 146"/>
          <p:cNvGrpSpPr/>
          <p:nvPr/>
        </p:nvGrpSpPr>
        <p:grpSpPr>
          <a:xfrm>
            <a:off x="595311" y="2042020"/>
            <a:ext cx="6784975" cy="1285240"/>
            <a:chOff x="595311" y="2042020"/>
            <a:chExt cx="6784975" cy="1285240"/>
          </a:xfrm>
        </p:grpSpPr>
        <p:sp>
          <p:nvSpPr>
            <p:cNvPr id="147" name="object 147"/>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8" name="object 148"/>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49" name="object 149"/>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50" name="object 150"/>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1" name="object 151"/>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2" name="object 152"/>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153" name="object 153"/>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54" name="object 154"/>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55" name="object 155"/>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6" name="object 156"/>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7" name="object 157"/>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8" name="object 158"/>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59" name="object 159"/>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60" name="object 160"/>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1" name="object 161"/>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spcBef>
                <a:spcPts val="40"/>
              </a:spcBef>
            </a:pPr>
            <a:endParaRPr sz="3850">
              <a:latin typeface="Times New Roman"/>
              <a:cs typeface="Times New Roman"/>
            </a:endParaRPr>
          </a:p>
          <a:p>
            <a:pPr marL="109220">
              <a:lnSpc>
                <a:spcPct val="100000"/>
              </a:lnSpc>
            </a:pPr>
            <a:r>
              <a:rPr sz="2400">
                <a:latin typeface="Arial"/>
                <a:cs typeface="Arial"/>
              </a:rPr>
              <a:t>ŷ</a:t>
            </a:r>
          </a:p>
        </p:txBody>
      </p:sp>
      <p:sp>
        <p:nvSpPr>
          <p:cNvPr id="162" name="object 162"/>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63" name="object 163"/>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grpSp>
        <p:nvGrpSpPr>
          <p:cNvPr id="164" name="object 164"/>
          <p:cNvGrpSpPr/>
          <p:nvPr/>
        </p:nvGrpSpPr>
        <p:grpSpPr>
          <a:xfrm>
            <a:off x="595311" y="995360"/>
            <a:ext cx="335280" cy="387985"/>
            <a:chOff x="595311" y="995360"/>
            <a:chExt cx="335280" cy="387985"/>
          </a:xfrm>
        </p:grpSpPr>
        <p:sp>
          <p:nvSpPr>
            <p:cNvPr id="165" name="object 165"/>
            <p:cNvSpPr/>
            <p:nvPr/>
          </p:nvSpPr>
          <p:spPr>
            <a:xfrm>
              <a:off x="609598" y="1009647"/>
              <a:ext cx="222250" cy="260350"/>
            </a:xfrm>
            <a:custGeom>
              <a:avLst/>
              <a:gdLst/>
              <a:ahLst/>
              <a:cxnLst/>
              <a:rect l="l" t="t" r="r" b="b"/>
              <a:pathLst>
                <a:path w="222250" h="260350">
                  <a:moveTo>
                    <a:pt x="0" y="0"/>
                  </a:moveTo>
                  <a:lnTo>
                    <a:pt x="222009" y="260176"/>
                  </a:lnTo>
                </a:path>
              </a:pathLst>
            </a:custGeom>
            <a:ln w="28574">
              <a:solidFill>
                <a:srgbClr val="CC0000"/>
              </a:solidFill>
            </a:ln>
          </p:spPr>
          <p:txBody>
            <a:bodyPr wrap="square" lIns="0" tIns="0" rIns="0" bIns="0" rtlCol="0"/>
            <a:lstStyle/>
            <a:p>
              <a:endParaRPr/>
            </a:p>
          </p:txBody>
        </p:sp>
        <p:sp>
          <p:nvSpPr>
            <p:cNvPr id="166" name="object 166"/>
            <p:cNvSpPr/>
            <p:nvPr/>
          </p:nvSpPr>
          <p:spPr>
            <a:xfrm>
              <a:off x="781418" y="1224902"/>
              <a:ext cx="148652" cy="157854"/>
            </a:xfrm>
            <a:prstGeom prst="rect">
              <a:avLst/>
            </a:prstGeom>
            <a:blipFill>
              <a:blip r:embed="rId2" cstate="print"/>
              <a:stretch>
                <a:fillRect/>
              </a:stretch>
            </a:blipFill>
          </p:spPr>
          <p:txBody>
            <a:bodyPr wrap="square" lIns="0" tIns="0" rIns="0" bIns="0" rtlCol="0"/>
            <a:lstStyle/>
            <a:p>
              <a:endParaRPr/>
            </a:p>
          </p:txBody>
        </p:sp>
      </p:grpSp>
      <p:sp>
        <p:nvSpPr>
          <p:cNvPr id="167" name="object 167"/>
          <p:cNvSpPr txBox="1">
            <a:spLocks noGrp="1"/>
          </p:cNvSpPr>
          <p:nvPr>
            <p:ph type="title"/>
          </p:nvPr>
        </p:nvSpPr>
        <p:spPr>
          <a:xfrm>
            <a:off x="320674" y="658104"/>
            <a:ext cx="824230" cy="29972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CC0000"/>
                </a:solidFill>
                <a:latin typeface="Arial"/>
                <a:cs typeface="Arial"/>
              </a:rPr>
              <a:t>Layer</a:t>
            </a:r>
            <a:r>
              <a:rPr sz="1800" spc="-85">
                <a:solidFill>
                  <a:srgbClr val="CC0000"/>
                </a:solidFill>
                <a:latin typeface="Arial"/>
                <a:cs typeface="Arial"/>
              </a:rPr>
              <a:t> </a:t>
            </a:r>
            <a:r>
              <a:rPr sz="1800">
                <a:solidFill>
                  <a:srgbClr val="CC0000"/>
                </a:solidFill>
                <a:latin typeface="Arial"/>
                <a:cs typeface="Arial"/>
              </a:rPr>
              <a:t>1</a:t>
            </a:r>
            <a:endParaRPr sz="1800">
              <a:latin typeface="Arial"/>
              <a:cs typeface="Arial"/>
            </a:endParaRPr>
          </a:p>
        </p:txBody>
      </p:sp>
      <p:sp>
        <p:nvSpPr>
          <p:cNvPr id="168" name="object 168"/>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9" name="object 169"/>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70" name="object 170"/>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71" name="object 171"/>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2" name="object 172"/>
          <p:cNvGrpSpPr/>
          <p:nvPr/>
        </p:nvGrpSpPr>
        <p:grpSpPr>
          <a:xfrm>
            <a:off x="6712849" y="2964206"/>
            <a:ext cx="668020" cy="668020"/>
            <a:chOff x="6712849" y="2964206"/>
            <a:chExt cx="668020" cy="668020"/>
          </a:xfrm>
        </p:grpSpPr>
        <p:sp>
          <p:nvSpPr>
            <p:cNvPr id="173" name="object 173"/>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74" name="object 174"/>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75" name="object 175"/>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6" name="object 176"/>
          <p:cNvGrpSpPr/>
          <p:nvPr/>
        </p:nvGrpSpPr>
        <p:grpSpPr>
          <a:xfrm>
            <a:off x="6712849" y="3886429"/>
            <a:ext cx="668020" cy="668020"/>
            <a:chOff x="6712849" y="3886429"/>
            <a:chExt cx="668020" cy="668020"/>
          </a:xfrm>
        </p:grpSpPr>
        <p:sp>
          <p:nvSpPr>
            <p:cNvPr id="177" name="object 177"/>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78" name="object 178"/>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9" name="object 179"/>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0" name="object 180"/>
          <p:cNvGrpSpPr/>
          <p:nvPr/>
        </p:nvGrpSpPr>
        <p:grpSpPr>
          <a:xfrm>
            <a:off x="7375510" y="2355237"/>
            <a:ext cx="481965" cy="1885950"/>
            <a:chOff x="7375510" y="2355237"/>
            <a:chExt cx="481965" cy="1885950"/>
          </a:xfrm>
        </p:grpSpPr>
        <p:sp>
          <p:nvSpPr>
            <p:cNvPr id="181" name="object 181"/>
            <p:cNvSpPr/>
            <p:nvPr/>
          </p:nvSpPr>
          <p:spPr>
            <a:xfrm>
              <a:off x="7375510"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2" name="object 182"/>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83" name="object 183"/>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84" name="object 184"/>
            <p:cNvSpPr/>
            <p:nvPr/>
          </p:nvSpPr>
          <p:spPr>
            <a:xfrm>
              <a:off x="7375560" y="3302293"/>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5" name="object 185"/>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86" name="object 186"/>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87" name="object 187"/>
            <p:cNvSpPr/>
            <p:nvPr/>
          </p:nvSpPr>
          <p:spPr>
            <a:xfrm>
              <a:off x="7375560"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8" name="object 188"/>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89" name="object 189"/>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grpSp>
      <p:sp>
        <p:nvSpPr>
          <p:cNvPr id="190" name="object 190"/>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819056" y="1444784"/>
            <a:ext cx="933450" cy="3703954"/>
            <a:chOff x="2819056" y="1444784"/>
            <a:chExt cx="933450" cy="3703954"/>
          </a:xfrm>
        </p:grpSpPr>
        <p:sp>
          <p:nvSpPr>
            <p:cNvPr id="3" name="object 3"/>
            <p:cNvSpPr/>
            <p:nvPr/>
          </p:nvSpPr>
          <p:spPr>
            <a:xfrm>
              <a:off x="2833344" y="1459072"/>
              <a:ext cx="904875" cy="3675379"/>
            </a:xfrm>
            <a:custGeom>
              <a:avLst/>
              <a:gdLst/>
              <a:ahLst/>
              <a:cxnLst/>
              <a:rect l="l" t="t" r="r" b="b"/>
              <a:pathLst>
                <a:path w="904875" h="3675379">
                  <a:moveTo>
                    <a:pt x="0" y="0"/>
                  </a:moveTo>
                  <a:lnTo>
                    <a:pt x="904798" y="0"/>
                  </a:lnTo>
                  <a:lnTo>
                    <a:pt x="904798" y="3674992"/>
                  </a:lnTo>
                  <a:lnTo>
                    <a:pt x="0" y="3674992"/>
                  </a:lnTo>
                  <a:lnTo>
                    <a:pt x="0" y="0"/>
                  </a:lnTo>
                  <a:close/>
                </a:path>
              </a:pathLst>
            </a:custGeom>
            <a:ln w="28574">
              <a:solidFill>
                <a:srgbClr val="CC0000"/>
              </a:solidFill>
            </a:ln>
          </p:spPr>
          <p:txBody>
            <a:bodyPr wrap="square" lIns="0" tIns="0" rIns="0" bIns="0" rtlCol="0"/>
            <a:lstStyle/>
            <a:p>
              <a:endParaRPr/>
            </a:p>
          </p:txBody>
        </p:sp>
        <p:sp>
          <p:nvSpPr>
            <p:cNvPr id="4" name="object 4"/>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5" name="object 5"/>
            <p:cNvSpPr/>
            <p:nvPr/>
          </p:nvSpPr>
          <p:spPr>
            <a:xfrm>
              <a:off x="2966319"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6" name="object 6"/>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7" name="object 7"/>
          <p:cNvGrpSpPr/>
          <p:nvPr/>
        </p:nvGrpSpPr>
        <p:grpSpPr>
          <a:xfrm>
            <a:off x="2961556" y="2507482"/>
            <a:ext cx="668020" cy="668020"/>
            <a:chOff x="2961556" y="2507482"/>
            <a:chExt cx="668020" cy="668020"/>
          </a:xfrm>
        </p:grpSpPr>
        <p:sp>
          <p:nvSpPr>
            <p:cNvPr id="8" name="object 8"/>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9" name="object 9"/>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0" name="object 10"/>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1" name="object 11"/>
          <p:cNvGrpSpPr/>
          <p:nvPr/>
        </p:nvGrpSpPr>
        <p:grpSpPr>
          <a:xfrm>
            <a:off x="2961556" y="3429680"/>
            <a:ext cx="668020" cy="668020"/>
            <a:chOff x="2961556" y="3429680"/>
            <a:chExt cx="668020" cy="668020"/>
          </a:xfrm>
        </p:grpSpPr>
        <p:sp>
          <p:nvSpPr>
            <p:cNvPr id="12" name="object 12"/>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3" name="object 13"/>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 name="object 14"/>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5" name="object 15"/>
          <p:cNvGrpSpPr/>
          <p:nvPr/>
        </p:nvGrpSpPr>
        <p:grpSpPr>
          <a:xfrm>
            <a:off x="2961556" y="4351878"/>
            <a:ext cx="668020" cy="668020"/>
            <a:chOff x="2961556" y="4351878"/>
            <a:chExt cx="668020" cy="668020"/>
          </a:xfrm>
        </p:grpSpPr>
        <p:sp>
          <p:nvSpPr>
            <p:cNvPr id="16" name="object 16"/>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7" name="object 17"/>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8" name="object 18"/>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9" name="object 19"/>
          <p:cNvGrpSpPr/>
          <p:nvPr/>
        </p:nvGrpSpPr>
        <p:grpSpPr>
          <a:xfrm>
            <a:off x="4837202" y="1585271"/>
            <a:ext cx="668020" cy="668020"/>
            <a:chOff x="4837202" y="1585271"/>
            <a:chExt cx="668020" cy="668020"/>
          </a:xfrm>
        </p:grpSpPr>
        <p:sp>
          <p:nvSpPr>
            <p:cNvPr id="20" name="object 20"/>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1" name="object 21"/>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2" name="object 22"/>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3" name="object 23"/>
          <p:cNvGrpSpPr/>
          <p:nvPr/>
        </p:nvGrpSpPr>
        <p:grpSpPr>
          <a:xfrm>
            <a:off x="4837202" y="2507482"/>
            <a:ext cx="668020" cy="668020"/>
            <a:chOff x="4837202" y="2507482"/>
            <a:chExt cx="668020" cy="668020"/>
          </a:xfrm>
        </p:grpSpPr>
        <p:sp>
          <p:nvSpPr>
            <p:cNvPr id="24" name="object 24"/>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5" name="object 25"/>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6" name="object 26"/>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7" name="object 27"/>
          <p:cNvGrpSpPr/>
          <p:nvPr/>
        </p:nvGrpSpPr>
        <p:grpSpPr>
          <a:xfrm>
            <a:off x="4837202" y="3429680"/>
            <a:ext cx="668020" cy="668020"/>
            <a:chOff x="4837202" y="3429680"/>
            <a:chExt cx="668020" cy="668020"/>
          </a:xfrm>
        </p:grpSpPr>
        <p:sp>
          <p:nvSpPr>
            <p:cNvPr id="28" name="object 28"/>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9" name="object 29"/>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0" name="object 30"/>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1" name="object 31"/>
          <p:cNvGrpSpPr/>
          <p:nvPr/>
        </p:nvGrpSpPr>
        <p:grpSpPr>
          <a:xfrm>
            <a:off x="4837202" y="4351878"/>
            <a:ext cx="668020" cy="668020"/>
            <a:chOff x="4837202" y="4351878"/>
            <a:chExt cx="668020" cy="668020"/>
          </a:xfrm>
        </p:grpSpPr>
        <p:sp>
          <p:nvSpPr>
            <p:cNvPr id="32" name="object 32"/>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3" name="object 33"/>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4" name="object 34"/>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5" name="object 35"/>
          <p:cNvGrpSpPr/>
          <p:nvPr/>
        </p:nvGrpSpPr>
        <p:grpSpPr>
          <a:xfrm>
            <a:off x="1085910" y="1898488"/>
            <a:ext cx="5629910" cy="2792095"/>
            <a:chOff x="1085910" y="1898488"/>
            <a:chExt cx="5629910" cy="2792095"/>
          </a:xfrm>
        </p:grpSpPr>
        <p:sp>
          <p:nvSpPr>
            <p:cNvPr id="36" name="object 36"/>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37" name="object 37"/>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8" name="object 38"/>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9" name="object 39"/>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40" name="object 40"/>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1" name="object 41"/>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2" name="object 42"/>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43" name="object 43"/>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44" name="object 44"/>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45" name="object 45"/>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6" name="object 46"/>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47" name="object 47"/>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8" name="object 48"/>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9" name="object 49"/>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0" name="object 50"/>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1" name="object 51"/>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52" name="object 52"/>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53" name="object 53"/>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54" name="object 54"/>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5" name="object 55"/>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6" name="object 56"/>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7" name="object 57"/>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8" name="object 58"/>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9" name="object 59"/>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60" name="object 60"/>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61" name="object 61"/>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62" name="object 62"/>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63" name="object 63"/>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4" name="object 64"/>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65" name="object 65"/>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6" name="object 66"/>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67" name="object 67"/>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8" name="object 68"/>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9" name="object 69"/>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70" name="object 70"/>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71" name="object 71"/>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72" name="object 72"/>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73" name="object 73"/>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74" name="object 74"/>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75" name="object 75"/>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6" name="object 76"/>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77" name="object 77"/>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78" name="object 78"/>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9" name="object 79"/>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80" name="object 80"/>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81" name="object 81"/>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82" name="object 82"/>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83" name="object 83"/>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84" name="object 84"/>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5" name="object 85"/>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6" name="object 86"/>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7" name="object 87"/>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8" name="object 88"/>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89" name="object 89"/>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90" name="object 90"/>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91" name="object 91"/>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92" name="object 92"/>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93" name="object 93"/>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4" name="object 94"/>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5" name="object 95"/>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6" name="object 96"/>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97" name="object 97"/>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98" name="object 98"/>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99" name="object 99"/>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a:p>
          </p:txBody>
        </p:sp>
        <p:sp>
          <p:nvSpPr>
            <p:cNvPr id="100" name="object 100"/>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a:p>
          </p:txBody>
        </p:sp>
        <p:sp>
          <p:nvSpPr>
            <p:cNvPr id="101" name="object 101"/>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a:p>
          </p:txBody>
        </p:sp>
        <p:sp>
          <p:nvSpPr>
            <p:cNvPr id="102" name="object 102"/>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103" name="object 103"/>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04" name="object 104"/>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05" name="object 105"/>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06" name="object 106"/>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07" name="object 107"/>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08" name="object 108"/>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a:p>
          </p:txBody>
        </p:sp>
        <p:sp>
          <p:nvSpPr>
            <p:cNvPr id="109" name="object 109"/>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a:p>
          </p:txBody>
        </p:sp>
        <p:sp>
          <p:nvSpPr>
            <p:cNvPr id="110" name="object 110"/>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a:p>
          </p:txBody>
        </p:sp>
        <p:sp>
          <p:nvSpPr>
            <p:cNvPr id="111" name="object 111"/>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a:p>
          </p:txBody>
        </p:sp>
        <p:sp>
          <p:nvSpPr>
            <p:cNvPr id="112" name="object 112"/>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13" name="object 113"/>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14" name="object 114"/>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5" name="object 115"/>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16" name="object 116"/>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17" name="object 117"/>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a:p>
          </p:txBody>
        </p:sp>
        <p:sp>
          <p:nvSpPr>
            <p:cNvPr id="118" name="object 118"/>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a:p>
          </p:txBody>
        </p:sp>
        <p:sp>
          <p:nvSpPr>
            <p:cNvPr id="119" name="object 119"/>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a:p>
          </p:txBody>
        </p:sp>
        <p:sp>
          <p:nvSpPr>
            <p:cNvPr id="120" name="object 120"/>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1" name="object 121"/>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2" name="object 122"/>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3" name="object 123"/>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a:p>
          </p:txBody>
        </p:sp>
        <p:sp>
          <p:nvSpPr>
            <p:cNvPr id="124" name="object 124"/>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25" name="object 125"/>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26" name="object 126"/>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7" name="object 127"/>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8" name="object 128"/>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9" name="object 129"/>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a:p>
          </p:txBody>
        </p:sp>
        <p:sp>
          <p:nvSpPr>
            <p:cNvPr id="130" name="object 130"/>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31" name="object 131"/>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32" name="object 132"/>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a:p>
          </p:txBody>
        </p:sp>
        <p:sp>
          <p:nvSpPr>
            <p:cNvPr id="133" name="object 133"/>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a:p>
          </p:txBody>
        </p:sp>
        <p:sp>
          <p:nvSpPr>
            <p:cNvPr id="134" name="object 134"/>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a:p>
          </p:txBody>
        </p:sp>
        <p:sp>
          <p:nvSpPr>
            <p:cNvPr id="135" name="object 135"/>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6" name="object 136"/>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7" name="object 137"/>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8" name="object 138"/>
          <p:cNvGrpSpPr/>
          <p:nvPr/>
        </p:nvGrpSpPr>
        <p:grpSpPr>
          <a:xfrm>
            <a:off x="1085910" y="2964206"/>
            <a:ext cx="668020" cy="668020"/>
            <a:chOff x="1085910" y="2964206"/>
            <a:chExt cx="668020" cy="668020"/>
          </a:xfrm>
        </p:grpSpPr>
        <p:sp>
          <p:nvSpPr>
            <p:cNvPr id="139" name="object 139"/>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40" name="object 140"/>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1" name="object 141"/>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2" name="object 142"/>
          <p:cNvGrpSpPr/>
          <p:nvPr/>
        </p:nvGrpSpPr>
        <p:grpSpPr>
          <a:xfrm>
            <a:off x="1085910" y="3886429"/>
            <a:ext cx="668020" cy="668020"/>
            <a:chOff x="1085910" y="3886429"/>
            <a:chExt cx="668020" cy="668020"/>
          </a:xfrm>
        </p:grpSpPr>
        <p:sp>
          <p:nvSpPr>
            <p:cNvPr id="143" name="object 143"/>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4" name="object 144"/>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5" name="object 145"/>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6" name="object 146"/>
          <p:cNvGrpSpPr/>
          <p:nvPr/>
        </p:nvGrpSpPr>
        <p:grpSpPr>
          <a:xfrm>
            <a:off x="595311" y="2042020"/>
            <a:ext cx="6784975" cy="1285240"/>
            <a:chOff x="595311" y="2042020"/>
            <a:chExt cx="6784975" cy="1285240"/>
          </a:xfrm>
        </p:grpSpPr>
        <p:sp>
          <p:nvSpPr>
            <p:cNvPr id="147" name="object 147"/>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8" name="object 148"/>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49" name="object 149"/>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50" name="object 150"/>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1" name="object 151"/>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2" name="object 152"/>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153" name="object 153"/>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54" name="object 154"/>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55" name="object 155"/>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6" name="object 156"/>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7" name="object 157"/>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8" name="object 158"/>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59" name="object 159"/>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60" name="object 160"/>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1" name="object 161"/>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spcBef>
                <a:spcPts val="40"/>
              </a:spcBef>
            </a:pPr>
            <a:endParaRPr sz="3850">
              <a:latin typeface="Times New Roman"/>
              <a:cs typeface="Times New Roman"/>
            </a:endParaRPr>
          </a:p>
          <a:p>
            <a:pPr marL="109220">
              <a:lnSpc>
                <a:spcPct val="100000"/>
              </a:lnSpc>
            </a:pPr>
            <a:r>
              <a:rPr sz="2400">
                <a:latin typeface="Arial"/>
                <a:cs typeface="Arial"/>
              </a:rPr>
              <a:t>ŷ</a:t>
            </a:r>
          </a:p>
        </p:txBody>
      </p:sp>
      <p:sp>
        <p:nvSpPr>
          <p:cNvPr id="162" name="object 162"/>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63" name="object 163"/>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grpSp>
        <p:nvGrpSpPr>
          <p:cNvPr id="164" name="object 164"/>
          <p:cNvGrpSpPr/>
          <p:nvPr/>
        </p:nvGrpSpPr>
        <p:grpSpPr>
          <a:xfrm>
            <a:off x="2462207" y="995360"/>
            <a:ext cx="335280" cy="387985"/>
            <a:chOff x="2462207" y="995360"/>
            <a:chExt cx="335280" cy="387985"/>
          </a:xfrm>
        </p:grpSpPr>
        <p:sp>
          <p:nvSpPr>
            <p:cNvPr id="165" name="object 165"/>
            <p:cNvSpPr/>
            <p:nvPr/>
          </p:nvSpPr>
          <p:spPr>
            <a:xfrm>
              <a:off x="2476494" y="1009647"/>
              <a:ext cx="222250" cy="260350"/>
            </a:xfrm>
            <a:custGeom>
              <a:avLst/>
              <a:gdLst/>
              <a:ahLst/>
              <a:cxnLst/>
              <a:rect l="l" t="t" r="r" b="b"/>
              <a:pathLst>
                <a:path w="222250" h="260350">
                  <a:moveTo>
                    <a:pt x="0" y="0"/>
                  </a:moveTo>
                  <a:lnTo>
                    <a:pt x="221999" y="260176"/>
                  </a:lnTo>
                </a:path>
              </a:pathLst>
            </a:custGeom>
            <a:ln w="28574">
              <a:solidFill>
                <a:srgbClr val="CC0000"/>
              </a:solidFill>
            </a:ln>
          </p:spPr>
          <p:txBody>
            <a:bodyPr wrap="square" lIns="0" tIns="0" rIns="0" bIns="0" rtlCol="0"/>
            <a:lstStyle/>
            <a:p>
              <a:endParaRPr/>
            </a:p>
          </p:txBody>
        </p:sp>
        <p:sp>
          <p:nvSpPr>
            <p:cNvPr id="166" name="object 166"/>
            <p:cNvSpPr/>
            <p:nvPr/>
          </p:nvSpPr>
          <p:spPr>
            <a:xfrm>
              <a:off x="2648307" y="1224902"/>
              <a:ext cx="148649" cy="157854"/>
            </a:xfrm>
            <a:prstGeom prst="rect">
              <a:avLst/>
            </a:prstGeom>
            <a:blipFill>
              <a:blip r:embed="rId2" cstate="print"/>
              <a:stretch>
                <a:fillRect/>
              </a:stretch>
            </a:blipFill>
          </p:spPr>
          <p:txBody>
            <a:bodyPr wrap="square" lIns="0" tIns="0" rIns="0" bIns="0" rtlCol="0"/>
            <a:lstStyle/>
            <a:p>
              <a:endParaRPr/>
            </a:p>
          </p:txBody>
        </p:sp>
      </p:grpSp>
      <p:sp>
        <p:nvSpPr>
          <p:cNvPr id="167" name="object 167"/>
          <p:cNvSpPr txBox="1">
            <a:spLocks noGrp="1"/>
          </p:cNvSpPr>
          <p:nvPr>
            <p:ph type="title"/>
          </p:nvPr>
        </p:nvSpPr>
        <p:spPr>
          <a:xfrm>
            <a:off x="2187570" y="658104"/>
            <a:ext cx="824230" cy="29972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CC0000"/>
                </a:solidFill>
                <a:latin typeface="Arial"/>
                <a:cs typeface="Arial"/>
              </a:rPr>
              <a:t>Layer</a:t>
            </a:r>
            <a:r>
              <a:rPr sz="1800" spc="-85">
                <a:solidFill>
                  <a:srgbClr val="CC0000"/>
                </a:solidFill>
                <a:latin typeface="Arial"/>
                <a:cs typeface="Arial"/>
              </a:rPr>
              <a:t> </a:t>
            </a:r>
            <a:r>
              <a:rPr sz="1800">
                <a:solidFill>
                  <a:srgbClr val="CC0000"/>
                </a:solidFill>
                <a:latin typeface="Arial"/>
                <a:cs typeface="Arial"/>
              </a:rPr>
              <a:t>2</a:t>
            </a:r>
            <a:endParaRPr sz="1800">
              <a:latin typeface="Arial"/>
              <a:cs typeface="Arial"/>
            </a:endParaRPr>
          </a:p>
        </p:txBody>
      </p:sp>
      <p:sp>
        <p:nvSpPr>
          <p:cNvPr id="168" name="object 168"/>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9" name="object 169"/>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70" name="object 170"/>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71" name="object 171"/>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2" name="object 172"/>
          <p:cNvGrpSpPr/>
          <p:nvPr/>
        </p:nvGrpSpPr>
        <p:grpSpPr>
          <a:xfrm>
            <a:off x="6712849" y="2964206"/>
            <a:ext cx="668020" cy="668020"/>
            <a:chOff x="6712849" y="2964206"/>
            <a:chExt cx="668020" cy="668020"/>
          </a:xfrm>
        </p:grpSpPr>
        <p:sp>
          <p:nvSpPr>
            <p:cNvPr id="173" name="object 173"/>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74" name="object 174"/>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75" name="object 175"/>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6" name="object 176"/>
          <p:cNvGrpSpPr/>
          <p:nvPr/>
        </p:nvGrpSpPr>
        <p:grpSpPr>
          <a:xfrm>
            <a:off x="6712849" y="3886429"/>
            <a:ext cx="668020" cy="668020"/>
            <a:chOff x="6712849" y="3886429"/>
            <a:chExt cx="668020" cy="668020"/>
          </a:xfrm>
        </p:grpSpPr>
        <p:sp>
          <p:nvSpPr>
            <p:cNvPr id="177" name="object 177"/>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78" name="object 178"/>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9" name="object 179"/>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0" name="object 180"/>
          <p:cNvGrpSpPr/>
          <p:nvPr/>
        </p:nvGrpSpPr>
        <p:grpSpPr>
          <a:xfrm>
            <a:off x="7375510" y="2355237"/>
            <a:ext cx="481965" cy="1885950"/>
            <a:chOff x="7375510" y="2355237"/>
            <a:chExt cx="481965" cy="1885950"/>
          </a:xfrm>
        </p:grpSpPr>
        <p:sp>
          <p:nvSpPr>
            <p:cNvPr id="181" name="object 181"/>
            <p:cNvSpPr/>
            <p:nvPr/>
          </p:nvSpPr>
          <p:spPr>
            <a:xfrm>
              <a:off x="7375510"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2" name="object 182"/>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83" name="object 183"/>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84" name="object 184"/>
            <p:cNvSpPr/>
            <p:nvPr/>
          </p:nvSpPr>
          <p:spPr>
            <a:xfrm>
              <a:off x="7375560" y="3302293"/>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5" name="object 185"/>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86" name="object 186"/>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87" name="object 187"/>
            <p:cNvSpPr/>
            <p:nvPr/>
          </p:nvSpPr>
          <p:spPr>
            <a:xfrm>
              <a:off x="7375560"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8" name="object 188"/>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89" name="object 189"/>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grpSp>
      <p:sp>
        <p:nvSpPr>
          <p:cNvPr id="190" name="object 190"/>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23940" y="1459072"/>
            <a:ext cx="904875" cy="3675379"/>
          </a:xfrm>
          <a:custGeom>
            <a:avLst/>
            <a:gdLst/>
            <a:ahLst/>
            <a:cxnLst/>
            <a:rect l="l" t="t" r="r" b="b"/>
            <a:pathLst>
              <a:path w="904875" h="3675379">
                <a:moveTo>
                  <a:pt x="0" y="0"/>
                </a:moveTo>
                <a:lnTo>
                  <a:pt x="904773" y="0"/>
                </a:lnTo>
                <a:lnTo>
                  <a:pt x="904773" y="3674992"/>
                </a:lnTo>
                <a:lnTo>
                  <a:pt x="0" y="3674992"/>
                </a:lnTo>
                <a:lnTo>
                  <a:pt x="0" y="0"/>
                </a:lnTo>
                <a:close/>
              </a:path>
            </a:pathLst>
          </a:custGeom>
          <a:ln w="28574">
            <a:solidFill>
              <a:srgbClr val="CC0000"/>
            </a:solidFill>
          </a:ln>
        </p:spPr>
        <p:txBody>
          <a:bodyPr wrap="square" lIns="0" tIns="0" rIns="0" bIns="0" rtlCol="0"/>
          <a:lstStyle/>
          <a:p>
            <a:endParaRPr/>
          </a:p>
        </p:txBody>
      </p:sp>
      <p:grpSp>
        <p:nvGrpSpPr>
          <p:cNvPr id="3" name="object 3"/>
          <p:cNvGrpSpPr/>
          <p:nvPr/>
        </p:nvGrpSpPr>
        <p:grpSpPr>
          <a:xfrm>
            <a:off x="2961556" y="1585271"/>
            <a:ext cx="668020" cy="668020"/>
            <a:chOff x="2961556" y="1585271"/>
            <a:chExt cx="668020" cy="668020"/>
          </a:xfrm>
        </p:grpSpPr>
        <p:sp>
          <p:nvSpPr>
            <p:cNvPr id="4" name="object 4"/>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5" name="object 5"/>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6" name="object 6"/>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7" name="object 7"/>
          <p:cNvGrpSpPr/>
          <p:nvPr/>
        </p:nvGrpSpPr>
        <p:grpSpPr>
          <a:xfrm>
            <a:off x="2961556" y="2507482"/>
            <a:ext cx="668020" cy="668020"/>
            <a:chOff x="2961556" y="2507482"/>
            <a:chExt cx="668020" cy="668020"/>
          </a:xfrm>
        </p:grpSpPr>
        <p:sp>
          <p:nvSpPr>
            <p:cNvPr id="8" name="object 8"/>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9" name="object 9"/>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0" name="object 10"/>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1" name="object 11"/>
          <p:cNvGrpSpPr/>
          <p:nvPr/>
        </p:nvGrpSpPr>
        <p:grpSpPr>
          <a:xfrm>
            <a:off x="2961556" y="3429680"/>
            <a:ext cx="668020" cy="668020"/>
            <a:chOff x="2961556" y="3429680"/>
            <a:chExt cx="668020" cy="668020"/>
          </a:xfrm>
        </p:grpSpPr>
        <p:sp>
          <p:nvSpPr>
            <p:cNvPr id="12" name="object 12"/>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3" name="object 13"/>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 name="object 14"/>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5" name="object 15"/>
          <p:cNvGrpSpPr/>
          <p:nvPr/>
        </p:nvGrpSpPr>
        <p:grpSpPr>
          <a:xfrm>
            <a:off x="2961556" y="4351878"/>
            <a:ext cx="668020" cy="668020"/>
            <a:chOff x="2961556" y="4351878"/>
            <a:chExt cx="668020" cy="668020"/>
          </a:xfrm>
        </p:grpSpPr>
        <p:sp>
          <p:nvSpPr>
            <p:cNvPr id="16" name="object 16"/>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7" name="object 17"/>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8" name="object 18"/>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9" name="object 19"/>
          <p:cNvGrpSpPr/>
          <p:nvPr/>
        </p:nvGrpSpPr>
        <p:grpSpPr>
          <a:xfrm>
            <a:off x="4837202" y="1585271"/>
            <a:ext cx="668020" cy="668020"/>
            <a:chOff x="4837202" y="1585271"/>
            <a:chExt cx="668020" cy="668020"/>
          </a:xfrm>
        </p:grpSpPr>
        <p:sp>
          <p:nvSpPr>
            <p:cNvPr id="20" name="object 20"/>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1" name="object 21"/>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2" name="object 22"/>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3" name="object 23"/>
          <p:cNvGrpSpPr/>
          <p:nvPr/>
        </p:nvGrpSpPr>
        <p:grpSpPr>
          <a:xfrm>
            <a:off x="4837202" y="2507482"/>
            <a:ext cx="668020" cy="668020"/>
            <a:chOff x="4837202" y="2507482"/>
            <a:chExt cx="668020" cy="668020"/>
          </a:xfrm>
        </p:grpSpPr>
        <p:sp>
          <p:nvSpPr>
            <p:cNvPr id="24" name="object 24"/>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5" name="object 25"/>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6" name="object 26"/>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7" name="object 27"/>
          <p:cNvGrpSpPr/>
          <p:nvPr/>
        </p:nvGrpSpPr>
        <p:grpSpPr>
          <a:xfrm>
            <a:off x="4837202" y="3429680"/>
            <a:ext cx="668020" cy="668020"/>
            <a:chOff x="4837202" y="3429680"/>
            <a:chExt cx="668020" cy="668020"/>
          </a:xfrm>
        </p:grpSpPr>
        <p:sp>
          <p:nvSpPr>
            <p:cNvPr id="28" name="object 28"/>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9" name="object 29"/>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0" name="object 30"/>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1" name="object 31"/>
          <p:cNvGrpSpPr/>
          <p:nvPr/>
        </p:nvGrpSpPr>
        <p:grpSpPr>
          <a:xfrm>
            <a:off x="4837202" y="4351878"/>
            <a:ext cx="668020" cy="668020"/>
            <a:chOff x="4837202" y="4351878"/>
            <a:chExt cx="668020" cy="668020"/>
          </a:xfrm>
        </p:grpSpPr>
        <p:sp>
          <p:nvSpPr>
            <p:cNvPr id="32" name="object 32"/>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3" name="object 33"/>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4" name="object 34"/>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5" name="object 35"/>
          <p:cNvGrpSpPr/>
          <p:nvPr/>
        </p:nvGrpSpPr>
        <p:grpSpPr>
          <a:xfrm>
            <a:off x="1085910" y="1898488"/>
            <a:ext cx="5629910" cy="2792095"/>
            <a:chOff x="1085910" y="1898488"/>
            <a:chExt cx="5629910" cy="2792095"/>
          </a:xfrm>
        </p:grpSpPr>
        <p:sp>
          <p:nvSpPr>
            <p:cNvPr id="36" name="object 36"/>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37" name="object 37"/>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8" name="object 38"/>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9" name="object 39"/>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40" name="object 40"/>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1" name="object 41"/>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2" name="object 42"/>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43" name="object 43"/>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44" name="object 44"/>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45" name="object 45"/>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6" name="object 46"/>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47" name="object 47"/>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8" name="object 48"/>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9" name="object 49"/>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0" name="object 50"/>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1" name="object 51"/>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52" name="object 52"/>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53" name="object 53"/>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54" name="object 54"/>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5" name="object 55"/>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6" name="object 56"/>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7" name="object 57"/>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8" name="object 58"/>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9" name="object 59"/>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60" name="object 60"/>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61" name="object 61"/>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62" name="object 62"/>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63" name="object 63"/>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4" name="object 64"/>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65" name="object 65"/>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6" name="object 66"/>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67" name="object 67"/>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8" name="object 68"/>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9" name="object 69"/>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70" name="object 70"/>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71" name="object 71"/>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72" name="object 72"/>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73" name="object 73"/>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74" name="object 74"/>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75" name="object 75"/>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6" name="object 76"/>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77" name="object 77"/>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78" name="object 78"/>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9" name="object 79"/>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80" name="object 80"/>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81" name="object 81"/>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82" name="object 82"/>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83" name="object 83"/>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84" name="object 84"/>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5" name="object 85"/>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6" name="object 86"/>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7" name="object 87"/>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8" name="object 88"/>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89" name="object 89"/>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90" name="object 90"/>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91" name="object 91"/>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92" name="object 92"/>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93" name="object 93"/>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4" name="object 94"/>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5" name="object 95"/>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6" name="object 96"/>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97" name="object 97"/>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98" name="object 98"/>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99" name="object 99"/>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a:p>
          </p:txBody>
        </p:sp>
        <p:sp>
          <p:nvSpPr>
            <p:cNvPr id="100" name="object 100"/>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a:p>
          </p:txBody>
        </p:sp>
        <p:sp>
          <p:nvSpPr>
            <p:cNvPr id="101" name="object 101"/>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a:p>
          </p:txBody>
        </p:sp>
        <p:sp>
          <p:nvSpPr>
            <p:cNvPr id="102" name="object 102"/>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103" name="object 103"/>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04" name="object 104"/>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05" name="object 105"/>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06" name="object 106"/>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07" name="object 107"/>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08" name="object 108"/>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a:p>
          </p:txBody>
        </p:sp>
        <p:sp>
          <p:nvSpPr>
            <p:cNvPr id="109" name="object 109"/>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a:p>
          </p:txBody>
        </p:sp>
        <p:sp>
          <p:nvSpPr>
            <p:cNvPr id="110" name="object 110"/>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a:p>
          </p:txBody>
        </p:sp>
        <p:sp>
          <p:nvSpPr>
            <p:cNvPr id="111" name="object 111"/>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a:p>
          </p:txBody>
        </p:sp>
        <p:sp>
          <p:nvSpPr>
            <p:cNvPr id="112" name="object 112"/>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13" name="object 113"/>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14" name="object 114"/>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5" name="object 115"/>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16" name="object 116"/>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17" name="object 117"/>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a:p>
          </p:txBody>
        </p:sp>
        <p:sp>
          <p:nvSpPr>
            <p:cNvPr id="118" name="object 118"/>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a:p>
          </p:txBody>
        </p:sp>
        <p:sp>
          <p:nvSpPr>
            <p:cNvPr id="119" name="object 119"/>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a:p>
          </p:txBody>
        </p:sp>
        <p:sp>
          <p:nvSpPr>
            <p:cNvPr id="120" name="object 120"/>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1" name="object 121"/>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2" name="object 122"/>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3" name="object 123"/>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a:p>
          </p:txBody>
        </p:sp>
        <p:sp>
          <p:nvSpPr>
            <p:cNvPr id="124" name="object 124"/>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25" name="object 125"/>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26" name="object 126"/>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7" name="object 127"/>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8" name="object 128"/>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9" name="object 129"/>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a:p>
          </p:txBody>
        </p:sp>
        <p:sp>
          <p:nvSpPr>
            <p:cNvPr id="130" name="object 130"/>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31" name="object 131"/>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32" name="object 132"/>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a:p>
          </p:txBody>
        </p:sp>
        <p:sp>
          <p:nvSpPr>
            <p:cNvPr id="133" name="object 133"/>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a:p>
          </p:txBody>
        </p:sp>
        <p:sp>
          <p:nvSpPr>
            <p:cNvPr id="134" name="object 134"/>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a:p>
          </p:txBody>
        </p:sp>
        <p:sp>
          <p:nvSpPr>
            <p:cNvPr id="135" name="object 135"/>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6" name="object 136"/>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7" name="object 137"/>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8" name="object 138"/>
          <p:cNvGrpSpPr/>
          <p:nvPr/>
        </p:nvGrpSpPr>
        <p:grpSpPr>
          <a:xfrm>
            <a:off x="1085910" y="2964206"/>
            <a:ext cx="668020" cy="668020"/>
            <a:chOff x="1085910" y="2964206"/>
            <a:chExt cx="668020" cy="668020"/>
          </a:xfrm>
        </p:grpSpPr>
        <p:sp>
          <p:nvSpPr>
            <p:cNvPr id="139" name="object 139"/>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40" name="object 140"/>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1" name="object 141"/>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2" name="object 142"/>
          <p:cNvGrpSpPr/>
          <p:nvPr/>
        </p:nvGrpSpPr>
        <p:grpSpPr>
          <a:xfrm>
            <a:off x="1085910" y="3886429"/>
            <a:ext cx="668020" cy="668020"/>
            <a:chOff x="1085910" y="3886429"/>
            <a:chExt cx="668020" cy="668020"/>
          </a:xfrm>
        </p:grpSpPr>
        <p:sp>
          <p:nvSpPr>
            <p:cNvPr id="143" name="object 143"/>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4" name="object 144"/>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5" name="object 145"/>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6" name="object 146"/>
          <p:cNvGrpSpPr/>
          <p:nvPr/>
        </p:nvGrpSpPr>
        <p:grpSpPr>
          <a:xfrm>
            <a:off x="595311" y="2042020"/>
            <a:ext cx="6784975" cy="1285240"/>
            <a:chOff x="595311" y="2042020"/>
            <a:chExt cx="6784975" cy="1285240"/>
          </a:xfrm>
        </p:grpSpPr>
        <p:sp>
          <p:nvSpPr>
            <p:cNvPr id="147" name="object 147"/>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8" name="object 148"/>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49" name="object 149"/>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50" name="object 150"/>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1" name="object 151"/>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2" name="object 152"/>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153" name="object 153"/>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54" name="object 154"/>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55" name="object 155"/>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6" name="object 156"/>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7" name="object 157"/>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8" name="object 158"/>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59" name="object 159"/>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60" name="object 160"/>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1" name="object 161"/>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spcBef>
                <a:spcPts val="40"/>
              </a:spcBef>
            </a:pPr>
            <a:endParaRPr sz="3850">
              <a:latin typeface="Times New Roman"/>
              <a:cs typeface="Times New Roman"/>
            </a:endParaRPr>
          </a:p>
          <a:p>
            <a:pPr marL="109220">
              <a:lnSpc>
                <a:spcPct val="100000"/>
              </a:lnSpc>
            </a:pPr>
            <a:r>
              <a:rPr sz="2400">
                <a:latin typeface="Arial"/>
                <a:cs typeface="Arial"/>
              </a:rPr>
              <a:t>ŷ</a:t>
            </a:r>
          </a:p>
        </p:txBody>
      </p:sp>
      <p:sp>
        <p:nvSpPr>
          <p:cNvPr id="162" name="object 162"/>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63" name="object 163"/>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grpSp>
        <p:nvGrpSpPr>
          <p:cNvPr id="164" name="object 164"/>
          <p:cNvGrpSpPr/>
          <p:nvPr/>
        </p:nvGrpSpPr>
        <p:grpSpPr>
          <a:xfrm>
            <a:off x="4352778" y="995360"/>
            <a:ext cx="335280" cy="387985"/>
            <a:chOff x="4352778" y="995360"/>
            <a:chExt cx="335280" cy="387985"/>
          </a:xfrm>
        </p:grpSpPr>
        <p:sp>
          <p:nvSpPr>
            <p:cNvPr id="165" name="object 165"/>
            <p:cNvSpPr/>
            <p:nvPr/>
          </p:nvSpPr>
          <p:spPr>
            <a:xfrm>
              <a:off x="4367066" y="1009647"/>
              <a:ext cx="222250" cy="260350"/>
            </a:xfrm>
            <a:custGeom>
              <a:avLst/>
              <a:gdLst/>
              <a:ahLst/>
              <a:cxnLst/>
              <a:rect l="l" t="t" r="r" b="b"/>
              <a:pathLst>
                <a:path w="222250" h="260350">
                  <a:moveTo>
                    <a:pt x="0" y="0"/>
                  </a:moveTo>
                  <a:lnTo>
                    <a:pt x="222024" y="260176"/>
                  </a:lnTo>
                </a:path>
              </a:pathLst>
            </a:custGeom>
            <a:ln w="28574">
              <a:solidFill>
                <a:srgbClr val="CC0000"/>
              </a:solidFill>
            </a:ln>
          </p:spPr>
          <p:txBody>
            <a:bodyPr wrap="square" lIns="0" tIns="0" rIns="0" bIns="0" rtlCol="0"/>
            <a:lstStyle/>
            <a:p>
              <a:endParaRPr/>
            </a:p>
          </p:txBody>
        </p:sp>
        <p:sp>
          <p:nvSpPr>
            <p:cNvPr id="166" name="object 166"/>
            <p:cNvSpPr/>
            <p:nvPr/>
          </p:nvSpPr>
          <p:spPr>
            <a:xfrm>
              <a:off x="4538903" y="1224902"/>
              <a:ext cx="148649" cy="157854"/>
            </a:xfrm>
            <a:prstGeom prst="rect">
              <a:avLst/>
            </a:prstGeom>
            <a:blipFill>
              <a:blip r:embed="rId2" cstate="print"/>
              <a:stretch>
                <a:fillRect/>
              </a:stretch>
            </a:blipFill>
          </p:spPr>
          <p:txBody>
            <a:bodyPr wrap="square" lIns="0" tIns="0" rIns="0" bIns="0" rtlCol="0"/>
            <a:lstStyle/>
            <a:p>
              <a:endParaRPr/>
            </a:p>
          </p:txBody>
        </p:sp>
      </p:grpSp>
      <p:sp>
        <p:nvSpPr>
          <p:cNvPr id="167" name="object 167"/>
          <p:cNvSpPr txBox="1">
            <a:spLocks noGrp="1"/>
          </p:cNvSpPr>
          <p:nvPr>
            <p:ph type="title"/>
          </p:nvPr>
        </p:nvSpPr>
        <p:spPr>
          <a:xfrm>
            <a:off x="4078155" y="658104"/>
            <a:ext cx="824230" cy="29972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CC0000"/>
                </a:solidFill>
                <a:latin typeface="Arial"/>
                <a:cs typeface="Arial"/>
              </a:rPr>
              <a:t>Layer</a:t>
            </a:r>
            <a:r>
              <a:rPr sz="1800" spc="-85">
                <a:solidFill>
                  <a:srgbClr val="CC0000"/>
                </a:solidFill>
                <a:latin typeface="Arial"/>
                <a:cs typeface="Arial"/>
              </a:rPr>
              <a:t> </a:t>
            </a:r>
            <a:r>
              <a:rPr sz="1800">
                <a:solidFill>
                  <a:srgbClr val="CC0000"/>
                </a:solidFill>
                <a:latin typeface="Arial"/>
                <a:cs typeface="Arial"/>
              </a:rPr>
              <a:t>3</a:t>
            </a:r>
            <a:endParaRPr sz="1800">
              <a:latin typeface="Arial"/>
              <a:cs typeface="Arial"/>
            </a:endParaRPr>
          </a:p>
        </p:txBody>
      </p:sp>
      <p:sp>
        <p:nvSpPr>
          <p:cNvPr id="168" name="object 168"/>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9" name="object 169"/>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70" name="object 170"/>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71" name="object 171"/>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2" name="object 172"/>
          <p:cNvGrpSpPr/>
          <p:nvPr/>
        </p:nvGrpSpPr>
        <p:grpSpPr>
          <a:xfrm>
            <a:off x="6712849" y="2964206"/>
            <a:ext cx="668020" cy="668020"/>
            <a:chOff x="6712849" y="2964206"/>
            <a:chExt cx="668020" cy="668020"/>
          </a:xfrm>
        </p:grpSpPr>
        <p:sp>
          <p:nvSpPr>
            <p:cNvPr id="173" name="object 173"/>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74" name="object 174"/>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75" name="object 175"/>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6" name="object 176"/>
          <p:cNvGrpSpPr/>
          <p:nvPr/>
        </p:nvGrpSpPr>
        <p:grpSpPr>
          <a:xfrm>
            <a:off x="6712849" y="3886429"/>
            <a:ext cx="668020" cy="668020"/>
            <a:chOff x="6712849" y="3886429"/>
            <a:chExt cx="668020" cy="668020"/>
          </a:xfrm>
        </p:grpSpPr>
        <p:sp>
          <p:nvSpPr>
            <p:cNvPr id="177" name="object 177"/>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78" name="object 178"/>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9" name="object 179"/>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0" name="object 180"/>
          <p:cNvGrpSpPr/>
          <p:nvPr/>
        </p:nvGrpSpPr>
        <p:grpSpPr>
          <a:xfrm>
            <a:off x="7375510" y="2355237"/>
            <a:ext cx="481965" cy="1885950"/>
            <a:chOff x="7375510" y="2355237"/>
            <a:chExt cx="481965" cy="1885950"/>
          </a:xfrm>
        </p:grpSpPr>
        <p:sp>
          <p:nvSpPr>
            <p:cNvPr id="181" name="object 181"/>
            <p:cNvSpPr/>
            <p:nvPr/>
          </p:nvSpPr>
          <p:spPr>
            <a:xfrm>
              <a:off x="7375510"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2" name="object 182"/>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83" name="object 183"/>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84" name="object 184"/>
            <p:cNvSpPr/>
            <p:nvPr/>
          </p:nvSpPr>
          <p:spPr>
            <a:xfrm>
              <a:off x="7375560" y="3302293"/>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5" name="object 185"/>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86" name="object 186"/>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87" name="object 187"/>
            <p:cNvSpPr/>
            <p:nvPr/>
          </p:nvSpPr>
          <p:spPr>
            <a:xfrm>
              <a:off x="7375560"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8" name="object 188"/>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89" name="object 189"/>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grpSp>
      <p:sp>
        <p:nvSpPr>
          <p:cNvPr id="190" name="object 190"/>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81286" y="1459072"/>
            <a:ext cx="904875" cy="3675379"/>
          </a:xfrm>
          <a:custGeom>
            <a:avLst/>
            <a:gdLst/>
            <a:ahLst/>
            <a:cxnLst/>
            <a:rect l="l" t="t" r="r" b="b"/>
            <a:pathLst>
              <a:path w="904875" h="3675379">
                <a:moveTo>
                  <a:pt x="0" y="0"/>
                </a:moveTo>
                <a:lnTo>
                  <a:pt x="904798" y="0"/>
                </a:lnTo>
                <a:lnTo>
                  <a:pt x="904798" y="3674992"/>
                </a:lnTo>
                <a:lnTo>
                  <a:pt x="0" y="3674992"/>
                </a:lnTo>
                <a:lnTo>
                  <a:pt x="0" y="0"/>
                </a:lnTo>
                <a:close/>
              </a:path>
            </a:pathLst>
          </a:custGeom>
          <a:ln w="28574">
            <a:solidFill>
              <a:srgbClr val="CC0000"/>
            </a:solidFill>
          </a:ln>
        </p:spPr>
        <p:txBody>
          <a:bodyPr wrap="square" lIns="0" tIns="0" rIns="0" bIns="0" rtlCol="0"/>
          <a:lstStyle/>
          <a:p>
            <a:endParaRPr/>
          </a:p>
        </p:txBody>
      </p:sp>
      <p:grpSp>
        <p:nvGrpSpPr>
          <p:cNvPr id="3" name="object 3"/>
          <p:cNvGrpSpPr/>
          <p:nvPr/>
        </p:nvGrpSpPr>
        <p:grpSpPr>
          <a:xfrm>
            <a:off x="2961556" y="1585271"/>
            <a:ext cx="668020" cy="668020"/>
            <a:chOff x="2961556" y="1585271"/>
            <a:chExt cx="668020" cy="668020"/>
          </a:xfrm>
        </p:grpSpPr>
        <p:sp>
          <p:nvSpPr>
            <p:cNvPr id="4" name="object 4"/>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5" name="object 5"/>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6" name="object 6"/>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7" name="object 7"/>
          <p:cNvGrpSpPr/>
          <p:nvPr/>
        </p:nvGrpSpPr>
        <p:grpSpPr>
          <a:xfrm>
            <a:off x="2961556" y="2507482"/>
            <a:ext cx="668020" cy="668020"/>
            <a:chOff x="2961556" y="2507482"/>
            <a:chExt cx="668020" cy="668020"/>
          </a:xfrm>
        </p:grpSpPr>
        <p:sp>
          <p:nvSpPr>
            <p:cNvPr id="8" name="object 8"/>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9" name="object 9"/>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0" name="object 10"/>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1" name="object 11"/>
          <p:cNvGrpSpPr/>
          <p:nvPr/>
        </p:nvGrpSpPr>
        <p:grpSpPr>
          <a:xfrm>
            <a:off x="2961556" y="3429680"/>
            <a:ext cx="668020" cy="668020"/>
            <a:chOff x="2961556" y="3429680"/>
            <a:chExt cx="668020" cy="668020"/>
          </a:xfrm>
        </p:grpSpPr>
        <p:sp>
          <p:nvSpPr>
            <p:cNvPr id="12" name="object 12"/>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3" name="object 13"/>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 name="object 14"/>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5" name="object 15"/>
          <p:cNvGrpSpPr/>
          <p:nvPr/>
        </p:nvGrpSpPr>
        <p:grpSpPr>
          <a:xfrm>
            <a:off x="2961556" y="4351878"/>
            <a:ext cx="668020" cy="668020"/>
            <a:chOff x="2961556" y="4351878"/>
            <a:chExt cx="668020" cy="668020"/>
          </a:xfrm>
        </p:grpSpPr>
        <p:sp>
          <p:nvSpPr>
            <p:cNvPr id="16" name="object 16"/>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7" name="object 17"/>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8" name="object 18"/>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9" name="object 19"/>
          <p:cNvGrpSpPr/>
          <p:nvPr/>
        </p:nvGrpSpPr>
        <p:grpSpPr>
          <a:xfrm>
            <a:off x="4837202" y="1585271"/>
            <a:ext cx="668020" cy="668020"/>
            <a:chOff x="4837202" y="1585271"/>
            <a:chExt cx="668020" cy="668020"/>
          </a:xfrm>
        </p:grpSpPr>
        <p:sp>
          <p:nvSpPr>
            <p:cNvPr id="20" name="object 20"/>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1" name="object 21"/>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2" name="object 22"/>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3" name="object 23"/>
          <p:cNvGrpSpPr/>
          <p:nvPr/>
        </p:nvGrpSpPr>
        <p:grpSpPr>
          <a:xfrm>
            <a:off x="4837202" y="2507482"/>
            <a:ext cx="668020" cy="668020"/>
            <a:chOff x="4837202" y="2507482"/>
            <a:chExt cx="668020" cy="668020"/>
          </a:xfrm>
        </p:grpSpPr>
        <p:sp>
          <p:nvSpPr>
            <p:cNvPr id="24" name="object 24"/>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5" name="object 25"/>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6" name="object 26"/>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7" name="object 27"/>
          <p:cNvGrpSpPr/>
          <p:nvPr/>
        </p:nvGrpSpPr>
        <p:grpSpPr>
          <a:xfrm>
            <a:off x="4837202" y="3429680"/>
            <a:ext cx="668020" cy="668020"/>
            <a:chOff x="4837202" y="3429680"/>
            <a:chExt cx="668020" cy="668020"/>
          </a:xfrm>
        </p:grpSpPr>
        <p:sp>
          <p:nvSpPr>
            <p:cNvPr id="28" name="object 28"/>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9" name="object 29"/>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0" name="object 30"/>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1" name="object 31"/>
          <p:cNvGrpSpPr/>
          <p:nvPr/>
        </p:nvGrpSpPr>
        <p:grpSpPr>
          <a:xfrm>
            <a:off x="4837202" y="4351878"/>
            <a:ext cx="668020" cy="668020"/>
            <a:chOff x="4837202" y="4351878"/>
            <a:chExt cx="668020" cy="668020"/>
          </a:xfrm>
        </p:grpSpPr>
        <p:sp>
          <p:nvSpPr>
            <p:cNvPr id="32" name="object 32"/>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3" name="object 33"/>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4" name="object 34"/>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5" name="object 35"/>
          <p:cNvGrpSpPr/>
          <p:nvPr/>
        </p:nvGrpSpPr>
        <p:grpSpPr>
          <a:xfrm>
            <a:off x="1085910" y="1898488"/>
            <a:ext cx="5629910" cy="2792095"/>
            <a:chOff x="1085910" y="1898488"/>
            <a:chExt cx="5629910" cy="2792095"/>
          </a:xfrm>
        </p:grpSpPr>
        <p:sp>
          <p:nvSpPr>
            <p:cNvPr id="36" name="object 36"/>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37" name="object 37"/>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8" name="object 38"/>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9" name="object 39"/>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40" name="object 40"/>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1" name="object 41"/>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2" name="object 42"/>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43" name="object 43"/>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44" name="object 44"/>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45" name="object 45"/>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6" name="object 46"/>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47" name="object 47"/>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8" name="object 48"/>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9" name="object 49"/>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0" name="object 50"/>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1" name="object 51"/>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52" name="object 52"/>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53" name="object 53"/>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54" name="object 54"/>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5" name="object 55"/>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6" name="object 56"/>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7" name="object 57"/>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8" name="object 58"/>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9" name="object 59"/>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60" name="object 60"/>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61" name="object 61"/>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62" name="object 62"/>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63" name="object 63"/>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4" name="object 64"/>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65" name="object 65"/>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6" name="object 66"/>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67" name="object 67"/>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8" name="object 68"/>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9" name="object 69"/>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70" name="object 70"/>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71" name="object 71"/>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72" name="object 72"/>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73" name="object 73"/>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74" name="object 74"/>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75" name="object 75"/>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6" name="object 76"/>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77" name="object 77"/>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78" name="object 78"/>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9" name="object 79"/>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80" name="object 80"/>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81" name="object 81"/>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82" name="object 82"/>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83" name="object 83"/>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84" name="object 84"/>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5" name="object 85"/>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6" name="object 86"/>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7" name="object 87"/>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8" name="object 88"/>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89" name="object 89"/>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90" name="object 90"/>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91" name="object 91"/>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92" name="object 92"/>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93" name="object 93"/>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4" name="object 94"/>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5" name="object 95"/>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6" name="object 96"/>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97" name="object 97"/>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98" name="object 98"/>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99" name="object 99"/>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a:p>
          </p:txBody>
        </p:sp>
        <p:sp>
          <p:nvSpPr>
            <p:cNvPr id="100" name="object 100"/>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a:p>
          </p:txBody>
        </p:sp>
        <p:sp>
          <p:nvSpPr>
            <p:cNvPr id="101" name="object 101"/>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a:p>
          </p:txBody>
        </p:sp>
        <p:sp>
          <p:nvSpPr>
            <p:cNvPr id="102" name="object 102"/>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103" name="object 103"/>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04" name="object 104"/>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05" name="object 105"/>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06" name="object 106"/>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07" name="object 107"/>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08" name="object 108"/>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a:p>
          </p:txBody>
        </p:sp>
        <p:sp>
          <p:nvSpPr>
            <p:cNvPr id="109" name="object 109"/>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a:p>
          </p:txBody>
        </p:sp>
        <p:sp>
          <p:nvSpPr>
            <p:cNvPr id="110" name="object 110"/>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a:p>
          </p:txBody>
        </p:sp>
        <p:sp>
          <p:nvSpPr>
            <p:cNvPr id="111" name="object 111"/>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a:p>
          </p:txBody>
        </p:sp>
        <p:sp>
          <p:nvSpPr>
            <p:cNvPr id="112" name="object 112"/>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13" name="object 113"/>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14" name="object 114"/>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5" name="object 115"/>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16" name="object 116"/>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17" name="object 117"/>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a:p>
          </p:txBody>
        </p:sp>
        <p:sp>
          <p:nvSpPr>
            <p:cNvPr id="118" name="object 118"/>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a:p>
          </p:txBody>
        </p:sp>
        <p:sp>
          <p:nvSpPr>
            <p:cNvPr id="119" name="object 119"/>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a:p>
          </p:txBody>
        </p:sp>
        <p:sp>
          <p:nvSpPr>
            <p:cNvPr id="120" name="object 120"/>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1" name="object 121"/>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2" name="object 122"/>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3" name="object 123"/>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a:p>
          </p:txBody>
        </p:sp>
        <p:sp>
          <p:nvSpPr>
            <p:cNvPr id="124" name="object 124"/>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25" name="object 125"/>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26" name="object 126"/>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7" name="object 127"/>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8" name="object 128"/>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9" name="object 129"/>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a:p>
          </p:txBody>
        </p:sp>
        <p:sp>
          <p:nvSpPr>
            <p:cNvPr id="130" name="object 130"/>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31" name="object 131"/>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32" name="object 132"/>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a:p>
          </p:txBody>
        </p:sp>
        <p:sp>
          <p:nvSpPr>
            <p:cNvPr id="133" name="object 133"/>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a:p>
          </p:txBody>
        </p:sp>
        <p:sp>
          <p:nvSpPr>
            <p:cNvPr id="134" name="object 134"/>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a:p>
          </p:txBody>
        </p:sp>
        <p:sp>
          <p:nvSpPr>
            <p:cNvPr id="135" name="object 135"/>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6" name="object 136"/>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7" name="object 137"/>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8" name="object 138"/>
          <p:cNvGrpSpPr/>
          <p:nvPr/>
        </p:nvGrpSpPr>
        <p:grpSpPr>
          <a:xfrm>
            <a:off x="1085910" y="2964206"/>
            <a:ext cx="668020" cy="668020"/>
            <a:chOff x="1085910" y="2964206"/>
            <a:chExt cx="668020" cy="668020"/>
          </a:xfrm>
        </p:grpSpPr>
        <p:sp>
          <p:nvSpPr>
            <p:cNvPr id="139" name="object 139"/>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40" name="object 140"/>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1" name="object 141"/>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2" name="object 142"/>
          <p:cNvGrpSpPr/>
          <p:nvPr/>
        </p:nvGrpSpPr>
        <p:grpSpPr>
          <a:xfrm>
            <a:off x="1085910" y="3886429"/>
            <a:ext cx="668020" cy="668020"/>
            <a:chOff x="1085910" y="3886429"/>
            <a:chExt cx="668020" cy="668020"/>
          </a:xfrm>
        </p:grpSpPr>
        <p:sp>
          <p:nvSpPr>
            <p:cNvPr id="143" name="object 143"/>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4" name="object 144"/>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5" name="object 145"/>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6" name="object 146"/>
          <p:cNvGrpSpPr/>
          <p:nvPr/>
        </p:nvGrpSpPr>
        <p:grpSpPr>
          <a:xfrm>
            <a:off x="595311" y="2042020"/>
            <a:ext cx="6784975" cy="1285240"/>
            <a:chOff x="595311" y="2042020"/>
            <a:chExt cx="6784975" cy="1285240"/>
          </a:xfrm>
        </p:grpSpPr>
        <p:sp>
          <p:nvSpPr>
            <p:cNvPr id="147" name="object 147"/>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8" name="object 148"/>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49" name="object 149"/>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50" name="object 150"/>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1" name="object 151"/>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2" name="object 152"/>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153" name="object 153"/>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54" name="object 154"/>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55" name="object 155"/>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6" name="object 156"/>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7" name="object 157"/>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8" name="object 158"/>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59" name="object 159"/>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60" name="object 160"/>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1" name="object 161"/>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spcBef>
                <a:spcPts val="40"/>
              </a:spcBef>
            </a:pPr>
            <a:endParaRPr sz="3850">
              <a:latin typeface="Times New Roman"/>
              <a:cs typeface="Times New Roman"/>
            </a:endParaRPr>
          </a:p>
          <a:p>
            <a:pPr marL="109220">
              <a:lnSpc>
                <a:spcPct val="100000"/>
              </a:lnSpc>
            </a:pPr>
            <a:r>
              <a:rPr sz="2400">
                <a:latin typeface="Arial"/>
                <a:cs typeface="Arial"/>
              </a:rPr>
              <a:t>ŷ</a:t>
            </a:r>
          </a:p>
        </p:txBody>
      </p:sp>
      <p:sp>
        <p:nvSpPr>
          <p:cNvPr id="162" name="object 162"/>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63" name="object 163"/>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grpSp>
        <p:nvGrpSpPr>
          <p:cNvPr id="164" name="object 164"/>
          <p:cNvGrpSpPr/>
          <p:nvPr/>
        </p:nvGrpSpPr>
        <p:grpSpPr>
          <a:xfrm>
            <a:off x="6210150" y="995360"/>
            <a:ext cx="335280" cy="387985"/>
            <a:chOff x="6210150" y="995360"/>
            <a:chExt cx="335280" cy="387985"/>
          </a:xfrm>
        </p:grpSpPr>
        <p:sp>
          <p:nvSpPr>
            <p:cNvPr id="165" name="object 165"/>
            <p:cNvSpPr/>
            <p:nvPr/>
          </p:nvSpPr>
          <p:spPr>
            <a:xfrm>
              <a:off x="6224437" y="1009647"/>
              <a:ext cx="222250" cy="260350"/>
            </a:xfrm>
            <a:custGeom>
              <a:avLst/>
              <a:gdLst/>
              <a:ahLst/>
              <a:cxnLst/>
              <a:rect l="l" t="t" r="r" b="b"/>
              <a:pathLst>
                <a:path w="222250" h="260350">
                  <a:moveTo>
                    <a:pt x="0" y="0"/>
                  </a:moveTo>
                  <a:lnTo>
                    <a:pt x="222024" y="260176"/>
                  </a:lnTo>
                </a:path>
              </a:pathLst>
            </a:custGeom>
            <a:ln w="28574">
              <a:solidFill>
                <a:srgbClr val="CC0000"/>
              </a:solidFill>
            </a:ln>
          </p:spPr>
          <p:txBody>
            <a:bodyPr wrap="square" lIns="0" tIns="0" rIns="0" bIns="0" rtlCol="0"/>
            <a:lstStyle/>
            <a:p>
              <a:endParaRPr/>
            </a:p>
          </p:txBody>
        </p:sp>
        <p:sp>
          <p:nvSpPr>
            <p:cNvPr id="166" name="object 166"/>
            <p:cNvSpPr/>
            <p:nvPr/>
          </p:nvSpPr>
          <p:spPr>
            <a:xfrm>
              <a:off x="6396274" y="1224902"/>
              <a:ext cx="148649" cy="157854"/>
            </a:xfrm>
            <a:prstGeom prst="rect">
              <a:avLst/>
            </a:prstGeom>
            <a:blipFill>
              <a:blip r:embed="rId2" cstate="print"/>
              <a:stretch>
                <a:fillRect/>
              </a:stretch>
            </a:blipFill>
          </p:spPr>
          <p:txBody>
            <a:bodyPr wrap="square" lIns="0" tIns="0" rIns="0" bIns="0" rtlCol="0"/>
            <a:lstStyle/>
            <a:p>
              <a:endParaRPr/>
            </a:p>
          </p:txBody>
        </p:sp>
      </p:grpSp>
      <p:sp>
        <p:nvSpPr>
          <p:cNvPr id="167" name="object 167"/>
          <p:cNvSpPr txBox="1">
            <a:spLocks noGrp="1"/>
          </p:cNvSpPr>
          <p:nvPr>
            <p:ph type="title"/>
          </p:nvPr>
        </p:nvSpPr>
        <p:spPr>
          <a:xfrm>
            <a:off x="5935526" y="658104"/>
            <a:ext cx="824230" cy="29972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CC0000"/>
                </a:solidFill>
                <a:latin typeface="Arial"/>
                <a:cs typeface="Arial"/>
              </a:rPr>
              <a:t>Layer</a:t>
            </a:r>
            <a:r>
              <a:rPr sz="1800" spc="-85">
                <a:solidFill>
                  <a:srgbClr val="CC0000"/>
                </a:solidFill>
                <a:latin typeface="Arial"/>
                <a:cs typeface="Arial"/>
              </a:rPr>
              <a:t> </a:t>
            </a:r>
            <a:r>
              <a:rPr sz="1800">
                <a:solidFill>
                  <a:srgbClr val="CC0000"/>
                </a:solidFill>
                <a:latin typeface="Arial"/>
                <a:cs typeface="Arial"/>
              </a:rPr>
              <a:t>4</a:t>
            </a:r>
            <a:endParaRPr sz="1800">
              <a:latin typeface="Arial"/>
              <a:cs typeface="Arial"/>
            </a:endParaRPr>
          </a:p>
        </p:txBody>
      </p:sp>
      <p:sp>
        <p:nvSpPr>
          <p:cNvPr id="168" name="object 168"/>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9" name="object 169"/>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70" name="object 170"/>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71" name="object 171"/>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2" name="object 172"/>
          <p:cNvGrpSpPr/>
          <p:nvPr/>
        </p:nvGrpSpPr>
        <p:grpSpPr>
          <a:xfrm>
            <a:off x="6712849" y="2964206"/>
            <a:ext cx="668020" cy="668020"/>
            <a:chOff x="6712849" y="2964206"/>
            <a:chExt cx="668020" cy="668020"/>
          </a:xfrm>
        </p:grpSpPr>
        <p:sp>
          <p:nvSpPr>
            <p:cNvPr id="173" name="object 173"/>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74" name="object 174"/>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75" name="object 175"/>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6" name="object 176"/>
          <p:cNvGrpSpPr/>
          <p:nvPr/>
        </p:nvGrpSpPr>
        <p:grpSpPr>
          <a:xfrm>
            <a:off x="6712849" y="3886429"/>
            <a:ext cx="668020" cy="668020"/>
            <a:chOff x="6712849" y="3886429"/>
            <a:chExt cx="668020" cy="668020"/>
          </a:xfrm>
        </p:grpSpPr>
        <p:sp>
          <p:nvSpPr>
            <p:cNvPr id="177" name="object 177"/>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78" name="object 178"/>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9" name="object 179"/>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0" name="object 180"/>
          <p:cNvGrpSpPr/>
          <p:nvPr/>
        </p:nvGrpSpPr>
        <p:grpSpPr>
          <a:xfrm>
            <a:off x="7375510" y="2355237"/>
            <a:ext cx="481965" cy="1885950"/>
            <a:chOff x="7375510" y="2355237"/>
            <a:chExt cx="481965" cy="1885950"/>
          </a:xfrm>
        </p:grpSpPr>
        <p:sp>
          <p:nvSpPr>
            <p:cNvPr id="181" name="object 181"/>
            <p:cNvSpPr/>
            <p:nvPr/>
          </p:nvSpPr>
          <p:spPr>
            <a:xfrm>
              <a:off x="7375510"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2" name="object 182"/>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83" name="object 183"/>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84" name="object 184"/>
            <p:cNvSpPr/>
            <p:nvPr/>
          </p:nvSpPr>
          <p:spPr>
            <a:xfrm>
              <a:off x="7375560" y="3302293"/>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5" name="object 185"/>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86" name="object 186"/>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87" name="object 187"/>
            <p:cNvSpPr/>
            <p:nvPr/>
          </p:nvSpPr>
          <p:spPr>
            <a:xfrm>
              <a:off x="7375560"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8" name="object 188"/>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89" name="object 189"/>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grpSp>
      <p:sp>
        <p:nvSpPr>
          <p:cNvPr id="190" name="object 190"/>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grpSp>
        <p:nvGrpSpPr>
          <p:cNvPr id="3" name="object 3"/>
          <p:cNvGrpSpPr/>
          <p:nvPr/>
        </p:nvGrpSpPr>
        <p:grpSpPr>
          <a:xfrm>
            <a:off x="2961556" y="1585271"/>
            <a:ext cx="668020" cy="668020"/>
            <a:chOff x="2961556" y="1585271"/>
            <a:chExt cx="668020" cy="668020"/>
          </a:xfrm>
        </p:grpSpPr>
        <p:sp>
          <p:nvSpPr>
            <p:cNvPr id="4" name="object 4"/>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5" name="object 5"/>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6" name="object 6"/>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7" name="object 7"/>
          <p:cNvGrpSpPr/>
          <p:nvPr/>
        </p:nvGrpSpPr>
        <p:grpSpPr>
          <a:xfrm>
            <a:off x="2961556" y="2507482"/>
            <a:ext cx="668020" cy="668020"/>
            <a:chOff x="2961556" y="2507482"/>
            <a:chExt cx="668020" cy="668020"/>
          </a:xfrm>
        </p:grpSpPr>
        <p:sp>
          <p:nvSpPr>
            <p:cNvPr id="8" name="object 8"/>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9" name="object 9"/>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0" name="object 10"/>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1" name="object 11"/>
          <p:cNvGrpSpPr/>
          <p:nvPr/>
        </p:nvGrpSpPr>
        <p:grpSpPr>
          <a:xfrm>
            <a:off x="2961556" y="3429680"/>
            <a:ext cx="668020" cy="668020"/>
            <a:chOff x="2961556" y="3429680"/>
            <a:chExt cx="668020" cy="668020"/>
          </a:xfrm>
        </p:grpSpPr>
        <p:sp>
          <p:nvSpPr>
            <p:cNvPr id="12" name="object 12"/>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3" name="object 13"/>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 name="object 14"/>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5" name="object 15"/>
          <p:cNvGrpSpPr/>
          <p:nvPr/>
        </p:nvGrpSpPr>
        <p:grpSpPr>
          <a:xfrm>
            <a:off x="2961556" y="4351878"/>
            <a:ext cx="668020" cy="668020"/>
            <a:chOff x="2961556" y="4351878"/>
            <a:chExt cx="668020" cy="668020"/>
          </a:xfrm>
        </p:grpSpPr>
        <p:sp>
          <p:nvSpPr>
            <p:cNvPr id="16" name="object 16"/>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7" name="object 17"/>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8" name="object 18"/>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9" name="object 19"/>
          <p:cNvGrpSpPr/>
          <p:nvPr/>
        </p:nvGrpSpPr>
        <p:grpSpPr>
          <a:xfrm>
            <a:off x="4837202" y="1585271"/>
            <a:ext cx="668020" cy="668020"/>
            <a:chOff x="4837202" y="1585271"/>
            <a:chExt cx="668020" cy="668020"/>
          </a:xfrm>
        </p:grpSpPr>
        <p:sp>
          <p:nvSpPr>
            <p:cNvPr id="20" name="object 20"/>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1" name="object 21"/>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2" name="object 22"/>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3" name="object 23"/>
          <p:cNvGrpSpPr/>
          <p:nvPr/>
        </p:nvGrpSpPr>
        <p:grpSpPr>
          <a:xfrm>
            <a:off x="4837202" y="2507482"/>
            <a:ext cx="668020" cy="668020"/>
            <a:chOff x="4837202" y="2507482"/>
            <a:chExt cx="668020" cy="668020"/>
          </a:xfrm>
        </p:grpSpPr>
        <p:sp>
          <p:nvSpPr>
            <p:cNvPr id="24" name="object 24"/>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5" name="object 25"/>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6" name="object 26"/>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7" name="object 27"/>
          <p:cNvGrpSpPr/>
          <p:nvPr/>
        </p:nvGrpSpPr>
        <p:grpSpPr>
          <a:xfrm>
            <a:off x="4837202" y="3429680"/>
            <a:ext cx="668020" cy="668020"/>
            <a:chOff x="4837202" y="3429680"/>
            <a:chExt cx="668020" cy="668020"/>
          </a:xfrm>
        </p:grpSpPr>
        <p:sp>
          <p:nvSpPr>
            <p:cNvPr id="28" name="object 28"/>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9" name="object 29"/>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0" name="object 30"/>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1" name="object 31"/>
          <p:cNvGrpSpPr/>
          <p:nvPr/>
        </p:nvGrpSpPr>
        <p:grpSpPr>
          <a:xfrm>
            <a:off x="4837202" y="4351878"/>
            <a:ext cx="668020" cy="668020"/>
            <a:chOff x="4837202" y="4351878"/>
            <a:chExt cx="668020" cy="668020"/>
          </a:xfrm>
        </p:grpSpPr>
        <p:sp>
          <p:nvSpPr>
            <p:cNvPr id="32" name="object 32"/>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3" name="object 33"/>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4" name="object 34"/>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5" name="object 35"/>
          <p:cNvGrpSpPr/>
          <p:nvPr/>
        </p:nvGrpSpPr>
        <p:grpSpPr>
          <a:xfrm>
            <a:off x="1085910" y="1898488"/>
            <a:ext cx="5629910" cy="2792095"/>
            <a:chOff x="1085910" y="1898488"/>
            <a:chExt cx="5629910" cy="2792095"/>
          </a:xfrm>
        </p:grpSpPr>
        <p:sp>
          <p:nvSpPr>
            <p:cNvPr id="36" name="object 36"/>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37" name="object 37"/>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8" name="object 38"/>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9" name="object 39"/>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40" name="object 40"/>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1" name="object 41"/>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2" name="object 42"/>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43" name="object 43"/>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44" name="object 44"/>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45" name="object 45"/>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6" name="object 46"/>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47" name="object 47"/>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8" name="object 48"/>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9" name="object 49"/>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0" name="object 50"/>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1" name="object 51"/>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52" name="object 52"/>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53" name="object 53"/>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54" name="object 54"/>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5" name="object 55"/>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6" name="object 56"/>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7" name="object 57"/>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8" name="object 58"/>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9" name="object 59"/>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60" name="object 60"/>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61" name="object 61"/>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62" name="object 62"/>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63" name="object 63"/>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4" name="object 64"/>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65" name="object 65"/>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6" name="object 66"/>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67" name="object 67"/>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8" name="object 68"/>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9" name="object 69"/>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70" name="object 70"/>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71" name="object 71"/>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72" name="object 72"/>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73" name="object 73"/>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74" name="object 74"/>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75" name="object 75"/>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6" name="object 76"/>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77" name="object 77"/>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78" name="object 78"/>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9" name="object 79"/>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80" name="object 80"/>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81" name="object 81"/>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82" name="object 82"/>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83" name="object 83"/>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84" name="object 84"/>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5" name="object 85"/>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6" name="object 86"/>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7" name="object 87"/>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8" name="object 88"/>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89" name="object 89"/>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90" name="object 90"/>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91" name="object 91"/>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92" name="object 92"/>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93" name="object 93"/>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4" name="object 94"/>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5" name="object 95"/>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6" name="object 96"/>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97" name="object 97"/>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98" name="object 98"/>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99" name="object 99"/>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a:p>
          </p:txBody>
        </p:sp>
        <p:sp>
          <p:nvSpPr>
            <p:cNvPr id="100" name="object 100"/>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a:p>
          </p:txBody>
        </p:sp>
        <p:sp>
          <p:nvSpPr>
            <p:cNvPr id="101" name="object 101"/>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a:p>
          </p:txBody>
        </p:sp>
        <p:sp>
          <p:nvSpPr>
            <p:cNvPr id="102" name="object 102"/>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103" name="object 103"/>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04" name="object 104"/>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05" name="object 105"/>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06" name="object 106"/>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07" name="object 107"/>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08" name="object 108"/>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a:p>
          </p:txBody>
        </p:sp>
        <p:sp>
          <p:nvSpPr>
            <p:cNvPr id="109" name="object 109"/>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a:p>
          </p:txBody>
        </p:sp>
        <p:sp>
          <p:nvSpPr>
            <p:cNvPr id="110" name="object 110"/>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a:p>
          </p:txBody>
        </p:sp>
        <p:sp>
          <p:nvSpPr>
            <p:cNvPr id="111" name="object 111"/>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a:p>
          </p:txBody>
        </p:sp>
        <p:sp>
          <p:nvSpPr>
            <p:cNvPr id="112" name="object 112"/>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13" name="object 113"/>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14" name="object 114"/>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5" name="object 115"/>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16" name="object 116"/>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17" name="object 117"/>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a:p>
          </p:txBody>
        </p:sp>
        <p:sp>
          <p:nvSpPr>
            <p:cNvPr id="118" name="object 118"/>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a:p>
          </p:txBody>
        </p:sp>
        <p:sp>
          <p:nvSpPr>
            <p:cNvPr id="119" name="object 119"/>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a:p>
          </p:txBody>
        </p:sp>
        <p:sp>
          <p:nvSpPr>
            <p:cNvPr id="120" name="object 120"/>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1" name="object 121"/>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2" name="object 122"/>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3" name="object 123"/>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a:p>
          </p:txBody>
        </p:sp>
        <p:sp>
          <p:nvSpPr>
            <p:cNvPr id="124" name="object 124"/>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25" name="object 125"/>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26" name="object 126"/>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7" name="object 127"/>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8" name="object 128"/>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9" name="object 129"/>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a:p>
          </p:txBody>
        </p:sp>
        <p:sp>
          <p:nvSpPr>
            <p:cNvPr id="130" name="object 130"/>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31" name="object 131"/>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32" name="object 132"/>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a:p>
          </p:txBody>
        </p:sp>
        <p:sp>
          <p:nvSpPr>
            <p:cNvPr id="133" name="object 133"/>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a:p>
          </p:txBody>
        </p:sp>
        <p:sp>
          <p:nvSpPr>
            <p:cNvPr id="134" name="object 134"/>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a:p>
          </p:txBody>
        </p:sp>
        <p:sp>
          <p:nvSpPr>
            <p:cNvPr id="135" name="object 135"/>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6" name="object 136"/>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7" name="object 137"/>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8" name="object 138"/>
          <p:cNvGrpSpPr/>
          <p:nvPr/>
        </p:nvGrpSpPr>
        <p:grpSpPr>
          <a:xfrm>
            <a:off x="1085910" y="2964206"/>
            <a:ext cx="668020" cy="668020"/>
            <a:chOff x="1085910" y="2964206"/>
            <a:chExt cx="668020" cy="668020"/>
          </a:xfrm>
        </p:grpSpPr>
        <p:sp>
          <p:nvSpPr>
            <p:cNvPr id="139" name="object 139"/>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40" name="object 140"/>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1" name="object 141"/>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2" name="object 142"/>
          <p:cNvGrpSpPr/>
          <p:nvPr/>
        </p:nvGrpSpPr>
        <p:grpSpPr>
          <a:xfrm>
            <a:off x="1085910" y="3886429"/>
            <a:ext cx="668020" cy="668020"/>
            <a:chOff x="1085910" y="3886429"/>
            <a:chExt cx="668020" cy="668020"/>
          </a:xfrm>
        </p:grpSpPr>
        <p:sp>
          <p:nvSpPr>
            <p:cNvPr id="143" name="object 143"/>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4" name="object 144"/>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5" name="object 145"/>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6" name="object 146"/>
          <p:cNvGrpSpPr/>
          <p:nvPr/>
        </p:nvGrpSpPr>
        <p:grpSpPr>
          <a:xfrm>
            <a:off x="595311" y="2042020"/>
            <a:ext cx="6784975" cy="3182620"/>
            <a:chOff x="595311" y="2042020"/>
            <a:chExt cx="6784975" cy="3182620"/>
          </a:xfrm>
        </p:grpSpPr>
        <p:sp>
          <p:nvSpPr>
            <p:cNvPr id="147" name="object 147"/>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8" name="object 148"/>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49" name="object 149"/>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50" name="object 150"/>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1" name="object 151"/>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2" name="object 152"/>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153" name="object 153"/>
            <p:cNvSpPr/>
            <p:nvPr/>
          </p:nvSpPr>
          <p:spPr>
            <a:xfrm>
              <a:off x="1523334" y="4685590"/>
              <a:ext cx="391795" cy="515620"/>
            </a:xfrm>
            <a:custGeom>
              <a:avLst/>
              <a:gdLst/>
              <a:ahLst/>
              <a:cxnLst/>
              <a:rect l="l" t="t" r="r" b="b"/>
              <a:pathLst>
                <a:path w="391794" h="515620">
                  <a:moveTo>
                    <a:pt x="391286" y="515073"/>
                  </a:moveTo>
                  <a:lnTo>
                    <a:pt x="0" y="0"/>
                  </a:lnTo>
                </a:path>
              </a:pathLst>
            </a:custGeom>
            <a:ln w="28574">
              <a:solidFill>
                <a:srgbClr val="CC0000"/>
              </a:solidFill>
            </a:ln>
          </p:spPr>
          <p:txBody>
            <a:bodyPr wrap="square" lIns="0" tIns="0" rIns="0" bIns="0" rtlCol="0"/>
            <a:lstStyle/>
            <a:p>
              <a:endParaRPr/>
            </a:p>
          </p:txBody>
        </p:sp>
        <p:sp>
          <p:nvSpPr>
            <p:cNvPr id="154" name="object 154"/>
            <p:cNvSpPr/>
            <p:nvPr/>
          </p:nvSpPr>
          <p:spPr>
            <a:xfrm>
              <a:off x="1430604" y="4568053"/>
              <a:ext cx="144599" cy="160374"/>
            </a:xfrm>
            <a:prstGeom prst="rect">
              <a:avLst/>
            </a:prstGeom>
            <a:blipFill>
              <a:blip r:embed="rId2" cstate="print"/>
              <a:stretch>
                <a:fillRect/>
              </a:stretch>
            </a:blipFill>
          </p:spPr>
          <p:txBody>
            <a:bodyPr wrap="square" lIns="0" tIns="0" rIns="0" bIns="0" rtlCol="0"/>
            <a:lstStyle/>
            <a:p>
              <a:endParaRPr/>
            </a:p>
          </p:txBody>
        </p:sp>
        <p:sp>
          <p:nvSpPr>
            <p:cNvPr id="155" name="object 155"/>
            <p:cNvSpPr/>
            <p:nvPr/>
          </p:nvSpPr>
          <p:spPr>
            <a:xfrm>
              <a:off x="1914568" y="4959165"/>
              <a:ext cx="981710" cy="241935"/>
            </a:xfrm>
            <a:custGeom>
              <a:avLst/>
              <a:gdLst/>
              <a:ahLst/>
              <a:cxnLst/>
              <a:rect l="l" t="t" r="r" b="b"/>
              <a:pathLst>
                <a:path w="981710" h="241935">
                  <a:moveTo>
                    <a:pt x="0" y="241624"/>
                  </a:moveTo>
                  <a:lnTo>
                    <a:pt x="981625" y="0"/>
                  </a:lnTo>
                </a:path>
              </a:pathLst>
            </a:custGeom>
            <a:ln w="28574">
              <a:solidFill>
                <a:srgbClr val="CC0000"/>
              </a:solidFill>
            </a:ln>
          </p:spPr>
          <p:txBody>
            <a:bodyPr wrap="square" lIns="0" tIns="0" rIns="0" bIns="0" rtlCol="0"/>
            <a:lstStyle/>
            <a:p>
              <a:endParaRPr/>
            </a:p>
          </p:txBody>
        </p:sp>
        <p:sp>
          <p:nvSpPr>
            <p:cNvPr id="156" name="object 156"/>
            <p:cNvSpPr/>
            <p:nvPr/>
          </p:nvSpPr>
          <p:spPr>
            <a:xfrm>
              <a:off x="2870606" y="4899052"/>
              <a:ext cx="165774" cy="120224"/>
            </a:xfrm>
            <a:prstGeom prst="rect">
              <a:avLst/>
            </a:prstGeom>
            <a:blipFill>
              <a:blip r:embed="rId3" cstate="print"/>
              <a:stretch>
                <a:fillRect/>
              </a:stretch>
            </a:blipFill>
          </p:spPr>
          <p:txBody>
            <a:bodyPr wrap="square" lIns="0" tIns="0" rIns="0" bIns="0" rtlCol="0"/>
            <a:lstStyle/>
            <a:p>
              <a:endParaRPr/>
            </a:p>
          </p:txBody>
        </p:sp>
        <p:sp>
          <p:nvSpPr>
            <p:cNvPr id="157" name="object 157"/>
            <p:cNvSpPr/>
            <p:nvPr/>
          </p:nvSpPr>
          <p:spPr>
            <a:xfrm>
              <a:off x="1914618" y="4934665"/>
              <a:ext cx="2853055" cy="275590"/>
            </a:xfrm>
            <a:custGeom>
              <a:avLst/>
              <a:gdLst/>
              <a:ahLst/>
              <a:cxnLst/>
              <a:rect l="l" t="t" r="r" b="b"/>
              <a:pathLst>
                <a:path w="2853054" h="275589">
                  <a:moveTo>
                    <a:pt x="0" y="275424"/>
                  </a:moveTo>
                  <a:lnTo>
                    <a:pt x="2853046" y="0"/>
                  </a:lnTo>
                </a:path>
              </a:pathLst>
            </a:custGeom>
            <a:ln w="28574">
              <a:solidFill>
                <a:srgbClr val="CC0000"/>
              </a:solidFill>
            </a:ln>
          </p:spPr>
          <p:txBody>
            <a:bodyPr wrap="square" lIns="0" tIns="0" rIns="0" bIns="0" rtlCol="0"/>
            <a:lstStyle/>
            <a:p>
              <a:endParaRPr/>
            </a:p>
          </p:txBody>
        </p:sp>
        <p:sp>
          <p:nvSpPr>
            <p:cNvPr id="158" name="object 158"/>
            <p:cNvSpPr/>
            <p:nvPr/>
          </p:nvSpPr>
          <p:spPr>
            <a:xfrm>
              <a:off x="4748827" y="4873377"/>
              <a:ext cx="162199" cy="122549"/>
            </a:xfrm>
            <a:prstGeom prst="rect">
              <a:avLst/>
            </a:prstGeom>
            <a:blipFill>
              <a:blip r:embed="rId4" cstate="print"/>
              <a:stretch>
                <a:fillRect/>
              </a:stretch>
            </a:blipFill>
          </p:spPr>
          <p:txBody>
            <a:bodyPr wrap="square" lIns="0" tIns="0" rIns="0" bIns="0" rtlCol="0"/>
            <a:lstStyle/>
            <a:p>
              <a:endParaRPr/>
            </a:p>
          </p:txBody>
        </p:sp>
        <p:sp>
          <p:nvSpPr>
            <p:cNvPr id="159" name="object 159"/>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60" name="object 160"/>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61" name="object 161"/>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62" name="object 162"/>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63" name="object 163"/>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64" name="object 164"/>
          <p:cNvSpPr txBox="1">
            <a:spLocks noGrp="1"/>
          </p:cNvSpPr>
          <p:nvPr>
            <p:ph type="title"/>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0" baseline="-21604">
                <a:solidFill>
                  <a:srgbClr val="000000"/>
                </a:solidFill>
                <a:latin typeface="Arial"/>
                <a:cs typeface="Arial"/>
              </a:rPr>
              <a:t>a</a:t>
            </a:r>
            <a:r>
              <a:rPr sz="1200" b="0">
                <a:solidFill>
                  <a:srgbClr val="000000"/>
                </a:solidFill>
                <a:latin typeface="Arial"/>
                <a:cs typeface="Arial"/>
              </a:rPr>
              <a:t>(2)</a:t>
            </a:r>
            <a:endParaRPr sz="1200">
              <a:latin typeface="Arial"/>
              <a:cs typeface="Arial"/>
            </a:endParaRPr>
          </a:p>
        </p:txBody>
      </p:sp>
      <p:sp>
        <p:nvSpPr>
          <p:cNvPr id="165" name="object 165"/>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66" name="object 166"/>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7" name="object 167"/>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spcBef>
                <a:spcPts val="40"/>
              </a:spcBef>
            </a:pPr>
            <a:endParaRPr sz="3850">
              <a:latin typeface="Times New Roman"/>
              <a:cs typeface="Times New Roman"/>
            </a:endParaRPr>
          </a:p>
          <a:p>
            <a:pPr marL="109220">
              <a:lnSpc>
                <a:spcPct val="100000"/>
              </a:lnSpc>
            </a:pPr>
            <a:r>
              <a:rPr sz="2400">
                <a:latin typeface="Arial"/>
                <a:cs typeface="Arial"/>
              </a:rPr>
              <a:t>ŷ</a:t>
            </a:r>
          </a:p>
        </p:txBody>
      </p:sp>
      <p:sp>
        <p:nvSpPr>
          <p:cNvPr id="168" name="object 168"/>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9" name="object 169"/>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70" name="object 170"/>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71" name="object 171"/>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72" name="object 172"/>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3" name="object 173"/>
          <p:cNvGrpSpPr/>
          <p:nvPr/>
        </p:nvGrpSpPr>
        <p:grpSpPr>
          <a:xfrm>
            <a:off x="6712849" y="2964206"/>
            <a:ext cx="668020" cy="668020"/>
            <a:chOff x="6712849" y="2964206"/>
            <a:chExt cx="668020" cy="668020"/>
          </a:xfrm>
        </p:grpSpPr>
        <p:sp>
          <p:nvSpPr>
            <p:cNvPr id="174" name="object 174"/>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75" name="object 175"/>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76" name="object 176"/>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7" name="object 177"/>
          <p:cNvGrpSpPr/>
          <p:nvPr/>
        </p:nvGrpSpPr>
        <p:grpSpPr>
          <a:xfrm>
            <a:off x="6712849" y="3886429"/>
            <a:ext cx="668020" cy="668020"/>
            <a:chOff x="6712849" y="3886429"/>
            <a:chExt cx="668020" cy="668020"/>
          </a:xfrm>
        </p:grpSpPr>
        <p:sp>
          <p:nvSpPr>
            <p:cNvPr id="178" name="object 178"/>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79" name="object 179"/>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80" name="object 180"/>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1" name="object 181"/>
          <p:cNvGrpSpPr/>
          <p:nvPr/>
        </p:nvGrpSpPr>
        <p:grpSpPr>
          <a:xfrm>
            <a:off x="7375510" y="2355237"/>
            <a:ext cx="481965" cy="1885950"/>
            <a:chOff x="7375510" y="2355237"/>
            <a:chExt cx="481965" cy="1885950"/>
          </a:xfrm>
        </p:grpSpPr>
        <p:sp>
          <p:nvSpPr>
            <p:cNvPr id="182" name="object 182"/>
            <p:cNvSpPr/>
            <p:nvPr/>
          </p:nvSpPr>
          <p:spPr>
            <a:xfrm>
              <a:off x="7375510"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3" name="object 183"/>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84" name="object 184"/>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85" name="object 185"/>
            <p:cNvSpPr/>
            <p:nvPr/>
          </p:nvSpPr>
          <p:spPr>
            <a:xfrm>
              <a:off x="7375560" y="3302293"/>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6" name="object 186"/>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87" name="object 187"/>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88" name="object 188"/>
            <p:cNvSpPr/>
            <p:nvPr/>
          </p:nvSpPr>
          <p:spPr>
            <a:xfrm>
              <a:off x="7375560"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9" name="object 189"/>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90" name="object 190"/>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grpSp>
      <p:sp>
        <p:nvSpPr>
          <p:cNvPr id="191" name="object 191"/>
          <p:cNvSpPr txBox="1"/>
          <p:nvPr/>
        </p:nvSpPr>
        <p:spPr>
          <a:xfrm>
            <a:off x="596898" y="5206217"/>
            <a:ext cx="3572510" cy="1018540"/>
          </a:xfrm>
          <a:prstGeom prst="rect">
            <a:avLst/>
          </a:prstGeom>
        </p:spPr>
        <p:txBody>
          <a:bodyPr vert="horz" wrap="square" lIns="0" tIns="12700" rIns="0" bIns="0" rtlCol="0">
            <a:spAutoFit/>
          </a:bodyPr>
          <a:lstStyle/>
          <a:p>
            <a:pPr marL="512445">
              <a:lnSpc>
                <a:spcPct val="100000"/>
              </a:lnSpc>
              <a:spcBef>
                <a:spcPts val="100"/>
              </a:spcBef>
            </a:pPr>
            <a:r>
              <a:rPr sz="1800" b="1" spc="-5">
                <a:solidFill>
                  <a:srgbClr val="CC0000"/>
                </a:solidFill>
                <a:latin typeface="Arial"/>
                <a:cs typeface="Arial"/>
              </a:rPr>
              <a:t>Biases </a:t>
            </a:r>
            <a:r>
              <a:rPr sz="1800" b="1">
                <a:solidFill>
                  <a:srgbClr val="CC0000"/>
                </a:solidFill>
                <a:latin typeface="Arial"/>
                <a:cs typeface="Arial"/>
              </a:rPr>
              <a:t>(constant</a:t>
            </a:r>
            <a:r>
              <a:rPr sz="1800" b="1" spc="-25">
                <a:solidFill>
                  <a:srgbClr val="CC0000"/>
                </a:solidFill>
                <a:latin typeface="Arial"/>
                <a:cs typeface="Arial"/>
              </a:rPr>
              <a:t> </a:t>
            </a:r>
            <a:r>
              <a:rPr sz="1800" b="1" spc="-5">
                <a:solidFill>
                  <a:srgbClr val="CC0000"/>
                </a:solidFill>
                <a:latin typeface="Arial"/>
                <a:cs typeface="Arial"/>
              </a:rPr>
              <a:t>units)</a:t>
            </a:r>
            <a:endParaRPr sz="1800">
              <a:latin typeface="Arial"/>
              <a:cs typeface="Arial"/>
            </a:endParaRPr>
          </a:p>
          <a:p>
            <a:pPr marL="88900" marR="55880">
              <a:lnSpc>
                <a:spcPct val="151000"/>
              </a:lnSpc>
              <a:spcBef>
                <a:spcPts val="1305"/>
              </a:spcBef>
              <a:tabLst>
                <a:tab pos="375920" algn="l"/>
                <a:tab pos="398145" algn="l"/>
                <a:tab pos="1493520" algn="l"/>
                <a:tab pos="1798320"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a:t>
            </a: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a:t>
            </a:r>
            <a:r>
              <a:rPr sz="1200">
                <a:solidFill>
                  <a:srgbClr val="424242"/>
                </a:solidFill>
                <a:latin typeface="Arial"/>
                <a:cs typeface="Arial"/>
              </a:rPr>
              <a:t>ŷ:	</a:t>
            </a:r>
            <a:r>
              <a:rPr sz="1200" spc="-5">
                <a:solidFill>
                  <a:srgbClr val="424242"/>
                </a:solidFill>
                <a:latin typeface="Arial"/>
                <a:cs typeface="Arial"/>
              </a:rPr>
              <a:t>output </a:t>
            </a:r>
            <a:r>
              <a:rPr sz="1200">
                <a:solidFill>
                  <a:srgbClr val="424242"/>
                </a:solidFill>
                <a:latin typeface="Arial"/>
                <a:cs typeface="Arial"/>
              </a:rPr>
              <a:t>vector	</a:t>
            </a:r>
            <a:r>
              <a:rPr sz="1200" spc="-5">
                <a:solidFill>
                  <a:srgbClr val="424242"/>
                </a:solidFill>
                <a:latin typeface="Arial"/>
                <a:cs typeface="Arial"/>
              </a:rPr>
              <a:t>SM: Softmax</a:t>
            </a:r>
            <a:r>
              <a:rPr sz="1200" spc="-15">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961556" y="1585271"/>
            <a:ext cx="668020" cy="668020"/>
            <a:chOff x="2961556" y="1585271"/>
            <a:chExt cx="668020" cy="668020"/>
          </a:xfrm>
        </p:grpSpPr>
        <p:sp>
          <p:nvSpPr>
            <p:cNvPr id="3" name="object 3"/>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4" name="object 4"/>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5" name="object 5"/>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6" name="object 6"/>
          <p:cNvGrpSpPr/>
          <p:nvPr/>
        </p:nvGrpSpPr>
        <p:grpSpPr>
          <a:xfrm>
            <a:off x="2961556" y="2507482"/>
            <a:ext cx="668020" cy="668020"/>
            <a:chOff x="2961556" y="2507482"/>
            <a:chExt cx="668020" cy="668020"/>
          </a:xfrm>
        </p:grpSpPr>
        <p:sp>
          <p:nvSpPr>
            <p:cNvPr id="7" name="object 7"/>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8" name="object 8"/>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9" name="object 9"/>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0" name="object 10"/>
          <p:cNvGrpSpPr/>
          <p:nvPr/>
        </p:nvGrpSpPr>
        <p:grpSpPr>
          <a:xfrm>
            <a:off x="2961556" y="3429680"/>
            <a:ext cx="668020" cy="668020"/>
            <a:chOff x="2961556" y="3429680"/>
            <a:chExt cx="668020" cy="668020"/>
          </a:xfrm>
        </p:grpSpPr>
        <p:sp>
          <p:nvSpPr>
            <p:cNvPr id="11" name="object 11"/>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2" name="object 12"/>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3" name="object 13"/>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4" name="object 14"/>
          <p:cNvGrpSpPr/>
          <p:nvPr/>
        </p:nvGrpSpPr>
        <p:grpSpPr>
          <a:xfrm>
            <a:off x="2961556" y="4351878"/>
            <a:ext cx="668020" cy="668020"/>
            <a:chOff x="2961556" y="4351878"/>
            <a:chExt cx="668020" cy="668020"/>
          </a:xfrm>
        </p:grpSpPr>
        <p:sp>
          <p:nvSpPr>
            <p:cNvPr id="15" name="object 15"/>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6" name="object 16"/>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 name="object 17"/>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8" name="object 18"/>
          <p:cNvGrpSpPr/>
          <p:nvPr/>
        </p:nvGrpSpPr>
        <p:grpSpPr>
          <a:xfrm>
            <a:off x="4837202" y="1585271"/>
            <a:ext cx="668020" cy="668020"/>
            <a:chOff x="4837202" y="1585271"/>
            <a:chExt cx="668020" cy="668020"/>
          </a:xfrm>
        </p:grpSpPr>
        <p:sp>
          <p:nvSpPr>
            <p:cNvPr id="19" name="object 19"/>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0" name="object 20"/>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1" name="object 21"/>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2" name="object 22"/>
          <p:cNvGrpSpPr/>
          <p:nvPr/>
        </p:nvGrpSpPr>
        <p:grpSpPr>
          <a:xfrm>
            <a:off x="4837202" y="2507482"/>
            <a:ext cx="668020" cy="668020"/>
            <a:chOff x="4837202" y="2507482"/>
            <a:chExt cx="668020" cy="668020"/>
          </a:xfrm>
        </p:grpSpPr>
        <p:sp>
          <p:nvSpPr>
            <p:cNvPr id="23" name="object 23"/>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4" name="object 24"/>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5" name="object 25"/>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6" name="object 26"/>
          <p:cNvGrpSpPr/>
          <p:nvPr/>
        </p:nvGrpSpPr>
        <p:grpSpPr>
          <a:xfrm>
            <a:off x="4837202" y="3429680"/>
            <a:ext cx="668020" cy="668020"/>
            <a:chOff x="4837202" y="3429680"/>
            <a:chExt cx="668020" cy="668020"/>
          </a:xfrm>
        </p:grpSpPr>
        <p:sp>
          <p:nvSpPr>
            <p:cNvPr id="27" name="object 27"/>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8" name="object 28"/>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29" name="object 29"/>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0" name="object 30"/>
          <p:cNvGrpSpPr/>
          <p:nvPr/>
        </p:nvGrpSpPr>
        <p:grpSpPr>
          <a:xfrm>
            <a:off x="4837202" y="4351878"/>
            <a:ext cx="668020" cy="668020"/>
            <a:chOff x="4837202" y="4351878"/>
            <a:chExt cx="668020" cy="668020"/>
          </a:xfrm>
        </p:grpSpPr>
        <p:sp>
          <p:nvSpPr>
            <p:cNvPr id="31" name="object 31"/>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2" name="object 32"/>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3" name="object 33"/>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4" name="object 34"/>
          <p:cNvGrpSpPr/>
          <p:nvPr/>
        </p:nvGrpSpPr>
        <p:grpSpPr>
          <a:xfrm>
            <a:off x="1085910" y="1898488"/>
            <a:ext cx="5629910" cy="2792095"/>
            <a:chOff x="1085910" y="1898488"/>
            <a:chExt cx="5629910" cy="2792095"/>
          </a:xfrm>
        </p:grpSpPr>
        <p:sp>
          <p:nvSpPr>
            <p:cNvPr id="35" name="object 35"/>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36" name="object 36"/>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7" name="object 37"/>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8" name="object 38"/>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39" name="object 39"/>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0" name="object 40"/>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1" name="object 41"/>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42" name="object 42"/>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43" name="object 43"/>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44" name="object 44"/>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5" name="object 45"/>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46" name="object 46"/>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7" name="object 47"/>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8" name="object 48"/>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49" name="object 49"/>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0" name="object 50"/>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51" name="object 51"/>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52" name="object 52"/>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53" name="object 53"/>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4" name="object 54"/>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5" name="object 55"/>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6" name="object 56"/>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7" name="object 57"/>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8" name="object 58"/>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59" name="object 59"/>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60" name="object 60"/>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61" name="object 61"/>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62" name="object 62"/>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3" name="object 63"/>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64" name="object 64"/>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5" name="object 65"/>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66" name="object 66"/>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7" name="object 67"/>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8" name="object 68"/>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69" name="object 69"/>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70" name="object 70"/>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71" name="object 71"/>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72" name="object 72"/>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73" name="object 73"/>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74" name="object 74"/>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5" name="object 75"/>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76" name="object 76"/>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77" name="object 77"/>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8" name="object 78"/>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79" name="object 79"/>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80" name="object 80"/>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81" name="object 81"/>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82" name="object 82"/>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83" name="object 83"/>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4" name="object 84"/>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5" name="object 85"/>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6" name="object 86"/>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7" name="object 87"/>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88" name="object 88"/>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89" name="object 89"/>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90" name="object 90"/>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91" name="object 91"/>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92" name="object 92"/>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3" name="object 93"/>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4" name="object 94"/>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5" name="object 95"/>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96" name="object 96"/>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97" name="object 97"/>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98" name="object 98"/>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a:p>
          </p:txBody>
        </p:sp>
        <p:sp>
          <p:nvSpPr>
            <p:cNvPr id="99" name="object 99"/>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a:p>
          </p:txBody>
        </p:sp>
        <p:sp>
          <p:nvSpPr>
            <p:cNvPr id="100" name="object 100"/>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a:p>
          </p:txBody>
        </p:sp>
        <p:sp>
          <p:nvSpPr>
            <p:cNvPr id="101" name="object 101"/>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102" name="object 102"/>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03" name="object 103"/>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04" name="object 104"/>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05" name="object 105"/>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06" name="object 106"/>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07" name="object 107"/>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a:p>
          </p:txBody>
        </p:sp>
        <p:sp>
          <p:nvSpPr>
            <p:cNvPr id="108" name="object 108"/>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a:p>
          </p:txBody>
        </p:sp>
        <p:sp>
          <p:nvSpPr>
            <p:cNvPr id="109" name="object 109"/>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a:p>
          </p:txBody>
        </p:sp>
        <p:sp>
          <p:nvSpPr>
            <p:cNvPr id="110" name="object 110"/>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a:p>
          </p:txBody>
        </p:sp>
        <p:sp>
          <p:nvSpPr>
            <p:cNvPr id="111" name="object 111"/>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12" name="object 112"/>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13" name="object 113"/>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4" name="object 114"/>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15" name="object 115"/>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16" name="object 116"/>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a:p>
          </p:txBody>
        </p:sp>
        <p:sp>
          <p:nvSpPr>
            <p:cNvPr id="117" name="object 117"/>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a:p>
          </p:txBody>
        </p:sp>
        <p:sp>
          <p:nvSpPr>
            <p:cNvPr id="118" name="object 118"/>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a:p>
          </p:txBody>
        </p:sp>
        <p:sp>
          <p:nvSpPr>
            <p:cNvPr id="119" name="object 119"/>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0" name="object 120"/>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1" name="object 121"/>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2" name="object 122"/>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a:p>
          </p:txBody>
        </p:sp>
        <p:sp>
          <p:nvSpPr>
            <p:cNvPr id="123" name="object 123"/>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24" name="object 124"/>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25" name="object 125"/>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6" name="object 126"/>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7" name="object 127"/>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8" name="object 128"/>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a:p>
          </p:txBody>
        </p:sp>
        <p:sp>
          <p:nvSpPr>
            <p:cNvPr id="129" name="object 129"/>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30" name="object 130"/>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31" name="object 131"/>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a:p>
          </p:txBody>
        </p:sp>
        <p:sp>
          <p:nvSpPr>
            <p:cNvPr id="132" name="object 132"/>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a:p>
          </p:txBody>
        </p:sp>
        <p:sp>
          <p:nvSpPr>
            <p:cNvPr id="133" name="object 133"/>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a:p>
          </p:txBody>
        </p:sp>
        <p:sp>
          <p:nvSpPr>
            <p:cNvPr id="134" name="object 134"/>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5" name="object 135"/>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6" name="object 136"/>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7" name="object 137"/>
          <p:cNvGrpSpPr/>
          <p:nvPr/>
        </p:nvGrpSpPr>
        <p:grpSpPr>
          <a:xfrm>
            <a:off x="1085910" y="2964206"/>
            <a:ext cx="668020" cy="668020"/>
            <a:chOff x="1085910" y="2964206"/>
            <a:chExt cx="668020" cy="668020"/>
          </a:xfrm>
        </p:grpSpPr>
        <p:sp>
          <p:nvSpPr>
            <p:cNvPr id="138" name="object 138"/>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39" name="object 139"/>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0" name="object 140"/>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1" name="object 141"/>
          <p:cNvGrpSpPr/>
          <p:nvPr/>
        </p:nvGrpSpPr>
        <p:grpSpPr>
          <a:xfrm>
            <a:off x="1085910" y="3886429"/>
            <a:ext cx="668020" cy="668020"/>
            <a:chOff x="1085910" y="3886429"/>
            <a:chExt cx="668020" cy="668020"/>
          </a:xfrm>
        </p:grpSpPr>
        <p:sp>
          <p:nvSpPr>
            <p:cNvPr id="142" name="object 142"/>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3" name="object 143"/>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4" name="object 144"/>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5" name="object 145"/>
          <p:cNvGrpSpPr/>
          <p:nvPr/>
        </p:nvGrpSpPr>
        <p:grpSpPr>
          <a:xfrm>
            <a:off x="595311" y="1747843"/>
            <a:ext cx="591820" cy="1579880"/>
            <a:chOff x="595311" y="1747843"/>
            <a:chExt cx="591820" cy="1579880"/>
          </a:xfrm>
        </p:grpSpPr>
        <p:sp>
          <p:nvSpPr>
            <p:cNvPr id="146" name="object 146"/>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7" name="object 147"/>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48" name="object 148"/>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49" name="object 149"/>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0" name="object 150"/>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1" name="object 151"/>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152" name="object 152"/>
            <p:cNvSpPr/>
            <p:nvPr/>
          </p:nvSpPr>
          <p:spPr>
            <a:xfrm>
              <a:off x="704921" y="1762131"/>
              <a:ext cx="422909" cy="1143000"/>
            </a:xfrm>
            <a:custGeom>
              <a:avLst/>
              <a:gdLst/>
              <a:ahLst/>
              <a:cxnLst/>
              <a:rect l="l" t="t" r="r" b="b"/>
              <a:pathLst>
                <a:path w="422909" h="1143000">
                  <a:moveTo>
                    <a:pt x="0" y="0"/>
                  </a:moveTo>
                  <a:lnTo>
                    <a:pt x="422614" y="1142387"/>
                  </a:lnTo>
                </a:path>
              </a:pathLst>
            </a:custGeom>
            <a:ln w="28574">
              <a:solidFill>
                <a:srgbClr val="CC0000"/>
              </a:solidFill>
            </a:ln>
          </p:spPr>
          <p:txBody>
            <a:bodyPr wrap="square" lIns="0" tIns="0" rIns="0" bIns="0" rtlCol="0"/>
            <a:lstStyle/>
            <a:p>
              <a:endParaRPr/>
            </a:p>
          </p:txBody>
        </p:sp>
        <p:sp>
          <p:nvSpPr>
            <p:cNvPr id="153" name="object 153"/>
            <p:cNvSpPr/>
            <p:nvPr/>
          </p:nvSpPr>
          <p:spPr>
            <a:xfrm>
              <a:off x="1068980" y="2873856"/>
              <a:ext cx="117832" cy="166574"/>
            </a:xfrm>
            <a:prstGeom prst="rect">
              <a:avLst/>
            </a:prstGeom>
            <a:blipFill>
              <a:blip r:embed="rId2" cstate="print"/>
              <a:stretch>
                <a:fillRect/>
              </a:stretch>
            </a:blipFill>
          </p:spPr>
          <p:txBody>
            <a:bodyPr wrap="square" lIns="0" tIns="0" rIns="0" bIns="0" rtlCol="0"/>
            <a:lstStyle/>
            <a:p>
              <a:endParaRPr/>
            </a:p>
          </p:txBody>
        </p:sp>
      </p:grpSp>
      <p:sp>
        <p:nvSpPr>
          <p:cNvPr id="154" name="object 154"/>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5" name="object 155"/>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6" name="object 156"/>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7" name="object 157"/>
          <p:cNvSpPr txBox="1">
            <a:spLocks noGrp="1"/>
          </p:cNvSpPr>
          <p:nvPr>
            <p:ph type="title"/>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0" baseline="-21604">
                <a:solidFill>
                  <a:srgbClr val="000000"/>
                </a:solidFill>
                <a:latin typeface="Arial"/>
                <a:cs typeface="Arial"/>
              </a:rPr>
              <a:t>a</a:t>
            </a:r>
            <a:r>
              <a:rPr sz="1200" b="0">
                <a:solidFill>
                  <a:srgbClr val="000000"/>
                </a:solidFill>
                <a:latin typeface="Arial"/>
                <a:cs typeface="Arial"/>
              </a:rPr>
              <a:t>(2)</a:t>
            </a:r>
            <a:endParaRPr sz="1200">
              <a:latin typeface="Arial"/>
              <a:cs typeface="Arial"/>
            </a:endParaRPr>
          </a:p>
        </p:txBody>
      </p:sp>
      <p:sp>
        <p:nvSpPr>
          <p:cNvPr id="158" name="object 158"/>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59" name="object 159"/>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0" name="object 160"/>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spcBef>
                <a:spcPts val="40"/>
              </a:spcBef>
            </a:pPr>
            <a:endParaRPr sz="3850">
              <a:latin typeface="Times New Roman"/>
              <a:cs typeface="Times New Roman"/>
            </a:endParaRPr>
          </a:p>
          <a:p>
            <a:pPr marL="109220">
              <a:lnSpc>
                <a:spcPct val="100000"/>
              </a:lnSpc>
            </a:pPr>
            <a:r>
              <a:rPr sz="2400">
                <a:latin typeface="Arial"/>
                <a:cs typeface="Arial"/>
              </a:rPr>
              <a:t>ŷ</a:t>
            </a:r>
          </a:p>
        </p:txBody>
      </p:sp>
      <p:sp>
        <p:nvSpPr>
          <p:cNvPr id="161" name="object 161"/>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62" name="object 162"/>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3" name="object 163"/>
          <p:cNvSpPr txBox="1"/>
          <p:nvPr/>
        </p:nvSpPr>
        <p:spPr>
          <a:xfrm>
            <a:off x="381349" y="1462005"/>
            <a:ext cx="583565" cy="299720"/>
          </a:xfrm>
          <a:prstGeom prst="rect">
            <a:avLst/>
          </a:prstGeom>
        </p:spPr>
        <p:txBody>
          <a:bodyPr vert="horz" wrap="square" lIns="0" tIns="12700" rIns="0" bIns="0" rtlCol="0">
            <a:spAutoFit/>
          </a:bodyPr>
          <a:lstStyle/>
          <a:p>
            <a:pPr marL="12700">
              <a:lnSpc>
                <a:spcPct val="100000"/>
              </a:lnSpc>
              <a:spcBef>
                <a:spcPts val="100"/>
              </a:spcBef>
            </a:pPr>
            <a:r>
              <a:rPr sz="1800" b="1" spc="-5">
                <a:solidFill>
                  <a:srgbClr val="CC0000"/>
                </a:solidFill>
                <a:latin typeface="Arial"/>
                <a:cs typeface="Arial"/>
              </a:rPr>
              <a:t>Input</a:t>
            </a:r>
            <a:endParaRPr sz="1800">
              <a:latin typeface="Arial"/>
              <a:cs typeface="Arial"/>
            </a:endParaRPr>
          </a:p>
        </p:txBody>
      </p:sp>
      <p:grpSp>
        <p:nvGrpSpPr>
          <p:cNvPr id="164" name="object 164"/>
          <p:cNvGrpSpPr/>
          <p:nvPr/>
        </p:nvGrpSpPr>
        <p:grpSpPr>
          <a:xfrm>
            <a:off x="700233" y="1766743"/>
            <a:ext cx="6680200" cy="942975"/>
            <a:chOff x="700233" y="1766743"/>
            <a:chExt cx="6680200" cy="942975"/>
          </a:xfrm>
        </p:grpSpPr>
        <p:sp>
          <p:nvSpPr>
            <p:cNvPr id="165" name="object 165"/>
            <p:cNvSpPr/>
            <p:nvPr/>
          </p:nvSpPr>
          <p:spPr>
            <a:xfrm>
              <a:off x="714521" y="1781031"/>
              <a:ext cx="336550" cy="257810"/>
            </a:xfrm>
            <a:custGeom>
              <a:avLst/>
              <a:gdLst/>
              <a:ahLst/>
              <a:cxnLst/>
              <a:rect l="l" t="t" r="r" b="b"/>
              <a:pathLst>
                <a:path w="336550" h="257810">
                  <a:moveTo>
                    <a:pt x="0" y="0"/>
                  </a:moveTo>
                  <a:lnTo>
                    <a:pt x="336414" y="257811"/>
                  </a:lnTo>
                </a:path>
              </a:pathLst>
            </a:custGeom>
            <a:ln w="28574">
              <a:solidFill>
                <a:srgbClr val="CC0000"/>
              </a:solidFill>
            </a:ln>
          </p:spPr>
          <p:txBody>
            <a:bodyPr wrap="square" lIns="0" tIns="0" rIns="0" bIns="0" rtlCol="0"/>
            <a:lstStyle/>
            <a:p>
              <a:endParaRPr/>
            </a:p>
          </p:txBody>
        </p:sp>
        <p:sp>
          <p:nvSpPr>
            <p:cNvPr id="166" name="object 166"/>
            <p:cNvSpPr/>
            <p:nvPr/>
          </p:nvSpPr>
          <p:spPr>
            <a:xfrm>
              <a:off x="1007937" y="1987090"/>
              <a:ext cx="160212" cy="144917"/>
            </a:xfrm>
            <a:prstGeom prst="rect">
              <a:avLst/>
            </a:prstGeom>
            <a:blipFill>
              <a:blip r:embed="rId3" cstate="print"/>
              <a:stretch>
                <a:fillRect/>
              </a:stretch>
            </a:blipFill>
          </p:spPr>
          <p:txBody>
            <a:bodyPr wrap="square" lIns="0" tIns="0" rIns="0" bIns="0" rtlCol="0"/>
            <a:lstStyle/>
            <a:p>
              <a:endParaRPr/>
            </a:p>
          </p:txBody>
        </p:sp>
        <p:sp>
          <p:nvSpPr>
            <p:cNvPr id="167" name="object 167"/>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68" name="object 168"/>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69" name="object 169"/>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70" name="object 170"/>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71" name="object 171"/>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72" name="object 172"/>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3" name="object 173"/>
          <p:cNvGrpSpPr/>
          <p:nvPr/>
        </p:nvGrpSpPr>
        <p:grpSpPr>
          <a:xfrm>
            <a:off x="6712849" y="2964206"/>
            <a:ext cx="668020" cy="668020"/>
            <a:chOff x="6712849" y="2964206"/>
            <a:chExt cx="668020" cy="668020"/>
          </a:xfrm>
        </p:grpSpPr>
        <p:sp>
          <p:nvSpPr>
            <p:cNvPr id="174" name="object 174"/>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75" name="object 175"/>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76" name="object 176"/>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7" name="object 177"/>
          <p:cNvGrpSpPr/>
          <p:nvPr/>
        </p:nvGrpSpPr>
        <p:grpSpPr>
          <a:xfrm>
            <a:off x="6712849" y="3886429"/>
            <a:ext cx="668020" cy="668020"/>
            <a:chOff x="6712849" y="3886429"/>
            <a:chExt cx="668020" cy="668020"/>
          </a:xfrm>
        </p:grpSpPr>
        <p:sp>
          <p:nvSpPr>
            <p:cNvPr id="178" name="object 178"/>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79" name="object 179"/>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80" name="object 180"/>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1" name="object 181"/>
          <p:cNvGrpSpPr/>
          <p:nvPr/>
        </p:nvGrpSpPr>
        <p:grpSpPr>
          <a:xfrm>
            <a:off x="7375510" y="2355237"/>
            <a:ext cx="481965" cy="1885950"/>
            <a:chOff x="7375510" y="2355237"/>
            <a:chExt cx="481965" cy="1885950"/>
          </a:xfrm>
        </p:grpSpPr>
        <p:sp>
          <p:nvSpPr>
            <p:cNvPr id="182" name="object 182"/>
            <p:cNvSpPr/>
            <p:nvPr/>
          </p:nvSpPr>
          <p:spPr>
            <a:xfrm>
              <a:off x="7375510"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3" name="object 183"/>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84" name="object 184"/>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85" name="object 185"/>
            <p:cNvSpPr/>
            <p:nvPr/>
          </p:nvSpPr>
          <p:spPr>
            <a:xfrm>
              <a:off x="7375560" y="3302293"/>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6" name="object 186"/>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87" name="object 187"/>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88" name="object 188"/>
            <p:cNvSpPr/>
            <p:nvPr/>
          </p:nvSpPr>
          <p:spPr>
            <a:xfrm>
              <a:off x="7375560"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9" name="object 189"/>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90" name="object 190"/>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grpSp>
      <p:sp>
        <p:nvSpPr>
          <p:cNvPr id="191" name="object 191"/>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92358" y="1365484"/>
            <a:ext cx="1534160" cy="137795"/>
          </a:xfrm>
          <a:custGeom>
            <a:avLst/>
            <a:gdLst/>
            <a:ahLst/>
            <a:cxnLst/>
            <a:rect l="l" t="t" r="r" b="b"/>
            <a:pathLst>
              <a:path w="1534160" h="137794">
                <a:moveTo>
                  <a:pt x="1533596" y="137699"/>
                </a:moveTo>
                <a:lnTo>
                  <a:pt x="0" y="137699"/>
                </a:lnTo>
                <a:lnTo>
                  <a:pt x="0" y="0"/>
                </a:lnTo>
                <a:lnTo>
                  <a:pt x="1533596" y="0"/>
                </a:lnTo>
                <a:lnTo>
                  <a:pt x="1533596" y="137699"/>
                </a:lnTo>
                <a:close/>
              </a:path>
            </a:pathLst>
          </a:custGeom>
          <a:solidFill>
            <a:srgbClr val="4DCDC3"/>
          </a:solidFill>
        </p:spPr>
        <p:txBody>
          <a:bodyPr wrap="square" lIns="0" tIns="0" rIns="0" bIns="0" rtlCol="0"/>
          <a:lstStyle/>
          <a:p>
            <a:endParaRPr/>
          </a:p>
        </p:txBody>
      </p:sp>
      <p:sp>
        <p:nvSpPr>
          <p:cNvPr id="3" name="object 3"/>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4" name="object 4"/>
          <p:cNvSpPr txBox="1">
            <a:spLocks noGrp="1"/>
          </p:cNvSpPr>
          <p:nvPr>
            <p:ph type="title"/>
          </p:nvPr>
        </p:nvSpPr>
        <p:spPr>
          <a:xfrm>
            <a:off x="764223" y="721238"/>
            <a:ext cx="4356735" cy="474489"/>
          </a:xfrm>
          <a:prstGeom prst="rect">
            <a:avLst/>
          </a:prstGeom>
        </p:spPr>
        <p:txBody>
          <a:bodyPr vert="horz" wrap="square" lIns="0" tIns="12700" rIns="0" bIns="0" rtlCol="0">
            <a:spAutoFit/>
          </a:bodyPr>
          <a:lstStyle/>
          <a:p>
            <a:pPr marL="12700">
              <a:lnSpc>
                <a:spcPct val="100000"/>
              </a:lnSpc>
              <a:spcBef>
                <a:spcPts val="100"/>
              </a:spcBef>
            </a:pPr>
            <a:r>
              <a:rPr lang="en-IN" sz="3000"/>
              <a:t>Terms to remember</a:t>
            </a:r>
            <a:endParaRPr sz="3000"/>
          </a:p>
        </p:txBody>
      </p:sp>
      <p:sp>
        <p:nvSpPr>
          <p:cNvPr id="5" name="object 5"/>
          <p:cNvSpPr txBox="1"/>
          <p:nvPr/>
        </p:nvSpPr>
        <p:spPr>
          <a:xfrm>
            <a:off x="840423" y="1948626"/>
            <a:ext cx="7587615" cy="4427879"/>
          </a:xfrm>
          <a:prstGeom prst="rect">
            <a:avLst/>
          </a:prstGeom>
        </p:spPr>
        <p:txBody>
          <a:bodyPr vert="horz" wrap="square" lIns="0" tIns="12700" rIns="0" bIns="0" rtlCol="0" anchor="t">
            <a:spAutoFit/>
          </a:bodyPr>
          <a:lstStyle/>
          <a:p>
            <a:pPr marL="12700">
              <a:lnSpc>
                <a:spcPts val="2865"/>
              </a:lnSpc>
              <a:spcBef>
                <a:spcPts val="100"/>
              </a:spcBef>
            </a:pPr>
            <a:r>
              <a:rPr sz="2400">
                <a:solidFill>
                  <a:srgbClr val="C6F464"/>
                </a:solidFill>
                <a:latin typeface="AoyagiKouzanFontT"/>
                <a:cs typeface="AoyagiKouzanFontT"/>
              </a:rPr>
              <a:t>▣</a:t>
            </a:r>
            <a:r>
              <a:rPr lang="en-IN" sz="2400">
                <a:solidFill>
                  <a:srgbClr val="C6F464"/>
                </a:solidFill>
                <a:latin typeface="AoyagiKouzanFontT"/>
                <a:cs typeface="AoyagiKouzanFontT"/>
              </a:rPr>
              <a:t> </a:t>
            </a:r>
            <a:r>
              <a:rPr lang="en-IN" sz="2400" spc="5">
                <a:solidFill>
                  <a:srgbClr val="444F5B"/>
                </a:solidFill>
                <a:latin typeface="Verdana"/>
                <a:ea typeface="Verdana"/>
                <a:cs typeface="AoyagiKouzanFontT"/>
              </a:rPr>
              <a:t> </a:t>
            </a:r>
            <a:r>
              <a:rPr lang="en-IN" sz="2400" spc="5">
                <a:solidFill>
                  <a:srgbClr val="444F5B"/>
                </a:solidFill>
                <a:latin typeface="Verdana"/>
                <a:cs typeface="AoyagiKouzanFontT"/>
              </a:rPr>
              <a:t>Gradient</a:t>
            </a:r>
            <a:endParaRPr sz="2400">
              <a:latin typeface="Verdana"/>
              <a:cs typeface="Verdana"/>
            </a:endParaRPr>
          </a:p>
          <a:p>
            <a:pPr marL="12700">
              <a:lnSpc>
                <a:spcPts val="2850"/>
              </a:lnSpc>
            </a:pPr>
            <a:r>
              <a:rPr lang="en-IN" sz="2400">
                <a:solidFill>
                  <a:srgbClr val="C6F464"/>
                </a:solidFill>
                <a:latin typeface="AoyagiKouzanFontT"/>
                <a:cs typeface="AoyagiKouzanFontT"/>
              </a:rPr>
              <a:t>		 </a:t>
            </a:r>
            <a:endParaRPr lang="en-US" sz="1400" b="1" spc="10">
              <a:solidFill>
                <a:schemeClr val="accent3">
                  <a:lumMod val="75000"/>
                </a:schemeClr>
              </a:solidFill>
              <a:latin typeface="Verdana"/>
              <a:ea typeface="Verdana"/>
              <a:cs typeface="AoyagiKouzanFontT"/>
            </a:endParaRPr>
          </a:p>
          <a:p>
            <a:pPr marL="12700">
              <a:lnSpc>
                <a:spcPts val="2850"/>
              </a:lnSpc>
            </a:pPr>
            <a:endParaRPr lang="en-IN" sz="2400">
              <a:solidFill>
                <a:srgbClr val="C6F464"/>
              </a:solidFill>
              <a:latin typeface="AoyagiKouzanFontT"/>
              <a:cs typeface="AoyagiKouzanFontT"/>
            </a:endParaRPr>
          </a:p>
          <a:p>
            <a:pPr marL="12700">
              <a:lnSpc>
                <a:spcPts val="2850"/>
              </a:lnSpc>
            </a:pPr>
            <a:r>
              <a:rPr lang="en-IN" sz="2400">
                <a:solidFill>
                  <a:srgbClr val="C6F464"/>
                </a:solidFill>
                <a:ea typeface="+mn-lt"/>
                <a:cs typeface="+mn-lt"/>
              </a:rPr>
              <a:t>▣   </a:t>
            </a:r>
            <a:r>
              <a:rPr lang="en-US" sz="2400">
                <a:solidFill>
                  <a:srgbClr val="444F5B"/>
                </a:solidFill>
                <a:latin typeface="Verdana"/>
                <a:ea typeface="Verdana"/>
                <a:cs typeface="Verdana"/>
              </a:rPr>
              <a:t>Differentiation </a:t>
            </a:r>
          </a:p>
          <a:p>
            <a:pPr marL="12700">
              <a:lnSpc>
                <a:spcPts val="2850"/>
              </a:lnSpc>
            </a:pPr>
            <a:endParaRPr lang="en-IN" sz="2400">
              <a:solidFill>
                <a:srgbClr val="C6F464"/>
              </a:solidFill>
              <a:latin typeface="AoyagiKouzanFontT"/>
              <a:cs typeface="AoyagiKouzanFontT"/>
            </a:endParaRPr>
          </a:p>
          <a:p>
            <a:pPr marL="12700">
              <a:lnSpc>
                <a:spcPts val="2850"/>
              </a:lnSpc>
            </a:pPr>
            <a:r>
              <a:rPr lang="en-IN" sz="2400">
                <a:solidFill>
                  <a:srgbClr val="C6F464"/>
                </a:solidFill>
                <a:latin typeface="AoyagiKouzanFontT"/>
                <a:cs typeface="AoyagiKouzanFontT"/>
              </a:rPr>
              <a:t>▣   </a:t>
            </a:r>
            <a:r>
              <a:rPr lang="en-US" sz="2400" spc="10">
                <a:solidFill>
                  <a:srgbClr val="444F5B"/>
                </a:solidFill>
                <a:latin typeface="Verdana"/>
                <a:cs typeface="AoyagiKouzanFontT"/>
              </a:rPr>
              <a:t>Trainable variables   </a:t>
            </a:r>
            <a:r>
              <a:rPr lang="en-US" sz="1400" b="1" spc="10">
                <a:solidFill>
                  <a:srgbClr val="444F5B"/>
                </a:solidFill>
                <a:latin typeface="Verdana"/>
                <a:ea typeface="Verdana"/>
                <a:cs typeface="AoyagiKouzanFontT"/>
              </a:rPr>
              <a:t>Model parameters which can be 					trained in order to minimize the 					loss(Ex: </a:t>
            </a:r>
            <a:r>
              <a:rPr lang="en-US" sz="1400" b="1" spc="10">
                <a:solidFill>
                  <a:schemeClr val="accent6">
                    <a:lumMod val="50000"/>
                  </a:schemeClr>
                </a:solidFill>
                <a:latin typeface="Verdana"/>
                <a:ea typeface="Verdana"/>
                <a:cs typeface="AoyagiKouzanFontT"/>
              </a:rPr>
              <a:t>Weights and biases</a:t>
            </a:r>
            <a:r>
              <a:rPr lang="en-US" sz="1400" b="1" spc="10">
                <a:solidFill>
                  <a:srgbClr val="444F5B"/>
                </a:solidFill>
                <a:latin typeface="Verdana"/>
                <a:ea typeface="Verdana"/>
                <a:cs typeface="AoyagiKouzanFontT"/>
              </a:rPr>
              <a:t>)</a:t>
            </a:r>
            <a:endParaRPr lang="en-US" sz="2400" spc="10">
              <a:solidFill>
                <a:srgbClr val="444F5B"/>
              </a:solidFill>
              <a:latin typeface="Verdana"/>
              <a:ea typeface="Verdana"/>
              <a:cs typeface="AoyagiKouzanFontT"/>
            </a:endParaRPr>
          </a:p>
          <a:p>
            <a:pPr marL="12700">
              <a:lnSpc>
                <a:spcPts val="2865"/>
              </a:lnSpc>
            </a:pPr>
            <a:r>
              <a:rPr lang="en-IN" sz="2400">
                <a:solidFill>
                  <a:srgbClr val="C6F464"/>
                </a:solidFill>
                <a:latin typeface="AoyagiKouzanFontT"/>
                <a:cs typeface="AoyagiKouzanFontT"/>
              </a:rPr>
              <a:t>▣   </a:t>
            </a:r>
            <a:r>
              <a:rPr lang="en-US" sz="2400" spc="10">
                <a:solidFill>
                  <a:srgbClr val="444F5B"/>
                </a:solidFill>
                <a:latin typeface="Verdana"/>
                <a:cs typeface="AoyagiKouzanFontT"/>
              </a:rPr>
              <a:t>Partial derivative  </a:t>
            </a:r>
            <a:r>
              <a:rPr lang="en-US" sz="1400" b="1" spc="10">
                <a:solidFill>
                  <a:srgbClr val="444F5B"/>
                </a:solidFill>
                <a:latin typeface="Verdana"/>
                <a:cs typeface="AoyagiKouzanFontT"/>
              </a:rPr>
              <a:t>Instantaneous rate of change for 				         </a:t>
            </a:r>
            <a:r>
              <a:rPr lang="en-US" sz="1400" b="1" spc="10">
                <a:solidFill>
                  <a:srgbClr val="C00000"/>
                </a:solidFill>
                <a:latin typeface="Verdana"/>
                <a:cs typeface="AoyagiKouzanFontT"/>
              </a:rPr>
              <a:t>functions of multiple variables </a:t>
            </a:r>
            <a:endParaRPr lang="en-US" sz="2400" spc="10">
              <a:solidFill>
                <a:srgbClr val="C00000"/>
              </a:solidFill>
              <a:latin typeface="Verdana"/>
              <a:cs typeface="AoyagiKouzanFontT"/>
            </a:endParaRPr>
          </a:p>
          <a:p>
            <a:pPr marL="12700">
              <a:lnSpc>
                <a:spcPts val="2865"/>
              </a:lnSpc>
            </a:pPr>
            <a:r>
              <a:rPr lang="en-IN" sz="2400">
                <a:solidFill>
                  <a:srgbClr val="C6F464"/>
                </a:solidFill>
                <a:latin typeface="AoyagiKouzanFontT"/>
                <a:cs typeface="AoyagiKouzanFontT"/>
              </a:rPr>
              <a:t>▣   </a:t>
            </a:r>
            <a:r>
              <a:rPr lang="en-US" sz="2400" spc="10" err="1">
                <a:solidFill>
                  <a:srgbClr val="444F5B"/>
                </a:solidFill>
                <a:latin typeface="Verdana"/>
                <a:cs typeface="AoyagiKouzanFontT"/>
              </a:rPr>
              <a:t>NonLinear</a:t>
            </a:r>
            <a:r>
              <a:rPr lang="en-US" sz="2400" spc="10">
                <a:solidFill>
                  <a:srgbClr val="444F5B"/>
                </a:solidFill>
                <a:latin typeface="Verdana"/>
                <a:cs typeface="AoyagiKouzanFontT"/>
              </a:rPr>
              <a:t> Function </a:t>
            </a:r>
            <a:r>
              <a:rPr lang="en-US" sz="1400" b="1" spc="10">
                <a:solidFill>
                  <a:srgbClr val="444F5B"/>
                </a:solidFill>
                <a:latin typeface="Verdana"/>
                <a:cs typeface="AoyagiKouzanFontT"/>
              </a:rPr>
              <a:t>Having a </a:t>
            </a:r>
            <a:r>
              <a:rPr lang="en-US" sz="1400" b="1" spc="10">
                <a:solidFill>
                  <a:schemeClr val="tx2">
                    <a:lumMod val="60000"/>
                    <a:lumOff val="40000"/>
                  </a:schemeClr>
                </a:solidFill>
                <a:latin typeface="Verdana"/>
                <a:cs typeface="AoyagiKouzanFontT"/>
              </a:rPr>
              <a:t>slope which varies </a:t>
            </a:r>
            <a:r>
              <a:rPr lang="en-US" sz="1400" b="1" spc="10">
                <a:solidFill>
                  <a:srgbClr val="444F5B"/>
                </a:solidFill>
                <a:latin typeface="Verdana"/>
                <a:cs typeface="AoyagiKouzanFontT"/>
              </a:rPr>
              <a:t>between 			              points</a:t>
            </a:r>
            <a:endParaRPr lang="en-IN" sz="1400" b="1">
              <a:solidFill>
                <a:srgbClr val="C6F464"/>
              </a:solidFill>
              <a:latin typeface="AoyagiKouzanFontT"/>
              <a:cs typeface="AoyagiKouzanFontT"/>
            </a:endParaRPr>
          </a:p>
        </p:txBody>
      </p:sp>
      <p:pic>
        <p:nvPicPr>
          <p:cNvPr id="6" name="Picture 5">
            <a:extLst>
              <a:ext uri="{FF2B5EF4-FFF2-40B4-BE49-F238E27FC236}">
                <a16:creationId xmlns:a16="http://schemas.microsoft.com/office/drawing/2014/main" id="{E6E2527F-F002-48A2-9C34-4BCBB4DC3BB1}"/>
              </a:ext>
            </a:extLst>
          </p:cNvPr>
          <p:cNvPicPr>
            <a:picLocks noChangeAspect="1"/>
          </p:cNvPicPr>
          <p:nvPr/>
        </p:nvPicPr>
        <p:blipFill>
          <a:blip r:embed="rId2"/>
          <a:stretch>
            <a:fillRect/>
          </a:stretch>
        </p:blipFill>
        <p:spPr>
          <a:xfrm>
            <a:off x="2732088" y="1828800"/>
            <a:ext cx="5695950" cy="514350"/>
          </a:xfrm>
          <a:prstGeom prst="rect">
            <a:avLst/>
          </a:prstGeom>
        </p:spPr>
      </p:pic>
      <p:pic>
        <p:nvPicPr>
          <p:cNvPr id="7" name="Picture 6">
            <a:extLst>
              <a:ext uri="{FF2B5EF4-FFF2-40B4-BE49-F238E27FC236}">
                <a16:creationId xmlns:a16="http://schemas.microsoft.com/office/drawing/2014/main" id="{8A2EF457-0ADC-4314-9825-DBB6A5663670}"/>
              </a:ext>
            </a:extLst>
          </p:cNvPr>
          <p:cNvPicPr>
            <a:picLocks noChangeAspect="1"/>
          </p:cNvPicPr>
          <p:nvPr/>
        </p:nvPicPr>
        <p:blipFill>
          <a:blip r:embed="rId3"/>
          <a:stretch>
            <a:fillRect/>
          </a:stretch>
        </p:blipFill>
        <p:spPr>
          <a:xfrm>
            <a:off x="3699355" y="2693380"/>
            <a:ext cx="4600575" cy="914400"/>
          </a:xfrm>
          <a:prstGeom prst="rect">
            <a:avLst/>
          </a:prstGeom>
        </p:spPr>
      </p:pic>
    </p:spTree>
    <p:extLst>
      <p:ext uri="{BB962C8B-B14F-4D97-AF65-F5344CB8AC3E}">
        <p14:creationId xmlns:p14="http://schemas.microsoft.com/office/powerpoint/2010/main" val="2139342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961556" y="1585271"/>
            <a:ext cx="668020" cy="668020"/>
            <a:chOff x="2961556" y="1585271"/>
            <a:chExt cx="668020" cy="668020"/>
          </a:xfrm>
        </p:grpSpPr>
        <p:sp>
          <p:nvSpPr>
            <p:cNvPr id="3" name="object 3"/>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4" name="object 4"/>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5" name="object 5"/>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6" name="object 6"/>
          <p:cNvGrpSpPr/>
          <p:nvPr/>
        </p:nvGrpSpPr>
        <p:grpSpPr>
          <a:xfrm>
            <a:off x="2961556" y="2507482"/>
            <a:ext cx="668020" cy="668020"/>
            <a:chOff x="2961556" y="2507482"/>
            <a:chExt cx="668020" cy="668020"/>
          </a:xfrm>
        </p:grpSpPr>
        <p:sp>
          <p:nvSpPr>
            <p:cNvPr id="7" name="object 7"/>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8" name="object 8"/>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9" name="object 9"/>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0" name="object 10"/>
          <p:cNvGrpSpPr/>
          <p:nvPr/>
        </p:nvGrpSpPr>
        <p:grpSpPr>
          <a:xfrm>
            <a:off x="2961556" y="3429680"/>
            <a:ext cx="668020" cy="668020"/>
            <a:chOff x="2961556" y="3429680"/>
            <a:chExt cx="668020" cy="668020"/>
          </a:xfrm>
        </p:grpSpPr>
        <p:sp>
          <p:nvSpPr>
            <p:cNvPr id="11" name="object 11"/>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2" name="object 12"/>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3" name="object 13"/>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4" name="object 14"/>
          <p:cNvGrpSpPr/>
          <p:nvPr/>
        </p:nvGrpSpPr>
        <p:grpSpPr>
          <a:xfrm>
            <a:off x="2961556" y="4351878"/>
            <a:ext cx="668020" cy="668020"/>
            <a:chOff x="2961556" y="4351878"/>
            <a:chExt cx="668020" cy="668020"/>
          </a:xfrm>
        </p:grpSpPr>
        <p:sp>
          <p:nvSpPr>
            <p:cNvPr id="15" name="object 15"/>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6" name="object 16"/>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 name="object 17"/>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8" name="object 18"/>
          <p:cNvGrpSpPr/>
          <p:nvPr/>
        </p:nvGrpSpPr>
        <p:grpSpPr>
          <a:xfrm>
            <a:off x="4837202" y="1585271"/>
            <a:ext cx="668020" cy="668020"/>
            <a:chOff x="4837202" y="1585271"/>
            <a:chExt cx="668020" cy="668020"/>
          </a:xfrm>
        </p:grpSpPr>
        <p:sp>
          <p:nvSpPr>
            <p:cNvPr id="19" name="object 19"/>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0" name="object 20"/>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1" name="object 21"/>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2" name="object 22"/>
          <p:cNvGrpSpPr/>
          <p:nvPr/>
        </p:nvGrpSpPr>
        <p:grpSpPr>
          <a:xfrm>
            <a:off x="4837202" y="2507482"/>
            <a:ext cx="668020" cy="668020"/>
            <a:chOff x="4837202" y="2507482"/>
            <a:chExt cx="668020" cy="668020"/>
          </a:xfrm>
        </p:grpSpPr>
        <p:sp>
          <p:nvSpPr>
            <p:cNvPr id="23" name="object 23"/>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4" name="object 24"/>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5" name="object 25"/>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6" name="object 26"/>
          <p:cNvGrpSpPr/>
          <p:nvPr/>
        </p:nvGrpSpPr>
        <p:grpSpPr>
          <a:xfrm>
            <a:off x="4837202" y="3429680"/>
            <a:ext cx="668020" cy="668020"/>
            <a:chOff x="4837202" y="3429680"/>
            <a:chExt cx="668020" cy="668020"/>
          </a:xfrm>
        </p:grpSpPr>
        <p:sp>
          <p:nvSpPr>
            <p:cNvPr id="27" name="object 27"/>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8" name="object 28"/>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29" name="object 29"/>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0" name="object 30"/>
          <p:cNvGrpSpPr/>
          <p:nvPr/>
        </p:nvGrpSpPr>
        <p:grpSpPr>
          <a:xfrm>
            <a:off x="4837202" y="4351878"/>
            <a:ext cx="668020" cy="668020"/>
            <a:chOff x="4837202" y="4351878"/>
            <a:chExt cx="668020" cy="668020"/>
          </a:xfrm>
        </p:grpSpPr>
        <p:sp>
          <p:nvSpPr>
            <p:cNvPr id="31" name="object 31"/>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2" name="object 32"/>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3" name="object 33"/>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4" name="object 34"/>
          <p:cNvGrpSpPr/>
          <p:nvPr/>
        </p:nvGrpSpPr>
        <p:grpSpPr>
          <a:xfrm>
            <a:off x="1085910" y="1898488"/>
            <a:ext cx="5629910" cy="2792095"/>
            <a:chOff x="1085910" y="1898488"/>
            <a:chExt cx="5629910" cy="2792095"/>
          </a:xfrm>
        </p:grpSpPr>
        <p:sp>
          <p:nvSpPr>
            <p:cNvPr id="35" name="object 35"/>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36" name="object 36"/>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7" name="object 37"/>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8" name="object 38"/>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39" name="object 39"/>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0" name="object 40"/>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1" name="object 41"/>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42" name="object 42"/>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43" name="object 43"/>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44" name="object 44"/>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5" name="object 45"/>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46" name="object 46"/>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7" name="object 47"/>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8" name="object 48"/>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49" name="object 49"/>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0" name="object 50"/>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51" name="object 51"/>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52" name="object 52"/>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53" name="object 53"/>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4" name="object 54"/>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5" name="object 55"/>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6" name="object 56"/>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7" name="object 57"/>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8" name="object 58"/>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59" name="object 59"/>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60" name="object 60"/>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61" name="object 61"/>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62" name="object 62"/>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3" name="object 63"/>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64" name="object 64"/>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5" name="object 65"/>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66" name="object 66"/>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7" name="object 67"/>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8" name="object 68"/>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69" name="object 69"/>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70" name="object 70"/>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71" name="object 71"/>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72" name="object 72"/>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73" name="object 73"/>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74" name="object 74"/>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5" name="object 75"/>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76" name="object 76"/>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77" name="object 77"/>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8" name="object 78"/>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79" name="object 79"/>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80" name="object 80"/>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81" name="object 81"/>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82" name="object 82"/>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83" name="object 83"/>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4" name="object 84"/>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5" name="object 85"/>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6" name="object 86"/>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7" name="object 87"/>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88" name="object 88"/>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89" name="object 89"/>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90" name="object 90"/>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91" name="object 91"/>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92" name="object 92"/>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3" name="object 93"/>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4" name="object 94"/>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5" name="object 95"/>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96" name="object 96"/>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97" name="object 97"/>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98" name="object 98"/>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a:p>
          </p:txBody>
        </p:sp>
        <p:sp>
          <p:nvSpPr>
            <p:cNvPr id="99" name="object 99"/>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a:p>
          </p:txBody>
        </p:sp>
        <p:sp>
          <p:nvSpPr>
            <p:cNvPr id="100" name="object 100"/>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a:p>
          </p:txBody>
        </p:sp>
        <p:sp>
          <p:nvSpPr>
            <p:cNvPr id="101" name="object 101"/>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102" name="object 102"/>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03" name="object 103"/>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04" name="object 104"/>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05" name="object 105"/>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06" name="object 106"/>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07" name="object 107"/>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a:p>
          </p:txBody>
        </p:sp>
        <p:sp>
          <p:nvSpPr>
            <p:cNvPr id="108" name="object 108"/>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a:p>
          </p:txBody>
        </p:sp>
        <p:sp>
          <p:nvSpPr>
            <p:cNvPr id="109" name="object 109"/>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a:p>
          </p:txBody>
        </p:sp>
        <p:sp>
          <p:nvSpPr>
            <p:cNvPr id="110" name="object 110"/>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a:p>
          </p:txBody>
        </p:sp>
        <p:sp>
          <p:nvSpPr>
            <p:cNvPr id="111" name="object 111"/>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12" name="object 112"/>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13" name="object 113"/>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4" name="object 114"/>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15" name="object 115"/>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16" name="object 116"/>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a:p>
          </p:txBody>
        </p:sp>
        <p:sp>
          <p:nvSpPr>
            <p:cNvPr id="117" name="object 117"/>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a:p>
          </p:txBody>
        </p:sp>
        <p:sp>
          <p:nvSpPr>
            <p:cNvPr id="118" name="object 118"/>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a:p>
          </p:txBody>
        </p:sp>
        <p:sp>
          <p:nvSpPr>
            <p:cNvPr id="119" name="object 119"/>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0" name="object 120"/>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1" name="object 121"/>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2" name="object 122"/>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a:p>
          </p:txBody>
        </p:sp>
        <p:sp>
          <p:nvSpPr>
            <p:cNvPr id="123" name="object 123"/>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24" name="object 124"/>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25" name="object 125"/>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6" name="object 126"/>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7" name="object 127"/>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8" name="object 128"/>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a:p>
          </p:txBody>
        </p:sp>
        <p:sp>
          <p:nvSpPr>
            <p:cNvPr id="129" name="object 129"/>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30" name="object 130"/>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31" name="object 131"/>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a:p>
          </p:txBody>
        </p:sp>
        <p:sp>
          <p:nvSpPr>
            <p:cNvPr id="132" name="object 132"/>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a:p>
          </p:txBody>
        </p:sp>
        <p:sp>
          <p:nvSpPr>
            <p:cNvPr id="133" name="object 133"/>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a:p>
          </p:txBody>
        </p:sp>
        <p:sp>
          <p:nvSpPr>
            <p:cNvPr id="134" name="object 134"/>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5" name="object 135"/>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6" name="object 136"/>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7" name="object 137"/>
          <p:cNvGrpSpPr/>
          <p:nvPr/>
        </p:nvGrpSpPr>
        <p:grpSpPr>
          <a:xfrm>
            <a:off x="1085910" y="2964206"/>
            <a:ext cx="668020" cy="668020"/>
            <a:chOff x="1085910" y="2964206"/>
            <a:chExt cx="668020" cy="668020"/>
          </a:xfrm>
        </p:grpSpPr>
        <p:sp>
          <p:nvSpPr>
            <p:cNvPr id="138" name="object 138"/>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39" name="object 139"/>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0" name="object 140"/>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1" name="object 141"/>
          <p:cNvGrpSpPr/>
          <p:nvPr/>
        </p:nvGrpSpPr>
        <p:grpSpPr>
          <a:xfrm>
            <a:off x="1085910" y="3886429"/>
            <a:ext cx="668020" cy="668020"/>
            <a:chOff x="1085910" y="3886429"/>
            <a:chExt cx="668020" cy="668020"/>
          </a:xfrm>
        </p:grpSpPr>
        <p:sp>
          <p:nvSpPr>
            <p:cNvPr id="142" name="object 142"/>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3" name="object 143"/>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4" name="object 144"/>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5" name="object 145"/>
          <p:cNvGrpSpPr/>
          <p:nvPr/>
        </p:nvGrpSpPr>
        <p:grpSpPr>
          <a:xfrm>
            <a:off x="595311" y="1790696"/>
            <a:ext cx="6784975" cy="3021330"/>
            <a:chOff x="595311" y="1790696"/>
            <a:chExt cx="6784975" cy="3021330"/>
          </a:xfrm>
        </p:grpSpPr>
        <p:sp>
          <p:nvSpPr>
            <p:cNvPr id="146" name="object 146"/>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7" name="object 147"/>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48" name="object 148"/>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49" name="object 149"/>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0" name="object 150"/>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1" name="object 151"/>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152" name="object 152"/>
            <p:cNvSpPr/>
            <p:nvPr/>
          </p:nvSpPr>
          <p:spPr>
            <a:xfrm>
              <a:off x="1754096" y="1800221"/>
              <a:ext cx="4963795" cy="3002280"/>
            </a:xfrm>
            <a:custGeom>
              <a:avLst/>
              <a:gdLst/>
              <a:ahLst/>
              <a:cxnLst/>
              <a:rect l="l" t="t" r="r" b="b"/>
              <a:pathLst>
                <a:path w="4963795" h="3002279">
                  <a:moveTo>
                    <a:pt x="0" y="202954"/>
                  </a:moveTo>
                  <a:lnTo>
                    <a:pt x="5360" y="156418"/>
                  </a:lnTo>
                  <a:lnTo>
                    <a:pt x="20628" y="113699"/>
                  </a:lnTo>
                  <a:lnTo>
                    <a:pt x="44586" y="76016"/>
                  </a:lnTo>
                  <a:lnTo>
                    <a:pt x="76016" y="44586"/>
                  </a:lnTo>
                  <a:lnTo>
                    <a:pt x="113699" y="20628"/>
                  </a:lnTo>
                  <a:lnTo>
                    <a:pt x="156418" y="5360"/>
                  </a:lnTo>
                  <a:lnTo>
                    <a:pt x="202954" y="0"/>
                  </a:lnTo>
                  <a:lnTo>
                    <a:pt x="1014747" y="0"/>
                  </a:lnTo>
                  <a:lnTo>
                    <a:pt x="1054526" y="3935"/>
                  </a:lnTo>
                  <a:lnTo>
                    <a:pt x="1092413" y="15449"/>
                  </a:lnTo>
                  <a:lnTo>
                    <a:pt x="1127342" y="34099"/>
                  </a:lnTo>
                  <a:lnTo>
                    <a:pt x="1158247" y="59444"/>
                  </a:lnTo>
                  <a:lnTo>
                    <a:pt x="1183599" y="90355"/>
                  </a:lnTo>
                  <a:lnTo>
                    <a:pt x="1202250" y="125286"/>
                  </a:lnTo>
                  <a:lnTo>
                    <a:pt x="1213762" y="163174"/>
                  </a:lnTo>
                  <a:lnTo>
                    <a:pt x="1217697" y="202954"/>
                  </a:lnTo>
                  <a:lnTo>
                    <a:pt x="1217697" y="2225845"/>
                  </a:lnTo>
                  <a:lnTo>
                    <a:pt x="1212336" y="2272376"/>
                  </a:lnTo>
                  <a:lnTo>
                    <a:pt x="1197067" y="2315092"/>
                  </a:lnTo>
                  <a:lnTo>
                    <a:pt x="1173108" y="2352775"/>
                  </a:lnTo>
                  <a:lnTo>
                    <a:pt x="1141677" y="2384205"/>
                  </a:lnTo>
                  <a:lnTo>
                    <a:pt x="1103995" y="2408165"/>
                  </a:lnTo>
                  <a:lnTo>
                    <a:pt x="1061278" y="2423434"/>
                  </a:lnTo>
                  <a:lnTo>
                    <a:pt x="1014747" y="2428795"/>
                  </a:lnTo>
                  <a:lnTo>
                    <a:pt x="202954" y="2428795"/>
                  </a:lnTo>
                  <a:lnTo>
                    <a:pt x="156418" y="2423434"/>
                  </a:lnTo>
                  <a:lnTo>
                    <a:pt x="113699" y="2408165"/>
                  </a:lnTo>
                  <a:lnTo>
                    <a:pt x="76016" y="2384205"/>
                  </a:lnTo>
                  <a:lnTo>
                    <a:pt x="44586" y="2352775"/>
                  </a:lnTo>
                  <a:lnTo>
                    <a:pt x="20628" y="2315092"/>
                  </a:lnTo>
                  <a:lnTo>
                    <a:pt x="5360" y="2272376"/>
                  </a:lnTo>
                  <a:lnTo>
                    <a:pt x="0" y="2225845"/>
                  </a:lnTo>
                  <a:lnTo>
                    <a:pt x="0" y="202954"/>
                  </a:lnTo>
                  <a:close/>
                </a:path>
                <a:path w="4963795" h="3002279">
                  <a:moveTo>
                    <a:pt x="1872896" y="202954"/>
                  </a:moveTo>
                  <a:lnTo>
                    <a:pt x="1878256" y="156418"/>
                  </a:lnTo>
                  <a:lnTo>
                    <a:pt x="1893526" y="113699"/>
                  </a:lnTo>
                  <a:lnTo>
                    <a:pt x="1917485" y="76016"/>
                  </a:lnTo>
                  <a:lnTo>
                    <a:pt x="1948915" y="44586"/>
                  </a:lnTo>
                  <a:lnTo>
                    <a:pt x="1986598" y="20628"/>
                  </a:lnTo>
                  <a:lnTo>
                    <a:pt x="2029314" y="5360"/>
                  </a:lnTo>
                  <a:lnTo>
                    <a:pt x="2075845" y="0"/>
                  </a:lnTo>
                  <a:lnTo>
                    <a:pt x="2887644" y="0"/>
                  </a:lnTo>
                  <a:lnTo>
                    <a:pt x="2927422" y="3935"/>
                  </a:lnTo>
                  <a:lnTo>
                    <a:pt x="2965309" y="15449"/>
                  </a:lnTo>
                  <a:lnTo>
                    <a:pt x="3000238" y="34099"/>
                  </a:lnTo>
                  <a:lnTo>
                    <a:pt x="3031143" y="59444"/>
                  </a:lnTo>
                  <a:lnTo>
                    <a:pt x="3056495" y="90355"/>
                  </a:lnTo>
                  <a:lnTo>
                    <a:pt x="3075146" y="125286"/>
                  </a:lnTo>
                  <a:lnTo>
                    <a:pt x="3086659" y="163174"/>
                  </a:lnTo>
                  <a:lnTo>
                    <a:pt x="3090593" y="202954"/>
                  </a:lnTo>
                  <a:lnTo>
                    <a:pt x="3090593" y="2797344"/>
                  </a:lnTo>
                  <a:lnTo>
                    <a:pt x="3085233" y="2843875"/>
                  </a:lnTo>
                  <a:lnTo>
                    <a:pt x="3069963" y="2886591"/>
                  </a:lnTo>
                  <a:lnTo>
                    <a:pt x="3046004" y="2924274"/>
                  </a:lnTo>
                  <a:lnTo>
                    <a:pt x="3014574" y="2955704"/>
                  </a:lnTo>
                  <a:lnTo>
                    <a:pt x="2976891" y="2979663"/>
                  </a:lnTo>
                  <a:lnTo>
                    <a:pt x="2934175" y="2994933"/>
                  </a:lnTo>
                  <a:lnTo>
                    <a:pt x="2887644" y="3000293"/>
                  </a:lnTo>
                  <a:lnTo>
                    <a:pt x="2075845" y="3000293"/>
                  </a:lnTo>
                  <a:lnTo>
                    <a:pt x="2029314" y="2994933"/>
                  </a:lnTo>
                  <a:lnTo>
                    <a:pt x="1986598" y="2979663"/>
                  </a:lnTo>
                  <a:lnTo>
                    <a:pt x="1948915" y="2955704"/>
                  </a:lnTo>
                  <a:lnTo>
                    <a:pt x="1917485" y="2924274"/>
                  </a:lnTo>
                  <a:lnTo>
                    <a:pt x="1893526" y="2886591"/>
                  </a:lnTo>
                  <a:lnTo>
                    <a:pt x="1878256" y="2843875"/>
                  </a:lnTo>
                  <a:lnTo>
                    <a:pt x="1872896" y="2797344"/>
                  </a:lnTo>
                  <a:lnTo>
                    <a:pt x="1872896" y="202954"/>
                  </a:lnTo>
                  <a:close/>
                </a:path>
                <a:path w="4963795" h="3002279">
                  <a:moveTo>
                    <a:pt x="3745792" y="204879"/>
                  </a:moveTo>
                  <a:lnTo>
                    <a:pt x="3751153" y="158343"/>
                  </a:lnTo>
                  <a:lnTo>
                    <a:pt x="3766422" y="115624"/>
                  </a:lnTo>
                  <a:lnTo>
                    <a:pt x="3790381" y="77941"/>
                  </a:lnTo>
                  <a:lnTo>
                    <a:pt x="3821812" y="46511"/>
                  </a:lnTo>
                  <a:lnTo>
                    <a:pt x="3859494" y="22553"/>
                  </a:lnTo>
                  <a:lnTo>
                    <a:pt x="3902211" y="7285"/>
                  </a:lnTo>
                  <a:lnTo>
                    <a:pt x="3948742" y="1924"/>
                  </a:lnTo>
                  <a:lnTo>
                    <a:pt x="4760540" y="1924"/>
                  </a:lnTo>
                  <a:lnTo>
                    <a:pt x="4800318" y="5860"/>
                  </a:lnTo>
                  <a:lnTo>
                    <a:pt x="4838205" y="17374"/>
                  </a:lnTo>
                  <a:lnTo>
                    <a:pt x="4873135" y="36024"/>
                  </a:lnTo>
                  <a:lnTo>
                    <a:pt x="4904040" y="61369"/>
                  </a:lnTo>
                  <a:lnTo>
                    <a:pt x="4929392" y="92280"/>
                  </a:lnTo>
                  <a:lnTo>
                    <a:pt x="4948043" y="127211"/>
                  </a:lnTo>
                  <a:lnTo>
                    <a:pt x="4959555" y="165099"/>
                  </a:lnTo>
                  <a:lnTo>
                    <a:pt x="4963490" y="204879"/>
                  </a:lnTo>
                  <a:lnTo>
                    <a:pt x="4963490" y="2799269"/>
                  </a:lnTo>
                  <a:lnTo>
                    <a:pt x="4958129" y="2845800"/>
                  </a:lnTo>
                  <a:lnTo>
                    <a:pt x="4942860" y="2888516"/>
                  </a:lnTo>
                  <a:lnTo>
                    <a:pt x="4918900" y="2926199"/>
                  </a:lnTo>
                  <a:lnTo>
                    <a:pt x="4887470" y="2957629"/>
                  </a:lnTo>
                  <a:lnTo>
                    <a:pt x="4849787" y="2981588"/>
                  </a:lnTo>
                  <a:lnTo>
                    <a:pt x="4807071" y="2996858"/>
                  </a:lnTo>
                  <a:lnTo>
                    <a:pt x="4760540" y="3002218"/>
                  </a:lnTo>
                  <a:lnTo>
                    <a:pt x="3948742" y="3002218"/>
                  </a:lnTo>
                  <a:lnTo>
                    <a:pt x="3902211" y="2996858"/>
                  </a:lnTo>
                  <a:lnTo>
                    <a:pt x="3859494" y="2981588"/>
                  </a:lnTo>
                  <a:lnTo>
                    <a:pt x="3821812" y="2957629"/>
                  </a:lnTo>
                  <a:lnTo>
                    <a:pt x="3790381" y="2926199"/>
                  </a:lnTo>
                  <a:lnTo>
                    <a:pt x="3766422" y="2888516"/>
                  </a:lnTo>
                  <a:lnTo>
                    <a:pt x="3751153" y="2845800"/>
                  </a:lnTo>
                  <a:lnTo>
                    <a:pt x="3745792" y="2799269"/>
                  </a:lnTo>
                  <a:lnTo>
                    <a:pt x="3745792" y="204879"/>
                  </a:lnTo>
                  <a:close/>
                </a:path>
              </a:pathLst>
            </a:custGeom>
            <a:ln w="19049">
              <a:solidFill>
                <a:srgbClr val="CC0000"/>
              </a:solidFill>
            </a:ln>
          </p:spPr>
          <p:txBody>
            <a:bodyPr wrap="square" lIns="0" tIns="0" rIns="0" bIns="0" rtlCol="0"/>
            <a:lstStyle/>
            <a:p>
              <a:endParaRPr/>
            </a:p>
          </p:txBody>
        </p:sp>
        <p:sp>
          <p:nvSpPr>
            <p:cNvPr id="153" name="object 153"/>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54" name="object 154"/>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55" name="object 155"/>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6" name="object 156"/>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7" name="object 157"/>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8" name="object 158"/>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59" name="object 159"/>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60" name="object 160"/>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1" name="object 161"/>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spcBef>
                <a:spcPts val="40"/>
              </a:spcBef>
            </a:pPr>
            <a:endParaRPr sz="3850">
              <a:latin typeface="Times New Roman"/>
              <a:cs typeface="Times New Roman"/>
            </a:endParaRPr>
          </a:p>
          <a:p>
            <a:pPr marL="109220">
              <a:lnSpc>
                <a:spcPct val="100000"/>
              </a:lnSpc>
            </a:pPr>
            <a:r>
              <a:rPr sz="2400">
                <a:latin typeface="Arial"/>
                <a:cs typeface="Arial"/>
              </a:rPr>
              <a:t>ŷ</a:t>
            </a:r>
          </a:p>
        </p:txBody>
      </p:sp>
      <p:sp>
        <p:nvSpPr>
          <p:cNvPr id="162" name="object 162"/>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63" name="object 163"/>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grpSp>
        <p:nvGrpSpPr>
          <p:cNvPr id="164" name="object 164"/>
          <p:cNvGrpSpPr/>
          <p:nvPr/>
        </p:nvGrpSpPr>
        <p:grpSpPr>
          <a:xfrm>
            <a:off x="2584507" y="481011"/>
            <a:ext cx="1840230" cy="1046480"/>
            <a:chOff x="2584507" y="481011"/>
            <a:chExt cx="1840230" cy="1046480"/>
          </a:xfrm>
        </p:grpSpPr>
        <p:sp>
          <p:nvSpPr>
            <p:cNvPr id="165" name="object 165"/>
            <p:cNvSpPr/>
            <p:nvPr/>
          </p:nvSpPr>
          <p:spPr>
            <a:xfrm>
              <a:off x="2711844" y="495298"/>
              <a:ext cx="1698625" cy="954405"/>
            </a:xfrm>
            <a:custGeom>
              <a:avLst/>
              <a:gdLst/>
              <a:ahLst/>
              <a:cxnLst/>
              <a:rect l="l" t="t" r="r" b="b"/>
              <a:pathLst>
                <a:path w="1698625" h="954405">
                  <a:moveTo>
                    <a:pt x="1698221" y="0"/>
                  </a:moveTo>
                  <a:lnTo>
                    <a:pt x="0" y="954305"/>
                  </a:lnTo>
                </a:path>
              </a:pathLst>
            </a:custGeom>
            <a:ln w="28574">
              <a:solidFill>
                <a:srgbClr val="CC0000"/>
              </a:solidFill>
            </a:ln>
          </p:spPr>
          <p:txBody>
            <a:bodyPr wrap="square" lIns="0" tIns="0" rIns="0" bIns="0" rtlCol="0"/>
            <a:lstStyle/>
            <a:p>
              <a:endParaRPr/>
            </a:p>
          </p:txBody>
        </p:sp>
        <p:sp>
          <p:nvSpPr>
            <p:cNvPr id="166" name="object 166"/>
            <p:cNvSpPr/>
            <p:nvPr/>
          </p:nvSpPr>
          <p:spPr>
            <a:xfrm>
              <a:off x="2584507" y="1394172"/>
              <a:ext cx="164749" cy="133247"/>
            </a:xfrm>
            <a:prstGeom prst="rect">
              <a:avLst/>
            </a:prstGeom>
            <a:blipFill>
              <a:blip r:embed="rId2" cstate="print"/>
              <a:stretch>
                <a:fillRect/>
              </a:stretch>
            </a:blipFill>
          </p:spPr>
          <p:txBody>
            <a:bodyPr wrap="square" lIns="0" tIns="0" rIns="0" bIns="0" rtlCol="0"/>
            <a:lstStyle/>
            <a:p>
              <a:endParaRPr/>
            </a:p>
          </p:txBody>
        </p:sp>
      </p:grpSp>
      <p:sp>
        <p:nvSpPr>
          <p:cNvPr id="167" name="object 167"/>
          <p:cNvSpPr txBox="1">
            <a:spLocks noGrp="1"/>
          </p:cNvSpPr>
          <p:nvPr>
            <p:ph type="title"/>
          </p:nvPr>
        </p:nvSpPr>
        <p:spPr>
          <a:xfrm>
            <a:off x="2467547" y="302730"/>
            <a:ext cx="1788795" cy="29972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CC0000"/>
                </a:solidFill>
                <a:latin typeface="Arial"/>
                <a:cs typeface="Arial"/>
              </a:rPr>
              <a:t>Weight</a:t>
            </a:r>
            <a:r>
              <a:rPr sz="1800" spc="-80">
                <a:solidFill>
                  <a:srgbClr val="CC0000"/>
                </a:solidFill>
                <a:latin typeface="Arial"/>
                <a:cs typeface="Arial"/>
              </a:rPr>
              <a:t> </a:t>
            </a:r>
            <a:r>
              <a:rPr sz="1800" spc="-5">
                <a:solidFill>
                  <a:srgbClr val="CC0000"/>
                </a:solidFill>
                <a:latin typeface="Arial"/>
                <a:cs typeface="Arial"/>
              </a:rPr>
              <a:t>matrices</a:t>
            </a:r>
            <a:endParaRPr sz="1800">
              <a:latin typeface="Arial"/>
              <a:cs typeface="Arial"/>
            </a:endParaRPr>
          </a:p>
        </p:txBody>
      </p:sp>
      <p:grpSp>
        <p:nvGrpSpPr>
          <p:cNvPr id="168" name="object 168"/>
          <p:cNvGrpSpPr/>
          <p:nvPr/>
        </p:nvGrpSpPr>
        <p:grpSpPr>
          <a:xfrm>
            <a:off x="4200204" y="490486"/>
            <a:ext cx="1666239" cy="1024890"/>
            <a:chOff x="4200204" y="490486"/>
            <a:chExt cx="1666239" cy="1024890"/>
          </a:xfrm>
        </p:grpSpPr>
        <p:sp>
          <p:nvSpPr>
            <p:cNvPr id="169" name="object 169"/>
            <p:cNvSpPr/>
            <p:nvPr/>
          </p:nvSpPr>
          <p:spPr>
            <a:xfrm>
              <a:off x="4261066" y="504774"/>
              <a:ext cx="130175" cy="785495"/>
            </a:xfrm>
            <a:custGeom>
              <a:avLst/>
              <a:gdLst/>
              <a:ahLst/>
              <a:cxnLst/>
              <a:rect l="l" t="t" r="r" b="b"/>
              <a:pathLst>
                <a:path w="130175" h="785494">
                  <a:moveTo>
                    <a:pt x="129824" y="0"/>
                  </a:moveTo>
                  <a:lnTo>
                    <a:pt x="0" y="785145"/>
                  </a:lnTo>
                </a:path>
              </a:pathLst>
            </a:custGeom>
            <a:ln w="28574">
              <a:solidFill>
                <a:srgbClr val="CC0000"/>
              </a:solidFill>
            </a:ln>
          </p:spPr>
          <p:txBody>
            <a:bodyPr wrap="square" lIns="0" tIns="0" rIns="0" bIns="0" rtlCol="0"/>
            <a:lstStyle/>
            <a:p>
              <a:endParaRPr/>
            </a:p>
          </p:txBody>
        </p:sp>
        <p:sp>
          <p:nvSpPr>
            <p:cNvPr id="170" name="object 170"/>
            <p:cNvSpPr/>
            <p:nvPr/>
          </p:nvSpPr>
          <p:spPr>
            <a:xfrm>
              <a:off x="4200204" y="1267932"/>
              <a:ext cx="121699" cy="164212"/>
            </a:xfrm>
            <a:prstGeom prst="rect">
              <a:avLst/>
            </a:prstGeom>
            <a:blipFill>
              <a:blip r:embed="rId3" cstate="print"/>
              <a:stretch>
                <a:fillRect/>
              </a:stretch>
            </a:blipFill>
          </p:spPr>
          <p:txBody>
            <a:bodyPr wrap="square" lIns="0" tIns="0" rIns="0" bIns="0" rtlCol="0"/>
            <a:lstStyle/>
            <a:p>
              <a:endParaRPr/>
            </a:p>
          </p:txBody>
        </p:sp>
        <p:sp>
          <p:nvSpPr>
            <p:cNvPr id="171" name="object 171"/>
            <p:cNvSpPr/>
            <p:nvPr/>
          </p:nvSpPr>
          <p:spPr>
            <a:xfrm>
              <a:off x="4391016" y="504824"/>
              <a:ext cx="1353820" cy="923290"/>
            </a:xfrm>
            <a:custGeom>
              <a:avLst/>
              <a:gdLst/>
              <a:ahLst/>
              <a:cxnLst/>
              <a:rect l="l" t="t" r="r" b="b"/>
              <a:pathLst>
                <a:path w="1353820" h="923290">
                  <a:moveTo>
                    <a:pt x="0" y="0"/>
                  </a:moveTo>
                  <a:lnTo>
                    <a:pt x="1353822" y="922830"/>
                  </a:lnTo>
                </a:path>
              </a:pathLst>
            </a:custGeom>
            <a:ln w="28574">
              <a:solidFill>
                <a:srgbClr val="CC0000"/>
              </a:solidFill>
            </a:ln>
          </p:spPr>
          <p:txBody>
            <a:bodyPr wrap="square" lIns="0" tIns="0" rIns="0" bIns="0" rtlCol="0"/>
            <a:lstStyle/>
            <a:p>
              <a:endParaRPr/>
            </a:p>
          </p:txBody>
        </p:sp>
        <p:sp>
          <p:nvSpPr>
            <p:cNvPr id="172" name="object 172"/>
            <p:cNvSpPr/>
            <p:nvPr/>
          </p:nvSpPr>
          <p:spPr>
            <a:xfrm>
              <a:off x="5703976" y="1374367"/>
              <a:ext cx="162299" cy="140614"/>
            </a:xfrm>
            <a:prstGeom prst="rect">
              <a:avLst/>
            </a:prstGeom>
            <a:blipFill>
              <a:blip r:embed="rId4" cstate="print"/>
              <a:stretch>
                <a:fillRect/>
              </a:stretch>
            </a:blipFill>
          </p:spPr>
          <p:txBody>
            <a:bodyPr wrap="square" lIns="0" tIns="0" rIns="0" bIns="0" rtlCol="0"/>
            <a:lstStyle/>
            <a:p>
              <a:endParaRPr/>
            </a:p>
          </p:txBody>
        </p:sp>
      </p:grpSp>
      <p:sp>
        <p:nvSpPr>
          <p:cNvPr id="173" name="object 173"/>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74" name="object 174"/>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75" name="object 175"/>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76" name="object 176"/>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7" name="object 177"/>
          <p:cNvGrpSpPr/>
          <p:nvPr/>
        </p:nvGrpSpPr>
        <p:grpSpPr>
          <a:xfrm>
            <a:off x="6712849" y="2964206"/>
            <a:ext cx="668020" cy="668020"/>
            <a:chOff x="6712849" y="2964206"/>
            <a:chExt cx="668020" cy="668020"/>
          </a:xfrm>
        </p:grpSpPr>
        <p:sp>
          <p:nvSpPr>
            <p:cNvPr id="178" name="object 178"/>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79" name="object 179"/>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80" name="object 180"/>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1" name="object 181"/>
          <p:cNvGrpSpPr/>
          <p:nvPr/>
        </p:nvGrpSpPr>
        <p:grpSpPr>
          <a:xfrm>
            <a:off x="6712849" y="3886429"/>
            <a:ext cx="668020" cy="668020"/>
            <a:chOff x="6712849" y="3886429"/>
            <a:chExt cx="668020" cy="668020"/>
          </a:xfrm>
        </p:grpSpPr>
        <p:sp>
          <p:nvSpPr>
            <p:cNvPr id="182" name="object 182"/>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83" name="object 183"/>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84" name="object 184"/>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5" name="object 185"/>
          <p:cNvGrpSpPr/>
          <p:nvPr/>
        </p:nvGrpSpPr>
        <p:grpSpPr>
          <a:xfrm>
            <a:off x="7375510" y="2355237"/>
            <a:ext cx="481965" cy="1885950"/>
            <a:chOff x="7375510" y="2355237"/>
            <a:chExt cx="481965" cy="1885950"/>
          </a:xfrm>
        </p:grpSpPr>
        <p:sp>
          <p:nvSpPr>
            <p:cNvPr id="186" name="object 186"/>
            <p:cNvSpPr/>
            <p:nvPr/>
          </p:nvSpPr>
          <p:spPr>
            <a:xfrm>
              <a:off x="7375510"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7" name="object 187"/>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88" name="object 188"/>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89" name="object 189"/>
            <p:cNvSpPr/>
            <p:nvPr/>
          </p:nvSpPr>
          <p:spPr>
            <a:xfrm>
              <a:off x="7375560" y="3302293"/>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90" name="object 190"/>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91" name="object 191"/>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92" name="object 192"/>
            <p:cNvSpPr/>
            <p:nvPr/>
          </p:nvSpPr>
          <p:spPr>
            <a:xfrm>
              <a:off x="7375560"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93" name="object 193"/>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94" name="object 194"/>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grpSp>
      <p:sp>
        <p:nvSpPr>
          <p:cNvPr id="195" name="object 195"/>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grpSp>
        <p:nvGrpSpPr>
          <p:cNvPr id="3" name="object 3"/>
          <p:cNvGrpSpPr/>
          <p:nvPr/>
        </p:nvGrpSpPr>
        <p:grpSpPr>
          <a:xfrm>
            <a:off x="4376803" y="490611"/>
            <a:ext cx="2243455" cy="1708785"/>
            <a:chOff x="4376803" y="490611"/>
            <a:chExt cx="2243455" cy="1708785"/>
          </a:xfrm>
        </p:grpSpPr>
        <p:sp>
          <p:nvSpPr>
            <p:cNvPr id="4" name="object 4"/>
            <p:cNvSpPr/>
            <p:nvPr/>
          </p:nvSpPr>
          <p:spPr>
            <a:xfrm>
              <a:off x="4391091" y="504898"/>
              <a:ext cx="2111375" cy="1601470"/>
            </a:xfrm>
            <a:custGeom>
              <a:avLst/>
              <a:gdLst/>
              <a:ahLst/>
              <a:cxnLst/>
              <a:rect l="l" t="t" r="r" b="b"/>
              <a:pathLst>
                <a:path w="2111375" h="1601470">
                  <a:moveTo>
                    <a:pt x="0" y="0"/>
                  </a:moveTo>
                  <a:lnTo>
                    <a:pt x="2110995" y="1601281"/>
                  </a:lnTo>
                </a:path>
              </a:pathLst>
            </a:custGeom>
            <a:ln w="28574">
              <a:solidFill>
                <a:srgbClr val="CC0000"/>
              </a:solidFill>
            </a:ln>
          </p:spPr>
          <p:txBody>
            <a:bodyPr wrap="square" lIns="0" tIns="0" rIns="0" bIns="0" rtlCol="0"/>
            <a:lstStyle/>
            <a:p>
              <a:endParaRPr/>
            </a:p>
          </p:txBody>
        </p:sp>
        <p:sp>
          <p:nvSpPr>
            <p:cNvPr id="5" name="object 5"/>
            <p:cNvSpPr/>
            <p:nvPr/>
          </p:nvSpPr>
          <p:spPr>
            <a:xfrm>
              <a:off x="6459274" y="2054288"/>
              <a:ext cx="160424" cy="144549"/>
            </a:xfrm>
            <a:prstGeom prst="rect">
              <a:avLst/>
            </a:prstGeom>
            <a:blipFill>
              <a:blip r:embed="rId2" cstate="print"/>
              <a:stretch>
                <a:fillRect/>
              </a:stretch>
            </a:blipFill>
          </p:spPr>
          <p:txBody>
            <a:bodyPr wrap="square" lIns="0" tIns="0" rIns="0" bIns="0" rtlCol="0"/>
            <a:lstStyle/>
            <a:p>
              <a:endParaRPr/>
            </a:p>
          </p:txBody>
        </p:sp>
      </p:grpSp>
      <p:grpSp>
        <p:nvGrpSpPr>
          <p:cNvPr id="6" name="object 6"/>
          <p:cNvGrpSpPr/>
          <p:nvPr/>
        </p:nvGrpSpPr>
        <p:grpSpPr>
          <a:xfrm>
            <a:off x="2961556" y="1585271"/>
            <a:ext cx="668020" cy="668020"/>
            <a:chOff x="2961556" y="1585271"/>
            <a:chExt cx="668020" cy="668020"/>
          </a:xfrm>
        </p:grpSpPr>
        <p:sp>
          <p:nvSpPr>
            <p:cNvPr id="7" name="object 7"/>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8" name="object 8"/>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9" name="object 9"/>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0" name="object 10"/>
          <p:cNvGrpSpPr/>
          <p:nvPr/>
        </p:nvGrpSpPr>
        <p:grpSpPr>
          <a:xfrm>
            <a:off x="2961556" y="2507482"/>
            <a:ext cx="668020" cy="668020"/>
            <a:chOff x="2961556" y="2507482"/>
            <a:chExt cx="668020" cy="668020"/>
          </a:xfrm>
        </p:grpSpPr>
        <p:sp>
          <p:nvSpPr>
            <p:cNvPr id="11" name="object 11"/>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12" name="object 12"/>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3" name="object 13"/>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4" name="object 14"/>
          <p:cNvGrpSpPr/>
          <p:nvPr/>
        </p:nvGrpSpPr>
        <p:grpSpPr>
          <a:xfrm>
            <a:off x="2961556" y="3429680"/>
            <a:ext cx="668020" cy="668020"/>
            <a:chOff x="2961556" y="3429680"/>
            <a:chExt cx="668020" cy="668020"/>
          </a:xfrm>
        </p:grpSpPr>
        <p:sp>
          <p:nvSpPr>
            <p:cNvPr id="15" name="object 15"/>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6" name="object 16"/>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 name="object 17"/>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8" name="object 18"/>
          <p:cNvGrpSpPr/>
          <p:nvPr/>
        </p:nvGrpSpPr>
        <p:grpSpPr>
          <a:xfrm>
            <a:off x="2961556" y="4351878"/>
            <a:ext cx="668020" cy="668020"/>
            <a:chOff x="2961556" y="4351878"/>
            <a:chExt cx="668020" cy="668020"/>
          </a:xfrm>
        </p:grpSpPr>
        <p:sp>
          <p:nvSpPr>
            <p:cNvPr id="19" name="object 19"/>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20" name="object 20"/>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21" name="object 21"/>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22" name="object 22"/>
          <p:cNvGrpSpPr/>
          <p:nvPr/>
        </p:nvGrpSpPr>
        <p:grpSpPr>
          <a:xfrm>
            <a:off x="4837202" y="1585271"/>
            <a:ext cx="668020" cy="668020"/>
            <a:chOff x="4837202" y="1585271"/>
            <a:chExt cx="668020" cy="668020"/>
          </a:xfrm>
        </p:grpSpPr>
        <p:sp>
          <p:nvSpPr>
            <p:cNvPr id="23" name="object 23"/>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4" name="object 24"/>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5" name="object 25"/>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6" name="object 26"/>
          <p:cNvGrpSpPr/>
          <p:nvPr/>
        </p:nvGrpSpPr>
        <p:grpSpPr>
          <a:xfrm>
            <a:off x="4837202" y="2507482"/>
            <a:ext cx="668020" cy="668020"/>
            <a:chOff x="4837202" y="2507482"/>
            <a:chExt cx="668020" cy="668020"/>
          </a:xfrm>
        </p:grpSpPr>
        <p:sp>
          <p:nvSpPr>
            <p:cNvPr id="27" name="object 27"/>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8" name="object 28"/>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9" name="object 29"/>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0" name="object 30"/>
          <p:cNvGrpSpPr/>
          <p:nvPr/>
        </p:nvGrpSpPr>
        <p:grpSpPr>
          <a:xfrm>
            <a:off x="4837202" y="3429680"/>
            <a:ext cx="668020" cy="668020"/>
            <a:chOff x="4837202" y="3429680"/>
            <a:chExt cx="668020" cy="668020"/>
          </a:xfrm>
        </p:grpSpPr>
        <p:sp>
          <p:nvSpPr>
            <p:cNvPr id="31" name="object 31"/>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32" name="object 32"/>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3" name="object 33"/>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4" name="object 34"/>
          <p:cNvGrpSpPr/>
          <p:nvPr/>
        </p:nvGrpSpPr>
        <p:grpSpPr>
          <a:xfrm>
            <a:off x="4837202" y="4351878"/>
            <a:ext cx="668020" cy="668020"/>
            <a:chOff x="4837202" y="4351878"/>
            <a:chExt cx="668020" cy="668020"/>
          </a:xfrm>
        </p:grpSpPr>
        <p:sp>
          <p:nvSpPr>
            <p:cNvPr id="35" name="object 35"/>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6" name="object 36"/>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7" name="object 37"/>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8" name="object 38"/>
          <p:cNvGrpSpPr/>
          <p:nvPr/>
        </p:nvGrpSpPr>
        <p:grpSpPr>
          <a:xfrm>
            <a:off x="1085910" y="1898488"/>
            <a:ext cx="5629910" cy="2792095"/>
            <a:chOff x="1085910" y="1898488"/>
            <a:chExt cx="5629910" cy="2792095"/>
          </a:xfrm>
        </p:grpSpPr>
        <p:sp>
          <p:nvSpPr>
            <p:cNvPr id="39" name="object 39"/>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40" name="object 40"/>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41" name="object 41"/>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42" name="object 42"/>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43" name="object 43"/>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4" name="object 44"/>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5" name="object 45"/>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46" name="object 46"/>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47" name="object 47"/>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48" name="object 48"/>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9" name="object 49"/>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50" name="object 50"/>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51" name="object 51"/>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2" name="object 52"/>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3" name="object 53"/>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4" name="object 54"/>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55" name="object 55"/>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56" name="object 56"/>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57" name="object 57"/>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8" name="object 58"/>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9" name="object 59"/>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60" name="object 60"/>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61" name="object 61"/>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62" name="object 62"/>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63" name="object 63"/>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64" name="object 64"/>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65" name="object 65"/>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66" name="object 66"/>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7" name="object 67"/>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68" name="object 68"/>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9" name="object 69"/>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70" name="object 70"/>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71" name="object 71"/>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72" name="object 72"/>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73" name="object 73"/>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74" name="object 74"/>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75" name="object 75"/>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76" name="object 76"/>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77" name="object 77"/>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78" name="object 78"/>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9" name="object 79"/>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80" name="object 80"/>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81" name="object 81"/>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82" name="object 82"/>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83" name="object 83"/>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84" name="object 84"/>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85" name="object 85"/>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86" name="object 86"/>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87" name="object 87"/>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8" name="object 88"/>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9" name="object 89"/>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90" name="object 90"/>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91" name="object 91"/>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92" name="object 92"/>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93" name="object 93"/>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94" name="object 94"/>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95" name="object 95"/>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96" name="object 96"/>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7" name="object 97"/>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8" name="object 98"/>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9" name="object 99"/>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100" name="object 100"/>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101" name="object 101"/>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102" name="object 102"/>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a:p>
          </p:txBody>
        </p:sp>
        <p:sp>
          <p:nvSpPr>
            <p:cNvPr id="103" name="object 103"/>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a:p>
          </p:txBody>
        </p:sp>
        <p:sp>
          <p:nvSpPr>
            <p:cNvPr id="104" name="object 104"/>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a:p>
          </p:txBody>
        </p:sp>
        <p:sp>
          <p:nvSpPr>
            <p:cNvPr id="105" name="object 105"/>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106" name="object 106"/>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07" name="object 107"/>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08" name="object 108"/>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09" name="object 109"/>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10" name="object 110"/>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11" name="object 111"/>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a:p>
          </p:txBody>
        </p:sp>
        <p:sp>
          <p:nvSpPr>
            <p:cNvPr id="112" name="object 112"/>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a:p>
          </p:txBody>
        </p:sp>
        <p:sp>
          <p:nvSpPr>
            <p:cNvPr id="113" name="object 113"/>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a:p>
          </p:txBody>
        </p:sp>
        <p:sp>
          <p:nvSpPr>
            <p:cNvPr id="114" name="object 114"/>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a:p>
          </p:txBody>
        </p:sp>
        <p:sp>
          <p:nvSpPr>
            <p:cNvPr id="115" name="object 115"/>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16" name="object 116"/>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17" name="object 117"/>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8" name="object 118"/>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19" name="object 119"/>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20" name="object 120"/>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a:p>
          </p:txBody>
        </p:sp>
        <p:sp>
          <p:nvSpPr>
            <p:cNvPr id="121" name="object 121"/>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a:p>
          </p:txBody>
        </p:sp>
        <p:sp>
          <p:nvSpPr>
            <p:cNvPr id="122" name="object 122"/>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a:p>
          </p:txBody>
        </p:sp>
        <p:sp>
          <p:nvSpPr>
            <p:cNvPr id="123" name="object 123"/>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4" name="object 124"/>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5" name="object 125"/>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6" name="object 126"/>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a:p>
          </p:txBody>
        </p:sp>
        <p:sp>
          <p:nvSpPr>
            <p:cNvPr id="127" name="object 127"/>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28" name="object 128"/>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29" name="object 129"/>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30" name="object 130"/>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31" name="object 131"/>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32" name="object 132"/>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a:p>
          </p:txBody>
        </p:sp>
        <p:sp>
          <p:nvSpPr>
            <p:cNvPr id="133" name="object 133"/>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34" name="object 134"/>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35" name="object 135"/>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a:p>
          </p:txBody>
        </p:sp>
        <p:sp>
          <p:nvSpPr>
            <p:cNvPr id="136" name="object 136"/>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a:p>
          </p:txBody>
        </p:sp>
        <p:sp>
          <p:nvSpPr>
            <p:cNvPr id="137" name="object 137"/>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a:p>
          </p:txBody>
        </p:sp>
        <p:sp>
          <p:nvSpPr>
            <p:cNvPr id="138" name="object 138"/>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9" name="object 139"/>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40" name="object 140"/>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41" name="object 141"/>
          <p:cNvGrpSpPr/>
          <p:nvPr/>
        </p:nvGrpSpPr>
        <p:grpSpPr>
          <a:xfrm>
            <a:off x="1085910" y="2964206"/>
            <a:ext cx="668020" cy="668020"/>
            <a:chOff x="1085910" y="2964206"/>
            <a:chExt cx="668020" cy="668020"/>
          </a:xfrm>
        </p:grpSpPr>
        <p:sp>
          <p:nvSpPr>
            <p:cNvPr id="142" name="object 142"/>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43" name="object 143"/>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4" name="object 144"/>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5" name="object 145"/>
          <p:cNvGrpSpPr/>
          <p:nvPr/>
        </p:nvGrpSpPr>
        <p:grpSpPr>
          <a:xfrm>
            <a:off x="1085910" y="3886429"/>
            <a:ext cx="668020" cy="668020"/>
            <a:chOff x="1085910" y="3886429"/>
            <a:chExt cx="668020" cy="668020"/>
          </a:xfrm>
        </p:grpSpPr>
        <p:sp>
          <p:nvSpPr>
            <p:cNvPr id="146" name="object 146"/>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7" name="object 147"/>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8" name="object 148"/>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9" name="object 149"/>
          <p:cNvGrpSpPr/>
          <p:nvPr/>
        </p:nvGrpSpPr>
        <p:grpSpPr>
          <a:xfrm>
            <a:off x="595311" y="2359587"/>
            <a:ext cx="486409" cy="967740"/>
            <a:chOff x="595311" y="2359587"/>
            <a:chExt cx="486409" cy="967740"/>
          </a:xfrm>
        </p:grpSpPr>
        <p:sp>
          <p:nvSpPr>
            <p:cNvPr id="150" name="object 150"/>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1" name="object 151"/>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52" name="object 152"/>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53" name="object 153"/>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4" name="object 154"/>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5" name="object 155"/>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grpSp>
      <p:sp>
        <p:nvSpPr>
          <p:cNvPr id="156" name="object 156"/>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7" name="object 157"/>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8" name="object 158"/>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9" name="object 159"/>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60" name="object 160"/>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61" name="object 161"/>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2" name="object 162"/>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spcBef>
                <a:spcPts val="40"/>
              </a:spcBef>
            </a:pPr>
            <a:endParaRPr sz="3850">
              <a:latin typeface="Times New Roman"/>
              <a:cs typeface="Times New Roman"/>
            </a:endParaRPr>
          </a:p>
          <a:p>
            <a:pPr marL="109220">
              <a:lnSpc>
                <a:spcPct val="100000"/>
              </a:lnSpc>
            </a:pPr>
            <a:r>
              <a:rPr sz="2400">
                <a:latin typeface="Arial"/>
                <a:cs typeface="Arial"/>
              </a:rPr>
              <a:t>ŷ</a:t>
            </a:r>
          </a:p>
        </p:txBody>
      </p:sp>
      <p:sp>
        <p:nvSpPr>
          <p:cNvPr id="163" name="object 163"/>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64" name="object 164"/>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grpSp>
        <p:nvGrpSpPr>
          <p:cNvPr id="165" name="object 165"/>
          <p:cNvGrpSpPr/>
          <p:nvPr/>
        </p:nvGrpSpPr>
        <p:grpSpPr>
          <a:xfrm>
            <a:off x="2910281" y="480936"/>
            <a:ext cx="1514475" cy="1306830"/>
            <a:chOff x="2910281" y="480936"/>
            <a:chExt cx="1514475" cy="1306830"/>
          </a:xfrm>
        </p:grpSpPr>
        <p:sp>
          <p:nvSpPr>
            <p:cNvPr id="166" name="object 166"/>
            <p:cNvSpPr/>
            <p:nvPr/>
          </p:nvSpPr>
          <p:spPr>
            <a:xfrm>
              <a:off x="3022868" y="495223"/>
              <a:ext cx="1387475" cy="1193800"/>
            </a:xfrm>
            <a:custGeom>
              <a:avLst/>
              <a:gdLst/>
              <a:ahLst/>
              <a:cxnLst/>
              <a:rect l="l" t="t" r="r" b="b"/>
              <a:pathLst>
                <a:path w="1387475" h="1193800">
                  <a:moveTo>
                    <a:pt x="1387122" y="0"/>
                  </a:moveTo>
                  <a:lnTo>
                    <a:pt x="0" y="1193190"/>
                  </a:lnTo>
                </a:path>
              </a:pathLst>
            </a:custGeom>
            <a:ln w="28574">
              <a:solidFill>
                <a:srgbClr val="CC0000"/>
              </a:solidFill>
            </a:ln>
          </p:spPr>
          <p:txBody>
            <a:bodyPr wrap="square" lIns="0" tIns="0" rIns="0" bIns="0" rtlCol="0"/>
            <a:lstStyle/>
            <a:p>
              <a:endParaRPr/>
            </a:p>
          </p:txBody>
        </p:sp>
        <p:sp>
          <p:nvSpPr>
            <p:cNvPr id="167" name="object 167"/>
            <p:cNvSpPr/>
            <p:nvPr/>
          </p:nvSpPr>
          <p:spPr>
            <a:xfrm>
              <a:off x="2910281" y="1638346"/>
              <a:ext cx="157649" cy="148919"/>
            </a:xfrm>
            <a:prstGeom prst="rect">
              <a:avLst/>
            </a:prstGeom>
            <a:blipFill>
              <a:blip r:embed="rId3" cstate="print"/>
              <a:stretch>
                <a:fillRect/>
              </a:stretch>
            </a:blipFill>
          </p:spPr>
          <p:txBody>
            <a:bodyPr wrap="square" lIns="0" tIns="0" rIns="0" bIns="0" rtlCol="0"/>
            <a:lstStyle/>
            <a:p>
              <a:endParaRPr/>
            </a:p>
          </p:txBody>
        </p:sp>
      </p:grpSp>
      <p:sp>
        <p:nvSpPr>
          <p:cNvPr id="168" name="object 168"/>
          <p:cNvSpPr txBox="1"/>
          <p:nvPr/>
        </p:nvSpPr>
        <p:spPr>
          <a:xfrm>
            <a:off x="2306540" y="302730"/>
            <a:ext cx="1821180" cy="299720"/>
          </a:xfrm>
          <a:prstGeom prst="rect">
            <a:avLst/>
          </a:prstGeom>
        </p:spPr>
        <p:txBody>
          <a:bodyPr vert="horz" wrap="square" lIns="0" tIns="12700" rIns="0" bIns="0" rtlCol="0">
            <a:spAutoFit/>
          </a:bodyPr>
          <a:lstStyle/>
          <a:p>
            <a:pPr marL="38100">
              <a:lnSpc>
                <a:spcPct val="100000"/>
              </a:lnSpc>
              <a:spcBef>
                <a:spcPts val="100"/>
              </a:spcBef>
            </a:pPr>
            <a:r>
              <a:rPr sz="1800" b="1" spc="-5">
                <a:solidFill>
                  <a:srgbClr val="CC0000"/>
                </a:solidFill>
                <a:latin typeface="Arial"/>
                <a:cs typeface="Arial"/>
              </a:rPr>
              <a:t>Layer inputs,</a:t>
            </a:r>
            <a:r>
              <a:rPr sz="1800" b="1" spc="-65">
                <a:solidFill>
                  <a:srgbClr val="CC0000"/>
                </a:solidFill>
                <a:latin typeface="Arial"/>
                <a:cs typeface="Arial"/>
              </a:rPr>
              <a:t> </a:t>
            </a:r>
            <a:r>
              <a:rPr sz="1800" b="1" spc="5">
                <a:solidFill>
                  <a:srgbClr val="CC0000"/>
                </a:solidFill>
                <a:latin typeface="Arial"/>
                <a:cs typeface="Arial"/>
              </a:rPr>
              <a:t>z</a:t>
            </a:r>
            <a:r>
              <a:rPr sz="1800" b="1" spc="7" baseline="30092">
                <a:solidFill>
                  <a:srgbClr val="CC0000"/>
                </a:solidFill>
                <a:latin typeface="Arial"/>
                <a:cs typeface="Arial"/>
              </a:rPr>
              <a:t>(l)</a:t>
            </a:r>
            <a:endParaRPr sz="1800" baseline="30092">
              <a:latin typeface="Arial"/>
              <a:cs typeface="Arial"/>
            </a:endParaRPr>
          </a:p>
        </p:txBody>
      </p:sp>
      <p:grpSp>
        <p:nvGrpSpPr>
          <p:cNvPr id="169" name="object 169"/>
          <p:cNvGrpSpPr/>
          <p:nvPr/>
        </p:nvGrpSpPr>
        <p:grpSpPr>
          <a:xfrm>
            <a:off x="2804469" y="490536"/>
            <a:ext cx="4575810" cy="4030345"/>
            <a:chOff x="2804469" y="490536"/>
            <a:chExt cx="4575810" cy="4030345"/>
          </a:xfrm>
        </p:grpSpPr>
        <p:sp>
          <p:nvSpPr>
            <p:cNvPr id="170" name="object 170"/>
            <p:cNvSpPr/>
            <p:nvPr/>
          </p:nvSpPr>
          <p:spPr>
            <a:xfrm>
              <a:off x="4390791" y="504823"/>
              <a:ext cx="327660" cy="1130935"/>
            </a:xfrm>
            <a:custGeom>
              <a:avLst/>
              <a:gdLst/>
              <a:ahLst/>
              <a:cxnLst/>
              <a:rect l="l" t="t" r="r" b="b"/>
              <a:pathLst>
                <a:path w="327660" h="1130935">
                  <a:moveTo>
                    <a:pt x="0" y="0"/>
                  </a:moveTo>
                  <a:lnTo>
                    <a:pt x="327324" y="1130710"/>
                  </a:lnTo>
                </a:path>
              </a:pathLst>
            </a:custGeom>
            <a:ln w="28574">
              <a:solidFill>
                <a:srgbClr val="CC0000"/>
              </a:solidFill>
            </a:ln>
          </p:spPr>
          <p:txBody>
            <a:bodyPr wrap="square" lIns="0" tIns="0" rIns="0" bIns="0" rtlCol="0"/>
            <a:lstStyle/>
            <a:p>
              <a:endParaRPr/>
            </a:p>
          </p:txBody>
        </p:sp>
        <p:sp>
          <p:nvSpPr>
            <p:cNvPr id="171" name="object 171"/>
            <p:cNvSpPr/>
            <p:nvPr/>
          </p:nvSpPr>
          <p:spPr>
            <a:xfrm>
              <a:off x="4658503" y="1608121"/>
              <a:ext cx="119224" cy="166259"/>
            </a:xfrm>
            <a:prstGeom prst="rect">
              <a:avLst/>
            </a:prstGeom>
            <a:blipFill>
              <a:blip r:embed="rId4" cstate="print"/>
              <a:stretch>
                <a:fillRect/>
              </a:stretch>
            </a:blipFill>
          </p:spPr>
          <p:txBody>
            <a:bodyPr wrap="square" lIns="0" tIns="0" rIns="0" bIns="0" rtlCol="0"/>
            <a:lstStyle/>
            <a:p>
              <a:endParaRPr/>
            </a:p>
          </p:txBody>
        </p:sp>
        <p:sp>
          <p:nvSpPr>
            <p:cNvPr id="172" name="object 172"/>
            <p:cNvSpPr/>
            <p:nvPr/>
          </p:nvSpPr>
          <p:spPr>
            <a:xfrm>
              <a:off x="2813994" y="1800221"/>
              <a:ext cx="3903979" cy="2711450"/>
            </a:xfrm>
            <a:custGeom>
              <a:avLst/>
              <a:gdLst/>
              <a:ahLst/>
              <a:cxnLst/>
              <a:rect l="l" t="t" r="r" b="b"/>
              <a:pathLst>
                <a:path w="3903979" h="2711450">
                  <a:moveTo>
                    <a:pt x="0" y="26299"/>
                  </a:moveTo>
                  <a:lnTo>
                    <a:pt x="2066" y="16062"/>
                  </a:lnTo>
                  <a:lnTo>
                    <a:pt x="7703" y="7703"/>
                  </a:lnTo>
                  <a:lnTo>
                    <a:pt x="16062" y="2066"/>
                  </a:lnTo>
                  <a:lnTo>
                    <a:pt x="26299" y="0"/>
                  </a:lnTo>
                  <a:lnTo>
                    <a:pt x="131499" y="0"/>
                  </a:lnTo>
                  <a:lnTo>
                    <a:pt x="138474" y="0"/>
                  </a:lnTo>
                  <a:lnTo>
                    <a:pt x="145174" y="2769"/>
                  </a:lnTo>
                  <a:lnTo>
                    <a:pt x="150099" y="7702"/>
                  </a:lnTo>
                  <a:lnTo>
                    <a:pt x="155024" y="12634"/>
                  </a:lnTo>
                  <a:lnTo>
                    <a:pt x="157799" y="19324"/>
                  </a:lnTo>
                  <a:lnTo>
                    <a:pt x="157799" y="26299"/>
                  </a:lnTo>
                  <a:lnTo>
                    <a:pt x="157799" y="2402495"/>
                  </a:lnTo>
                  <a:lnTo>
                    <a:pt x="155732" y="2412732"/>
                  </a:lnTo>
                  <a:lnTo>
                    <a:pt x="150096" y="2421091"/>
                  </a:lnTo>
                  <a:lnTo>
                    <a:pt x="141736" y="2426728"/>
                  </a:lnTo>
                  <a:lnTo>
                    <a:pt x="131499" y="2428795"/>
                  </a:lnTo>
                  <a:lnTo>
                    <a:pt x="26299" y="2428795"/>
                  </a:lnTo>
                  <a:lnTo>
                    <a:pt x="16062" y="2426728"/>
                  </a:lnTo>
                  <a:lnTo>
                    <a:pt x="7703" y="2421091"/>
                  </a:lnTo>
                  <a:lnTo>
                    <a:pt x="2066" y="2412732"/>
                  </a:lnTo>
                  <a:lnTo>
                    <a:pt x="0" y="2402495"/>
                  </a:lnTo>
                  <a:lnTo>
                    <a:pt x="0" y="26299"/>
                  </a:lnTo>
                  <a:close/>
                </a:path>
                <a:path w="3903979" h="2711450">
                  <a:moveTo>
                    <a:pt x="1872896" y="26299"/>
                  </a:moveTo>
                  <a:lnTo>
                    <a:pt x="1874963" y="16062"/>
                  </a:lnTo>
                  <a:lnTo>
                    <a:pt x="1880599" y="7703"/>
                  </a:lnTo>
                  <a:lnTo>
                    <a:pt x="1888959" y="2066"/>
                  </a:lnTo>
                  <a:lnTo>
                    <a:pt x="1899196" y="0"/>
                  </a:lnTo>
                  <a:lnTo>
                    <a:pt x="2004395" y="0"/>
                  </a:lnTo>
                  <a:lnTo>
                    <a:pt x="2011370" y="0"/>
                  </a:lnTo>
                  <a:lnTo>
                    <a:pt x="2018070" y="2769"/>
                  </a:lnTo>
                  <a:lnTo>
                    <a:pt x="2022995" y="7702"/>
                  </a:lnTo>
                  <a:lnTo>
                    <a:pt x="2027920" y="12634"/>
                  </a:lnTo>
                  <a:lnTo>
                    <a:pt x="2030695" y="19324"/>
                  </a:lnTo>
                  <a:lnTo>
                    <a:pt x="2030695" y="26299"/>
                  </a:lnTo>
                  <a:lnTo>
                    <a:pt x="2030695" y="2274995"/>
                  </a:lnTo>
                  <a:lnTo>
                    <a:pt x="2028629" y="2285232"/>
                  </a:lnTo>
                  <a:lnTo>
                    <a:pt x="2022992" y="2293592"/>
                  </a:lnTo>
                  <a:lnTo>
                    <a:pt x="2014633" y="2299228"/>
                  </a:lnTo>
                  <a:lnTo>
                    <a:pt x="2004395" y="2301295"/>
                  </a:lnTo>
                  <a:lnTo>
                    <a:pt x="1899196" y="2301295"/>
                  </a:lnTo>
                  <a:lnTo>
                    <a:pt x="1888959" y="2299228"/>
                  </a:lnTo>
                  <a:lnTo>
                    <a:pt x="1880599" y="2293592"/>
                  </a:lnTo>
                  <a:lnTo>
                    <a:pt x="1874963" y="2285232"/>
                  </a:lnTo>
                  <a:lnTo>
                    <a:pt x="1872896" y="2274995"/>
                  </a:lnTo>
                  <a:lnTo>
                    <a:pt x="1872896" y="26299"/>
                  </a:lnTo>
                  <a:close/>
                </a:path>
                <a:path w="3903979" h="2711450">
                  <a:moveTo>
                    <a:pt x="3745792" y="435874"/>
                  </a:moveTo>
                  <a:lnTo>
                    <a:pt x="3747859" y="425637"/>
                  </a:lnTo>
                  <a:lnTo>
                    <a:pt x="3753495" y="417277"/>
                  </a:lnTo>
                  <a:lnTo>
                    <a:pt x="3761855" y="411640"/>
                  </a:lnTo>
                  <a:lnTo>
                    <a:pt x="3772092" y="409574"/>
                  </a:lnTo>
                  <a:lnTo>
                    <a:pt x="3877292" y="409574"/>
                  </a:lnTo>
                  <a:lnTo>
                    <a:pt x="3884267" y="409574"/>
                  </a:lnTo>
                  <a:lnTo>
                    <a:pt x="3890967" y="412344"/>
                  </a:lnTo>
                  <a:lnTo>
                    <a:pt x="3895892" y="417276"/>
                  </a:lnTo>
                  <a:lnTo>
                    <a:pt x="3900817" y="422209"/>
                  </a:lnTo>
                  <a:lnTo>
                    <a:pt x="3903592" y="428899"/>
                  </a:lnTo>
                  <a:lnTo>
                    <a:pt x="3903592" y="435874"/>
                  </a:lnTo>
                  <a:lnTo>
                    <a:pt x="3903592" y="2684569"/>
                  </a:lnTo>
                  <a:lnTo>
                    <a:pt x="3901525" y="2694806"/>
                  </a:lnTo>
                  <a:lnTo>
                    <a:pt x="3895889" y="2703166"/>
                  </a:lnTo>
                  <a:lnTo>
                    <a:pt x="3887529" y="2708802"/>
                  </a:lnTo>
                  <a:lnTo>
                    <a:pt x="3877292" y="2710869"/>
                  </a:lnTo>
                  <a:lnTo>
                    <a:pt x="3772092" y="2710869"/>
                  </a:lnTo>
                  <a:lnTo>
                    <a:pt x="3761855" y="2708802"/>
                  </a:lnTo>
                  <a:lnTo>
                    <a:pt x="3753495" y="2703166"/>
                  </a:lnTo>
                  <a:lnTo>
                    <a:pt x="3747859" y="2694806"/>
                  </a:lnTo>
                  <a:lnTo>
                    <a:pt x="3745792" y="2684569"/>
                  </a:lnTo>
                  <a:lnTo>
                    <a:pt x="3745792" y="435874"/>
                  </a:lnTo>
                  <a:close/>
                </a:path>
              </a:pathLst>
            </a:custGeom>
            <a:ln w="19049">
              <a:solidFill>
                <a:srgbClr val="CC0000"/>
              </a:solidFill>
            </a:ln>
          </p:spPr>
          <p:txBody>
            <a:bodyPr wrap="square" lIns="0" tIns="0" rIns="0" bIns="0" rtlCol="0"/>
            <a:lstStyle/>
            <a:p>
              <a:endParaRPr/>
            </a:p>
          </p:txBody>
        </p:sp>
        <p:sp>
          <p:nvSpPr>
            <p:cNvPr id="173" name="object 173"/>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74" name="object 174"/>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75" name="object 175"/>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76" name="object 176"/>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77" name="object 177"/>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78" name="object 178"/>
          <p:cNvSpPr txBox="1">
            <a:spLocks noGrp="1"/>
          </p:cNvSpPr>
          <p:nvPr>
            <p:ph type="title"/>
          </p:nvPr>
        </p:nvSpPr>
        <p:spPr>
          <a:xfrm>
            <a:off x="5649961" y="217005"/>
            <a:ext cx="2129790" cy="299720"/>
          </a:xfrm>
          <a:prstGeom prst="rect">
            <a:avLst/>
          </a:prstGeom>
        </p:spPr>
        <p:txBody>
          <a:bodyPr vert="horz" wrap="square" lIns="0" tIns="12700" rIns="0" bIns="0" rtlCol="0">
            <a:spAutoFit/>
          </a:bodyPr>
          <a:lstStyle/>
          <a:p>
            <a:pPr marL="38100">
              <a:lnSpc>
                <a:spcPct val="100000"/>
              </a:lnSpc>
              <a:spcBef>
                <a:spcPts val="100"/>
              </a:spcBef>
            </a:pPr>
            <a:r>
              <a:rPr sz="2700" b="0" baseline="-20061">
                <a:solidFill>
                  <a:srgbClr val="CC0000"/>
                </a:solidFill>
                <a:latin typeface="Arial"/>
                <a:cs typeface="Arial"/>
              </a:rPr>
              <a:t>z</a:t>
            </a:r>
            <a:r>
              <a:rPr sz="1200" b="0">
                <a:solidFill>
                  <a:srgbClr val="CC0000"/>
                </a:solidFill>
                <a:latin typeface="Arial"/>
                <a:cs typeface="Arial"/>
              </a:rPr>
              <a:t>(l) </a:t>
            </a:r>
            <a:r>
              <a:rPr sz="2700" b="0" baseline="-20061">
                <a:solidFill>
                  <a:srgbClr val="CC0000"/>
                </a:solidFill>
                <a:latin typeface="Arial"/>
                <a:cs typeface="Arial"/>
              </a:rPr>
              <a:t>= W</a:t>
            </a:r>
            <a:r>
              <a:rPr sz="1200" b="0">
                <a:solidFill>
                  <a:srgbClr val="CC0000"/>
                </a:solidFill>
                <a:latin typeface="Arial"/>
                <a:cs typeface="Arial"/>
              </a:rPr>
              <a:t>(l-1)</a:t>
            </a:r>
            <a:r>
              <a:rPr sz="2700" b="0" baseline="-20061">
                <a:solidFill>
                  <a:srgbClr val="CC0000"/>
                </a:solidFill>
                <a:latin typeface="Arial"/>
                <a:cs typeface="Arial"/>
              </a:rPr>
              <a:t>a</a:t>
            </a:r>
            <a:r>
              <a:rPr sz="1200" b="0">
                <a:solidFill>
                  <a:srgbClr val="CC0000"/>
                </a:solidFill>
                <a:latin typeface="Arial"/>
                <a:cs typeface="Arial"/>
              </a:rPr>
              <a:t>(l-1) </a:t>
            </a:r>
            <a:r>
              <a:rPr sz="2700" b="0" baseline="-20061">
                <a:solidFill>
                  <a:srgbClr val="CC0000"/>
                </a:solidFill>
                <a:latin typeface="Arial"/>
                <a:cs typeface="Arial"/>
              </a:rPr>
              <a:t>+</a:t>
            </a:r>
            <a:r>
              <a:rPr sz="2700" b="0" spc="359" baseline="-20061">
                <a:solidFill>
                  <a:srgbClr val="CC0000"/>
                </a:solidFill>
                <a:latin typeface="Arial"/>
                <a:cs typeface="Arial"/>
              </a:rPr>
              <a:t> </a:t>
            </a:r>
            <a:r>
              <a:rPr sz="2700" b="0" baseline="-20061">
                <a:solidFill>
                  <a:srgbClr val="CC0000"/>
                </a:solidFill>
                <a:latin typeface="Arial"/>
                <a:cs typeface="Arial"/>
              </a:rPr>
              <a:t>b</a:t>
            </a:r>
            <a:r>
              <a:rPr sz="1200" b="0">
                <a:solidFill>
                  <a:srgbClr val="CC0000"/>
                </a:solidFill>
                <a:latin typeface="Arial"/>
                <a:cs typeface="Arial"/>
              </a:rPr>
              <a:t>(l-1)</a:t>
            </a:r>
            <a:endParaRPr sz="1200">
              <a:latin typeface="Arial"/>
              <a:cs typeface="Arial"/>
            </a:endParaRPr>
          </a:p>
        </p:txBody>
      </p:sp>
      <p:sp>
        <p:nvSpPr>
          <p:cNvPr id="179" name="object 179"/>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0" name="object 180"/>
          <p:cNvGrpSpPr/>
          <p:nvPr/>
        </p:nvGrpSpPr>
        <p:grpSpPr>
          <a:xfrm>
            <a:off x="6712849" y="2964206"/>
            <a:ext cx="668020" cy="668020"/>
            <a:chOff x="6712849" y="2964206"/>
            <a:chExt cx="668020" cy="668020"/>
          </a:xfrm>
        </p:grpSpPr>
        <p:sp>
          <p:nvSpPr>
            <p:cNvPr id="181" name="object 181"/>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82" name="object 182"/>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83" name="object 183"/>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4" name="object 184"/>
          <p:cNvGrpSpPr/>
          <p:nvPr/>
        </p:nvGrpSpPr>
        <p:grpSpPr>
          <a:xfrm>
            <a:off x="6712849" y="3886429"/>
            <a:ext cx="668020" cy="668020"/>
            <a:chOff x="6712849" y="3886429"/>
            <a:chExt cx="668020" cy="668020"/>
          </a:xfrm>
        </p:grpSpPr>
        <p:sp>
          <p:nvSpPr>
            <p:cNvPr id="185" name="object 185"/>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86" name="object 186"/>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87" name="object 187"/>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8" name="object 188"/>
          <p:cNvGrpSpPr/>
          <p:nvPr/>
        </p:nvGrpSpPr>
        <p:grpSpPr>
          <a:xfrm>
            <a:off x="7375510" y="2355237"/>
            <a:ext cx="481965" cy="1885950"/>
            <a:chOff x="7375510" y="2355237"/>
            <a:chExt cx="481965" cy="1885950"/>
          </a:xfrm>
        </p:grpSpPr>
        <p:sp>
          <p:nvSpPr>
            <p:cNvPr id="189" name="object 189"/>
            <p:cNvSpPr/>
            <p:nvPr/>
          </p:nvSpPr>
          <p:spPr>
            <a:xfrm>
              <a:off x="7375510"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90" name="object 190"/>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91" name="object 191"/>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92" name="object 192"/>
            <p:cNvSpPr/>
            <p:nvPr/>
          </p:nvSpPr>
          <p:spPr>
            <a:xfrm>
              <a:off x="7375560" y="3302293"/>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93" name="object 193"/>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94" name="object 194"/>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95" name="object 195"/>
            <p:cNvSpPr/>
            <p:nvPr/>
          </p:nvSpPr>
          <p:spPr>
            <a:xfrm>
              <a:off x="7375560"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96" name="object 196"/>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97" name="object 197"/>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grpSp>
      <p:sp>
        <p:nvSpPr>
          <p:cNvPr id="198" name="object 198"/>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961556" y="1585271"/>
            <a:ext cx="668020" cy="668020"/>
            <a:chOff x="2961556" y="1585271"/>
            <a:chExt cx="668020" cy="668020"/>
          </a:xfrm>
        </p:grpSpPr>
        <p:sp>
          <p:nvSpPr>
            <p:cNvPr id="3" name="object 3"/>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4" name="object 4"/>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5" name="object 5"/>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6" name="object 6"/>
          <p:cNvGrpSpPr/>
          <p:nvPr/>
        </p:nvGrpSpPr>
        <p:grpSpPr>
          <a:xfrm>
            <a:off x="2961556" y="2507482"/>
            <a:ext cx="668020" cy="668020"/>
            <a:chOff x="2961556" y="2507482"/>
            <a:chExt cx="668020" cy="668020"/>
          </a:xfrm>
        </p:grpSpPr>
        <p:sp>
          <p:nvSpPr>
            <p:cNvPr id="7" name="object 7"/>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8" name="object 8"/>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9" name="object 9"/>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0" name="object 10"/>
          <p:cNvGrpSpPr/>
          <p:nvPr/>
        </p:nvGrpSpPr>
        <p:grpSpPr>
          <a:xfrm>
            <a:off x="2961556" y="3429680"/>
            <a:ext cx="668020" cy="668020"/>
            <a:chOff x="2961556" y="3429680"/>
            <a:chExt cx="668020" cy="668020"/>
          </a:xfrm>
        </p:grpSpPr>
        <p:sp>
          <p:nvSpPr>
            <p:cNvPr id="11" name="object 11"/>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2" name="object 12"/>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3" name="object 13"/>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4" name="object 14"/>
          <p:cNvGrpSpPr/>
          <p:nvPr/>
        </p:nvGrpSpPr>
        <p:grpSpPr>
          <a:xfrm>
            <a:off x="2961556" y="4351878"/>
            <a:ext cx="668020" cy="668020"/>
            <a:chOff x="2961556" y="4351878"/>
            <a:chExt cx="668020" cy="668020"/>
          </a:xfrm>
        </p:grpSpPr>
        <p:sp>
          <p:nvSpPr>
            <p:cNvPr id="15" name="object 15"/>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6" name="object 16"/>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 name="object 17"/>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8" name="object 18"/>
          <p:cNvGrpSpPr/>
          <p:nvPr/>
        </p:nvGrpSpPr>
        <p:grpSpPr>
          <a:xfrm>
            <a:off x="4837202" y="1585271"/>
            <a:ext cx="668020" cy="668020"/>
            <a:chOff x="4837202" y="1585271"/>
            <a:chExt cx="668020" cy="668020"/>
          </a:xfrm>
        </p:grpSpPr>
        <p:sp>
          <p:nvSpPr>
            <p:cNvPr id="19" name="object 19"/>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0" name="object 20"/>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1" name="object 21"/>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2" name="object 22"/>
          <p:cNvGrpSpPr/>
          <p:nvPr/>
        </p:nvGrpSpPr>
        <p:grpSpPr>
          <a:xfrm>
            <a:off x="4837202" y="2507482"/>
            <a:ext cx="668020" cy="668020"/>
            <a:chOff x="4837202" y="2507482"/>
            <a:chExt cx="668020" cy="668020"/>
          </a:xfrm>
        </p:grpSpPr>
        <p:sp>
          <p:nvSpPr>
            <p:cNvPr id="23" name="object 23"/>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4" name="object 24"/>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5" name="object 25"/>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6" name="object 26"/>
          <p:cNvGrpSpPr/>
          <p:nvPr/>
        </p:nvGrpSpPr>
        <p:grpSpPr>
          <a:xfrm>
            <a:off x="4837202" y="3429680"/>
            <a:ext cx="668020" cy="668020"/>
            <a:chOff x="4837202" y="3429680"/>
            <a:chExt cx="668020" cy="668020"/>
          </a:xfrm>
        </p:grpSpPr>
        <p:sp>
          <p:nvSpPr>
            <p:cNvPr id="27" name="object 27"/>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8" name="object 28"/>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29" name="object 29"/>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0" name="object 30"/>
          <p:cNvGrpSpPr/>
          <p:nvPr/>
        </p:nvGrpSpPr>
        <p:grpSpPr>
          <a:xfrm>
            <a:off x="4837202" y="4351878"/>
            <a:ext cx="668020" cy="668020"/>
            <a:chOff x="4837202" y="4351878"/>
            <a:chExt cx="668020" cy="668020"/>
          </a:xfrm>
        </p:grpSpPr>
        <p:sp>
          <p:nvSpPr>
            <p:cNvPr id="31" name="object 31"/>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2" name="object 32"/>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3" name="object 33"/>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4" name="object 34"/>
          <p:cNvGrpSpPr/>
          <p:nvPr/>
        </p:nvGrpSpPr>
        <p:grpSpPr>
          <a:xfrm>
            <a:off x="1085910" y="1898488"/>
            <a:ext cx="5629910" cy="2792095"/>
            <a:chOff x="1085910" y="1898488"/>
            <a:chExt cx="5629910" cy="2792095"/>
          </a:xfrm>
        </p:grpSpPr>
        <p:sp>
          <p:nvSpPr>
            <p:cNvPr id="35" name="object 35"/>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36" name="object 36"/>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7" name="object 37"/>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8" name="object 38"/>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39" name="object 39"/>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0" name="object 40"/>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1" name="object 41"/>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42" name="object 42"/>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43" name="object 43"/>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44" name="object 44"/>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5" name="object 45"/>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46" name="object 46"/>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7" name="object 47"/>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8" name="object 48"/>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49" name="object 49"/>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0" name="object 50"/>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51" name="object 51"/>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52" name="object 52"/>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53" name="object 53"/>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4" name="object 54"/>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5" name="object 55"/>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6" name="object 56"/>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7" name="object 57"/>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8" name="object 58"/>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59" name="object 59"/>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60" name="object 60"/>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61" name="object 61"/>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62" name="object 62"/>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3" name="object 63"/>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64" name="object 64"/>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5" name="object 65"/>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66" name="object 66"/>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7" name="object 67"/>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8" name="object 68"/>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69" name="object 69"/>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70" name="object 70"/>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71" name="object 71"/>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72" name="object 72"/>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73" name="object 73"/>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74" name="object 74"/>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5" name="object 75"/>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76" name="object 76"/>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77" name="object 77"/>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8" name="object 78"/>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79" name="object 79"/>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80" name="object 80"/>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81" name="object 81"/>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82" name="object 82"/>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83" name="object 83"/>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4" name="object 84"/>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5" name="object 85"/>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6" name="object 86"/>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7" name="object 87"/>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88" name="object 88"/>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89" name="object 89"/>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90" name="object 90"/>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91" name="object 91"/>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92" name="object 92"/>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3" name="object 93"/>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4" name="object 94"/>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5" name="object 95"/>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96" name="object 96"/>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97" name="object 97"/>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98" name="object 98"/>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a:p>
          </p:txBody>
        </p:sp>
        <p:sp>
          <p:nvSpPr>
            <p:cNvPr id="99" name="object 99"/>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a:p>
          </p:txBody>
        </p:sp>
        <p:sp>
          <p:nvSpPr>
            <p:cNvPr id="100" name="object 100"/>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a:p>
          </p:txBody>
        </p:sp>
        <p:sp>
          <p:nvSpPr>
            <p:cNvPr id="101" name="object 101"/>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102" name="object 102"/>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03" name="object 103"/>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04" name="object 104"/>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05" name="object 105"/>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06" name="object 106"/>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07" name="object 107"/>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a:p>
          </p:txBody>
        </p:sp>
        <p:sp>
          <p:nvSpPr>
            <p:cNvPr id="108" name="object 108"/>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a:p>
          </p:txBody>
        </p:sp>
        <p:sp>
          <p:nvSpPr>
            <p:cNvPr id="109" name="object 109"/>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a:p>
          </p:txBody>
        </p:sp>
        <p:sp>
          <p:nvSpPr>
            <p:cNvPr id="110" name="object 110"/>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a:p>
          </p:txBody>
        </p:sp>
        <p:sp>
          <p:nvSpPr>
            <p:cNvPr id="111" name="object 111"/>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12" name="object 112"/>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13" name="object 113"/>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4" name="object 114"/>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15" name="object 115"/>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16" name="object 116"/>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a:p>
          </p:txBody>
        </p:sp>
        <p:sp>
          <p:nvSpPr>
            <p:cNvPr id="117" name="object 117"/>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a:p>
          </p:txBody>
        </p:sp>
        <p:sp>
          <p:nvSpPr>
            <p:cNvPr id="118" name="object 118"/>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a:p>
          </p:txBody>
        </p:sp>
        <p:sp>
          <p:nvSpPr>
            <p:cNvPr id="119" name="object 119"/>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0" name="object 120"/>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1" name="object 121"/>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2" name="object 122"/>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a:p>
          </p:txBody>
        </p:sp>
        <p:sp>
          <p:nvSpPr>
            <p:cNvPr id="123" name="object 123"/>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24" name="object 124"/>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25" name="object 125"/>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6" name="object 126"/>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7" name="object 127"/>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8" name="object 128"/>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a:p>
          </p:txBody>
        </p:sp>
        <p:sp>
          <p:nvSpPr>
            <p:cNvPr id="129" name="object 129"/>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30" name="object 130"/>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31" name="object 131"/>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a:p>
          </p:txBody>
        </p:sp>
        <p:sp>
          <p:nvSpPr>
            <p:cNvPr id="132" name="object 132"/>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a:p>
          </p:txBody>
        </p:sp>
        <p:sp>
          <p:nvSpPr>
            <p:cNvPr id="133" name="object 133"/>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a:p>
          </p:txBody>
        </p:sp>
        <p:sp>
          <p:nvSpPr>
            <p:cNvPr id="134" name="object 134"/>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5" name="object 135"/>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6" name="object 136"/>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7" name="object 137"/>
          <p:cNvGrpSpPr/>
          <p:nvPr/>
        </p:nvGrpSpPr>
        <p:grpSpPr>
          <a:xfrm>
            <a:off x="1085910" y="2964206"/>
            <a:ext cx="668020" cy="668020"/>
            <a:chOff x="1085910" y="2964206"/>
            <a:chExt cx="668020" cy="668020"/>
          </a:xfrm>
        </p:grpSpPr>
        <p:sp>
          <p:nvSpPr>
            <p:cNvPr id="138" name="object 138"/>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39" name="object 139"/>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0" name="object 140"/>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1" name="object 141"/>
          <p:cNvGrpSpPr/>
          <p:nvPr/>
        </p:nvGrpSpPr>
        <p:grpSpPr>
          <a:xfrm>
            <a:off x="1085910" y="3886429"/>
            <a:ext cx="668020" cy="668020"/>
            <a:chOff x="1085910" y="3886429"/>
            <a:chExt cx="668020" cy="668020"/>
          </a:xfrm>
        </p:grpSpPr>
        <p:sp>
          <p:nvSpPr>
            <p:cNvPr id="142" name="object 142"/>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3" name="object 143"/>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4" name="object 144"/>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5" name="object 145"/>
          <p:cNvGrpSpPr/>
          <p:nvPr/>
        </p:nvGrpSpPr>
        <p:grpSpPr>
          <a:xfrm>
            <a:off x="595311" y="2042020"/>
            <a:ext cx="6784975" cy="1285240"/>
            <a:chOff x="595311" y="2042020"/>
            <a:chExt cx="6784975" cy="1285240"/>
          </a:xfrm>
        </p:grpSpPr>
        <p:sp>
          <p:nvSpPr>
            <p:cNvPr id="146" name="object 146"/>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7" name="object 147"/>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48" name="object 148"/>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49" name="object 149"/>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0" name="object 150"/>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1" name="object 151"/>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152" name="object 152"/>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53" name="object 153"/>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54" name="object 154"/>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5" name="object 155"/>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6" name="object 156"/>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7" name="object 157"/>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58" name="object 158"/>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59" name="object 159"/>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0" name="object 160"/>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spcBef>
                <a:spcPts val="40"/>
              </a:spcBef>
            </a:pPr>
            <a:endParaRPr sz="3850">
              <a:latin typeface="Times New Roman"/>
              <a:cs typeface="Times New Roman"/>
            </a:endParaRPr>
          </a:p>
          <a:p>
            <a:pPr marL="109220">
              <a:lnSpc>
                <a:spcPct val="100000"/>
              </a:lnSpc>
            </a:pPr>
            <a:r>
              <a:rPr sz="2400">
                <a:latin typeface="Arial"/>
                <a:cs typeface="Arial"/>
              </a:rPr>
              <a:t>ŷ</a:t>
            </a:r>
          </a:p>
        </p:txBody>
      </p:sp>
      <p:sp>
        <p:nvSpPr>
          <p:cNvPr id="161" name="object 161"/>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62" name="object 162"/>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grpSp>
        <p:nvGrpSpPr>
          <p:cNvPr id="163" name="object 163"/>
          <p:cNvGrpSpPr/>
          <p:nvPr/>
        </p:nvGrpSpPr>
        <p:grpSpPr>
          <a:xfrm>
            <a:off x="3495505" y="481011"/>
            <a:ext cx="929005" cy="708660"/>
            <a:chOff x="3495505" y="481011"/>
            <a:chExt cx="929005" cy="708660"/>
          </a:xfrm>
        </p:grpSpPr>
        <p:sp>
          <p:nvSpPr>
            <p:cNvPr id="164" name="object 164"/>
            <p:cNvSpPr/>
            <p:nvPr/>
          </p:nvSpPr>
          <p:spPr>
            <a:xfrm>
              <a:off x="3613292" y="495298"/>
              <a:ext cx="796925" cy="601980"/>
            </a:xfrm>
            <a:custGeom>
              <a:avLst/>
              <a:gdLst/>
              <a:ahLst/>
              <a:cxnLst/>
              <a:rect l="l" t="t" r="r" b="b"/>
              <a:pathLst>
                <a:path w="796925" h="601980">
                  <a:moveTo>
                    <a:pt x="796773" y="0"/>
                  </a:moveTo>
                  <a:lnTo>
                    <a:pt x="0" y="601678"/>
                  </a:lnTo>
                </a:path>
              </a:pathLst>
            </a:custGeom>
            <a:ln w="28574">
              <a:solidFill>
                <a:srgbClr val="CC0000"/>
              </a:solidFill>
            </a:ln>
          </p:spPr>
          <p:txBody>
            <a:bodyPr wrap="square" lIns="0" tIns="0" rIns="0" bIns="0" rtlCol="0"/>
            <a:lstStyle/>
            <a:p>
              <a:endParaRPr/>
            </a:p>
          </p:txBody>
        </p:sp>
        <p:sp>
          <p:nvSpPr>
            <p:cNvPr id="165" name="object 165"/>
            <p:cNvSpPr/>
            <p:nvPr/>
          </p:nvSpPr>
          <p:spPr>
            <a:xfrm>
              <a:off x="3495505" y="1045025"/>
              <a:ext cx="160524" cy="144384"/>
            </a:xfrm>
            <a:prstGeom prst="rect">
              <a:avLst/>
            </a:prstGeom>
            <a:blipFill>
              <a:blip r:embed="rId2" cstate="print"/>
              <a:stretch>
                <a:fillRect/>
              </a:stretch>
            </a:blipFill>
          </p:spPr>
          <p:txBody>
            <a:bodyPr wrap="square" lIns="0" tIns="0" rIns="0" bIns="0" rtlCol="0"/>
            <a:lstStyle/>
            <a:p>
              <a:endParaRPr/>
            </a:p>
          </p:txBody>
        </p:sp>
      </p:grpSp>
      <p:sp>
        <p:nvSpPr>
          <p:cNvPr id="166" name="object 166"/>
          <p:cNvSpPr txBox="1">
            <a:spLocks noGrp="1"/>
          </p:cNvSpPr>
          <p:nvPr>
            <p:ph type="title"/>
          </p:nvPr>
        </p:nvSpPr>
        <p:spPr>
          <a:xfrm>
            <a:off x="2253940" y="302730"/>
            <a:ext cx="2006600" cy="29972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CC0000"/>
                </a:solidFill>
                <a:latin typeface="Arial"/>
                <a:cs typeface="Arial"/>
              </a:rPr>
              <a:t>Activation</a:t>
            </a:r>
            <a:r>
              <a:rPr sz="1800" spc="-75">
                <a:solidFill>
                  <a:srgbClr val="CC0000"/>
                </a:solidFill>
                <a:latin typeface="Arial"/>
                <a:cs typeface="Arial"/>
              </a:rPr>
              <a:t> </a:t>
            </a:r>
            <a:r>
              <a:rPr sz="1800" spc="-5">
                <a:solidFill>
                  <a:srgbClr val="CC0000"/>
                </a:solidFill>
                <a:latin typeface="Arial"/>
                <a:cs typeface="Arial"/>
              </a:rPr>
              <a:t>vectors</a:t>
            </a:r>
            <a:endParaRPr sz="1800">
              <a:latin typeface="Arial"/>
              <a:cs typeface="Arial"/>
            </a:endParaRPr>
          </a:p>
        </p:txBody>
      </p:sp>
      <p:grpSp>
        <p:nvGrpSpPr>
          <p:cNvPr id="167" name="object 167"/>
          <p:cNvGrpSpPr/>
          <p:nvPr/>
        </p:nvGrpSpPr>
        <p:grpSpPr>
          <a:xfrm>
            <a:off x="4376603" y="490486"/>
            <a:ext cx="2475230" cy="741045"/>
            <a:chOff x="4376603" y="490486"/>
            <a:chExt cx="2475230" cy="741045"/>
          </a:xfrm>
        </p:grpSpPr>
        <p:sp>
          <p:nvSpPr>
            <p:cNvPr id="168" name="object 168"/>
            <p:cNvSpPr/>
            <p:nvPr/>
          </p:nvSpPr>
          <p:spPr>
            <a:xfrm>
              <a:off x="4390891" y="504774"/>
              <a:ext cx="508634" cy="602615"/>
            </a:xfrm>
            <a:custGeom>
              <a:avLst/>
              <a:gdLst/>
              <a:ahLst/>
              <a:cxnLst/>
              <a:rect l="l" t="t" r="r" b="b"/>
              <a:pathLst>
                <a:path w="508635" h="602615">
                  <a:moveTo>
                    <a:pt x="0" y="0"/>
                  </a:moveTo>
                  <a:lnTo>
                    <a:pt x="508598" y="602488"/>
                  </a:lnTo>
                </a:path>
              </a:pathLst>
            </a:custGeom>
            <a:ln w="28574">
              <a:solidFill>
                <a:srgbClr val="CC0000"/>
              </a:solidFill>
            </a:ln>
          </p:spPr>
          <p:txBody>
            <a:bodyPr wrap="square" lIns="0" tIns="0" rIns="0" bIns="0" rtlCol="0"/>
            <a:lstStyle/>
            <a:p>
              <a:endParaRPr/>
            </a:p>
          </p:txBody>
        </p:sp>
        <p:sp>
          <p:nvSpPr>
            <p:cNvPr id="169" name="object 169"/>
            <p:cNvSpPr/>
            <p:nvPr/>
          </p:nvSpPr>
          <p:spPr>
            <a:xfrm>
              <a:off x="4849152" y="1062530"/>
              <a:ext cx="148274" cy="158109"/>
            </a:xfrm>
            <a:prstGeom prst="rect">
              <a:avLst/>
            </a:prstGeom>
            <a:blipFill>
              <a:blip r:embed="rId3" cstate="print"/>
              <a:stretch>
                <a:fillRect/>
              </a:stretch>
            </a:blipFill>
          </p:spPr>
          <p:txBody>
            <a:bodyPr wrap="square" lIns="0" tIns="0" rIns="0" bIns="0" rtlCol="0"/>
            <a:lstStyle/>
            <a:p>
              <a:endParaRPr/>
            </a:p>
          </p:txBody>
        </p:sp>
        <p:sp>
          <p:nvSpPr>
            <p:cNvPr id="170" name="object 170"/>
            <p:cNvSpPr/>
            <p:nvPr/>
          </p:nvSpPr>
          <p:spPr>
            <a:xfrm>
              <a:off x="4391016" y="504824"/>
              <a:ext cx="2321560" cy="667385"/>
            </a:xfrm>
            <a:custGeom>
              <a:avLst/>
              <a:gdLst/>
              <a:ahLst/>
              <a:cxnLst/>
              <a:rect l="l" t="t" r="r" b="b"/>
              <a:pathLst>
                <a:path w="2321559" h="667385">
                  <a:moveTo>
                    <a:pt x="0" y="0"/>
                  </a:moveTo>
                  <a:lnTo>
                    <a:pt x="2321320" y="666953"/>
                  </a:lnTo>
                </a:path>
              </a:pathLst>
            </a:custGeom>
            <a:ln w="28574">
              <a:solidFill>
                <a:srgbClr val="CC0000"/>
              </a:solidFill>
            </a:ln>
          </p:spPr>
          <p:txBody>
            <a:bodyPr wrap="square" lIns="0" tIns="0" rIns="0" bIns="0" rtlCol="0"/>
            <a:lstStyle/>
            <a:p>
              <a:endParaRPr/>
            </a:p>
          </p:txBody>
        </p:sp>
        <p:sp>
          <p:nvSpPr>
            <p:cNvPr id="171" name="object 171"/>
            <p:cNvSpPr/>
            <p:nvPr/>
          </p:nvSpPr>
          <p:spPr>
            <a:xfrm>
              <a:off x="6684999" y="1112127"/>
              <a:ext cx="166249" cy="119299"/>
            </a:xfrm>
            <a:prstGeom prst="rect">
              <a:avLst/>
            </a:prstGeom>
            <a:blipFill>
              <a:blip r:embed="rId4" cstate="print"/>
              <a:stretch>
                <a:fillRect/>
              </a:stretch>
            </a:blipFill>
          </p:spPr>
          <p:txBody>
            <a:bodyPr wrap="square" lIns="0" tIns="0" rIns="0" bIns="0" rtlCol="0"/>
            <a:lstStyle/>
            <a:p>
              <a:endParaRPr/>
            </a:p>
          </p:txBody>
        </p:sp>
      </p:grpSp>
      <p:sp>
        <p:nvSpPr>
          <p:cNvPr id="172" name="object 172"/>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73" name="object 173"/>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74" name="object 174"/>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75" name="object 175"/>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6" name="object 176"/>
          <p:cNvGrpSpPr/>
          <p:nvPr/>
        </p:nvGrpSpPr>
        <p:grpSpPr>
          <a:xfrm>
            <a:off x="6712849" y="2964206"/>
            <a:ext cx="668020" cy="668020"/>
            <a:chOff x="6712849" y="2964206"/>
            <a:chExt cx="668020" cy="668020"/>
          </a:xfrm>
        </p:grpSpPr>
        <p:sp>
          <p:nvSpPr>
            <p:cNvPr id="177" name="object 177"/>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78" name="object 178"/>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79" name="object 179"/>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0" name="object 180"/>
          <p:cNvGrpSpPr/>
          <p:nvPr/>
        </p:nvGrpSpPr>
        <p:grpSpPr>
          <a:xfrm>
            <a:off x="6712849" y="3886429"/>
            <a:ext cx="668020" cy="668020"/>
            <a:chOff x="6712849" y="3886429"/>
            <a:chExt cx="668020" cy="668020"/>
          </a:xfrm>
        </p:grpSpPr>
        <p:sp>
          <p:nvSpPr>
            <p:cNvPr id="181" name="object 181"/>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82" name="object 182"/>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83" name="object 183"/>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4" name="object 184"/>
          <p:cNvGrpSpPr/>
          <p:nvPr/>
        </p:nvGrpSpPr>
        <p:grpSpPr>
          <a:xfrm>
            <a:off x="7375510" y="2355237"/>
            <a:ext cx="481965" cy="1885950"/>
            <a:chOff x="7375510" y="2355237"/>
            <a:chExt cx="481965" cy="1885950"/>
          </a:xfrm>
        </p:grpSpPr>
        <p:sp>
          <p:nvSpPr>
            <p:cNvPr id="185" name="object 185"/>
            <p:cNvSpPr/>
            <p:nvPr/>
          </p:nvSpPr>
          <p:spPr>
            <a:xfrm>
              <a:off x="7375510"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6" name="object 186"/>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87" name="object 187"/>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88" name="object 188"/>
            <p:cNvSpPr/>
            <p:nvPr/>
          </p:nvSpPr>
          <p:spPr>
            <a:xfrm>
              <a:off x="7375560" y="3302293"/>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9" name="object 189"/>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90" name="object 190"/>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91" name="object 191"/>
            <p:cNvSpPr/>
            <p:nvPr/>
          </p:nvSpPr>
          <p:spPr>
            <a:xfrm>
              <a:off x="7375560"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92" name="object 192"/>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93" name="object 193"/>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grpSp>
      <p:sp>
        <p:nvSpPr>
          <p:cNvPr id="194" name="object 194"/>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grpSp>
        <p:nvGrpSpPr>
          <p:cNvPr id="3" name="object 3"/>
          <p:cNvGrpSpPr/>
          <p:nvPr/>
        </p:nvGrpSpPr>
        <p:grpSpPr>
          <a:xfrm>
            <a:off x="2961556" y="1585271"/>
            <a:ext cx="668020" cy="1590040"/>
            <a:chOff x="2961556" y="1585271"/>
            <a:chExt cx="668020" cy="1590040"/>
          </a:xfrm>
        </p:grpSpPr>
        <p:sp>
          <p:nvSpPr>
            <p:cNvPr id="4" name="object 4"/>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5" name="object 5"/>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sp>
          <p:nvSpPr>
            <p:cNvPr id="6" name="object 6"/>
            <p:cNvSpPr/>
            <p:nvPr/>
          </p:nvSpPr>
          <p:spPr>
            <a:xfrm>
              <a:off x="2966319" y="2512245"/>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7" name="object 7"/>
            <p:cNvSpPr/>
            <p:nvPr/>
          </p:nvSpPr>
          <p:spPr>
            <a:xfrm>
              <a:off x="2966318" y="2512245"/>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8" name="object 8"/>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9" name="object 9"/>
          <p:cNvGrpSpPr/>
          <p:nvPr/>
        </p:nvGrpSpPr>
        <p:grpSpPr>
          <a:xfrm>
            <a:off x="2961556" y="3429680"/>
            <a:ext cx="668020" cy="668020"/>
            <a:chOff x="2961556" y="3429680"/>
            <a:chExt cx="668020" cy="668020"/>
          </a:xfrm>
        </p:grpSpPr>
        <p:sp>
          <p:nvSpPr>
            <p:cNvPr id="10" name="object 10"/>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1" name="object 11"/>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2" name="object 12"/>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3" name="object 13"/>
          <p:cNvGrpSpPr/>
          <p:nvPr/>
        </p:nvGrpSpPr>
        <p:grpSpPr>
          <a:xfrm>
            <a:off x="2961556" y="4351878"/>
            <a:ext cx="668020" cy="668020"/>
            <a:chOff x="2961556" y="4351878"/>
            <a:chExt cx="668020" cy="668020"/>
          </a:xfrm>
        </p:grpSpPr>
        <p:sp>
          <p:nvSpPr>
            <p:cNvPr id="14" name="object 14"/>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5" name="object 15"/>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6" name="object 16"/>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7" name="object 17"/>
          <p:cNvGrpSpPr/>
          <p:nvPr/>
        </p:nvGrpSpPr>
        <p:grpSpPr>
          <a:xfrm>
            <a:off x="4837202" y="1585271"/>
            <a:ext cx="668020" cy="1590040"/>
            <a:chOff x="4837202" y="1585271"/>
            <a:chExt cx="668020" cy="1590040"/>
          </a:xfrm>
        </p:grpSpPr>
        <p:sp>
          <p:nvSpPr>
            <p:cNvPr id="18" name="object 18"/>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19" name="object 19"/>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sp>
          <p:nvSpPr>
            <p:cNvPr id="20" name="object 20"/>
            <p:cNvSpPr/>
            <p:nvPr/>
          </p:nvSpPr>
          <p:spPr>
            <a:xfrm>
              <a:off x="4841965" y="2512245"/>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1" name="object 21"/>
            <p:cNvSpPr/>
            <p:nvPr/>
          </p:nvSpPr>
          <p:spPr>
            <a:xfrm>
              <a:off x="4841965" y="2512245"/>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2" name="object 22"/>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3" name="object 23"/>
          <p:cNvGrpSpPr/>
          <p:nvPr/>
        </p:nvGrpSpPr>
        <p:grpSpPr>
          <a:xfrm>
            <a:off x="4837202" y="3429680"/>
            <a:ext cx="668020" cy="668020"/>
            <a:chOff x="4837202" y="3429680"/>
            <a:chExt cx="668020" cy="668020"/>
          </a:xfrm>
        </p:grpSpPr>
        <p:sp>
          <p:nvSpPr>
            <p:cNvPr id="24" name="object 24"/>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5" name="object 25"/>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26" name="object 26"/>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7" name="object 27"/>
          <p:cNvGrpSpPr/>
          <p:nvPr/>
        </p:nvGrpSpPr>
        <p:grpSpPr>
          <a:xfrm>
            <a:off x="4837202" y="4351878"/>
            <a:ext cx="668020" cy="668020"/>
            <a:chOff x="4837202" y="4351878"/>
            <a:chExt cx="668020" cy="668020"/>
          </a:xfrm>
        </p:grpSpPr>
        <p:sp>
          <p:nvSpPr>
            <p:cNvPr id="28" name="object 28"/>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29" name="object 29"/>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0" name="object 30"/>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1" name="object 31"/>
          <p:cNvGrpSpPr/>
          <p:nvPr/>
        </p:nvGrpSpPr>
        <p:grpSpPr>
          <a:xfrm>
            <a:off x="1085910" y="1898488"/>
            <a:ext cx="5629910" cy="2792095"/>
            <a:chOff x="1085910" y="1898488"/>
            <a:chExt cx="5629910" cy="2792095"/>
          </a:xfrm>
        </p:grpSpPr>
        <p:sp>
          <p:nvSpPr>
            <p:cNvPr id="32" name="object 32"/>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33" name="object 33"/>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4" name="object 34"/>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5" name="object 35"/>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36" name="object 36"/>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37" name="object 37"/>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38" name="object 38"/>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39" name="object 39"/>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40" name="object 40"/>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41" name="object 41"/>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2" name="object 42"/>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43" name="object 43"/>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4" name="object 44"/>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5" name="object 45"/>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46" name="object 46"/>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47" name="object 47"/>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48" name="object 48"/>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9" name="object 49"/>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50" name="object 50"/>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1" name="object 51"/>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2" name="object 52"/>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3" name="object 53"/>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4" name="object 54"/>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5" name="object 55"/>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56" name="object 56"/>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57" name="object 57"/>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58" name="object 58"/>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59" name="object 59"/>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0" name="object 60"/>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61" name="object 61"/>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2" name="object 62"/>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63" name="object 63"/>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4" name="object 64"/>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5" name="object 65"/>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66" name="object 66"/>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67" name="object 67"/>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68" name="object 68"/>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69" name="object 69"/>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70" name="object 70"/>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71" name="object 71"/>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2" name="object 72"/>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73" name="object 73"/>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74" name="object 74"/>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5" name="object 75"/>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76" name="object 76"/>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77" name="object 77"/>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78" name="object 78"/>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79" name="object 79"/>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80" name="object 80"/>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1" name="object 81"/>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2" name="object 82"/>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3" name="object 83"/>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4" name="object 84"/>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85" name="object 85"/>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86" name="object 86"/>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7" name="object 87"/>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8" name="object 88"/>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9" name="object 89"/>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0" name="object 90"/>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1" name="object 91"/>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2" name="object 92"/>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93" name="object 93"/>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94" name="object 94"/>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95" name="object 95"/>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a:p>
          </p:txBody>
        </p:sp>
        <p:sp>
          <p:nvSpPr>
            <p:cNvPr id="96" name="object 96"/>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a:p>
          </p:txBody>
        </p:sp>
        <p:sp>
          <p:nvSpPr>
            <p:cNvPr id="97" name="object 97"/>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a:p>
          </p:txBody>
        </p:sp>
        <p:sp>
          <p:nvSpPr>
            <p:cNvPr id="98" name="object 98"/>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99" name="object 99"/>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00" name="object 100"/>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01" name="object 101"/>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02" name="object 102"/>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03" name="object 103"/>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04" name="object 104"/>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a:p>
          </p:txBody>
        </p:sp>
        <p:sp>
          <p:nvSpPr>
            <p:cNvPr id="105" name="object 105"/>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a:p>
          </p:txBody>
        </p:sp>
        <p:sp>
          <p:nvSpPr>
            <p:cNvPr id="106" name="object 106"/>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a:p>
          </p:txBody>
        </p:sp>
        <p:sp>
          <p:nvSpPr>
            <p:cNvPr id="107" name="object 107"/>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a:p>
          </p:txBody>
        </p:sp>
        <p:sp>
          <p:nvSpPr>
            <p:cNvPr id="108" name="object 108"/>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09" name="object 109"/>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10" name="object 110"/>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1" name="object 111"/>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12" name="object 112"/>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13" name="object 113"/>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a:p>
          </p:txBody>
        </p:sp>
        <p:sp>
          <p:nvSpPr>
            <p:cNvPr id="114" name="object 114"/>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a:p>
          </p:txBody>
        </p:sp>
        <p:sp>
          <p:nvSpPr>
            <p:cNvPr id="115" name="object 115"/>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a:p>
          </p:txBody>
        </p:sp>
        <p:sp>
          <p:nvSpPr>
            <p:cNvPr id="116" name="object 116"/>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17" name="object 117"/>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18" name="object 118"/>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19" name="object 119"/>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a:p>
          </p:txBody>
        </p:sp>
        <p:sp>
          <p:nvSpPr>
            <p:cNvPr id="120" name="object 120"/>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21" name="object 121"/>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22" name="object 122"/>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3" name="object 123"/>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4" name="object 124"/>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5" name="object 125"/>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a:p>
          </p:txBody>
        </p:sp>
        <p:sp>
          <p:nvSpPr>
            <p:cNvPr id="126" name="object 126"/>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27" name="object 127"/>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28" name="object 128"/>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a:p>
          </p:txBody>
        </p:sp>
        <p:sp>
          <p:nvSpPr>
            <p:cNvPr id="129" name="object 129"/>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a:p>
          </p:txBody>
        </p:sp>
        <p:sp>
          <p:nvSpPr>
            <p:cNvPr id="130" name="object 130"/>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a:p>
          </p:txBody>
        </p:sp>
        <p:sp>
          <p:nvSpPr>
            <p:cNvPr id="131" name="object 131"/>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2" name="object 132"/>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3" name="object 133"/>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4" name="object 134"/>
          <p:cNvGrpSpPr/>
          <p:nvPr/>
        </p:nvGrpSpPr>
        <p:grpSpPr>
          <a:xfrm>
            <a:off x="1085910" y="2964206"/>
            <a:ext cx="668020" cy="668020"/>
            <a:chOff x="1085910" y="2964206"/>
            <a:chExt cx="668020" cy="668020"/>
          </a:xfrm>
        </p:grpSpPr>
        <p:sp>
          <p:nvSpPr>
            <p:cNvPr id="135" name="object 135"/>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36" name="object 136"/>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37" name="object 137"/>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38" name="object 138"/>
          <p:cNvGrpSpPr/>
          <p:nvPr/>
        </p:nvGrpSpPr>
        <p:grpSpPr>
          <a:xfrm>
            <a:off x="1085910" y="3886429"/>
            <a:ext cx="668020" cy="668020"/>
            <a:chOff x="1085910" y="3886429"/>
            <a:chExt cx="668020" cy="668020"/>
          </a:xfrm>
        </p:grpSpPr>
        <p:sp>
          <p:nvSpPr>
            <p:cNvPr id="139" name="object 139"/>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0" name="object 140"/>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1" name="object 141"/>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2" name="object 142"/>
          <p:cNvGrpSpPr/>
          <p:nvPr/>
        </p:nvGrpSpPr>
        <p:grpSpPr>
          <a:xfrm>
            <a:off x="595311" y="2359587"/>
            <a:ext cx="486409" cy="967740"/>
            <a:chOff x="595311" y="2359587"/>
            <a:chExt cx="486409" cy="967740"/>
          </a:xfrm>
        </p:grpSpPr>
        <p:sp>
          <p:nvSpPr>
            <p:cNvPr id="143" name="object 143"/>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4" name="object 144"/>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45" name="object 145"/>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46" name="object 146"/>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7" name="object 147"/>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48" name="object 148"/>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grpSp>
      <p:sp>
        <p:nvSpPr>
          <p:cNvPr id="149" name="object 149"/>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0" name="object 150"/>
          <p:cNvSpPr txBox="1"/>
          <p:nvPr/>
        </p:nvSpPr>
        <p:spPr>
          <a:xfrm>
            <a:off x="2131035" y="951228"/>
            <a:ext cx="3221990" cy="1108075"/>
          </a:xfrm>
          <a:prstGeom prst="rect">
            <a:avLst/>
          </a:prstGeom>
        </p:spPr>
        <p:txBody>
          <a:bodyPr vert="horz" wrap="square" lIns="0" tIns="118110" rIns="0" bIns="0" rtlCol="0">
            <a:spAutoFit/>
          </a:bodyPr>
          <a:lstStyle/>
          <a:p>
            <a:pPr marL="1007110">
              <a:lnSpc>
                <a:spcPct val="100000"/>
              </a:lnSpc>
              <a:spcBef>
                <a:spcPts val="930"/>
              </a:spcBef>
              <a:tabLst>
                <a:tab pos="2882900" algn="l"/>
              </a:tabLst>
            </a:pPr>
            <a:r>
              <a:rPr sz="2700" baseline="-21604">
                <a:latin typeface="Arial"/>
                <a:cs typeface="Arial"/>
              </a:rPr>
              <a:t>a</a:t>
            </a:r>
            <a:r>
              <a:rPr sz="1200">
                <a:latin typeface="Arial"/>
                <a:cs typeface="Arial"/>
              </a:rPr>
              <a:t>(2)	</a:t>
            </a:r>
            <a:r>
              <a:rPr sz="2700" baseline="-21604">
                <a:latin typeface="Arial"/>
                <a:cs typeface="Arial"/>
              </a:rPr>
              <a:t>a</a:t>
            </a:r>
            <a:r>
              <a:rPr sz="1200">
                <a:latin typeface="Arial"/>
                <a:cs typeface="Arial"/>
              </a:rPr>
              <a:t>(3)</a:t>
            </a:r>
          </a:p>
          <a:p>
            <a:pPr marL="25400">
              <a:lnSpc>
                <a:spcPct val="100000"/>
              </a:lnSpc>
              <a:spcBef>
                <a:spcPts val="835"/>
              </a:spcBef>
              <a:tabLst>
                <a:tab pos="1900555" algn="l"/>
              </a:tabLst>
            </a:pPr>
            <a:r>
              <a:rPr sz="2700" baseline="-21604">
                <a:latin typeface="Arial"/>
                <a:cs typeface="Arial"/>
              </a:rPr>
              <a:t>W</a:t>
            </a:r>
            <a:r>
              <a:rPr sz="1200">
                <a:latin typeface="Arial"/>
                <a:cs typeface="Arial"/>
              </a:rPr>
              <a:t>(1)	</a:t>
            </a:r>
            <a:r>
              <a:rPr sz="2700" baseline="-21604">
                <a:latin typeface="Arial"/>
                <a:cs typeface="Arial"/>
              </a:rPr>
              <a:t>W</a:t>
            </a:r>
            <a:r>
              <a:rPr sz="1200">
                <a:latin typeface="Arial"/>
                <a:cs typeface="Arial"/>
              </a:rPr>
              <a:t>(2)</a:t>
            </a:r>
          </a:p>
          <a:p>
            <a:pPr marL="1093470">
              <a:lnSpc>
                <a:spcPct val="100000"/>
              </a:lnSpc>
              <a:spcBef>
                <a:spcPts val="375"/>
              </a:spcBef>
              <a:tabLst>
                <a:tab pos="2969260" algn="l"/>
              </a:tabLst>
            </a:pPr>
            <a:r>
              <a:rPr sz="1800">
                <a:latin typeface="Arial"/>
                <a:cs typeface="Arial"/>
              </a:rPr>
              <a:t>σ	σ</a:t>
            </a:r>
          </a:p>
        </p:txBody>
      </p:sp>
      <p:sp>
        <p:nvSpPr>
          <p:cNvPr id="151" name="object 151"/>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52" name="object 152"/>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spcBef>
                <a:spcPts val="40"/>
              </a:spcBef>
            </a:pPr>
            <a:endParaRPr sz="3850">
              <a:latin typeface="Times New Roman"/>
              <a:cs typeface="Times New Roman"/>
            </a:endParaRPr>
          </a:p>
          <a:p>
            <a:pPr marL="109220">
              <a:lnSpc>
                <a:spcPct val="100000"/>
              </a:lnSpc>
            </a:pPr>
            <a:r>
              <a:rPr sz="2400">
                <a:latin typeface="Arial"/>
                <a:cs typeface="Arial"/>
              </a:rPr>
              <a:t>ŷ</a:t>
            </a:r>
          </a:p>
        </p:txBody>
      </p:sp>
      <p:sp>
        <p:nvSpPr>
          <p:cNvPr id="153" name="object 153"/>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54" name="object 154"/>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55" name="object 155"/>
          <p:cNvSpPr txBox="1">
            <a:spLocks noGrp="1"/>
          </p:cNvSpPr>
          <p:nvPr>
            <p:ph type="title"/>
          </p:nvPr>
        </p:nvSpPr>
        <p:spPr>
          <a:xfrm>
            <a:off x="2149146" y="606280"/>
            <a:ext cx="3018790" cy="29972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CC0000"/>
                </a:solidFill>
                <a:latin typeface="Arial"/>
                <a:cs typeface="Arial"/>
              </a:rPr>
              <a:t>Sigmoid activation</a:t>
            </a:r>
            <a:r>
              <a:rPr sz="1800" spc="-90">
                <a:solidFill>
                  <a:srgbClr val="CC0000"/>
                </a:solidFill>
                <a:latin typeface="Arial"/>
                <a:cs typeface="Arial"/>
              </a:rPr>
              <a:t> </a:t>
            </a:r>
            <a:r>
              <a:rPr sz="1800">
                <a:solidFill>
                  <a:srgbClr val="CC0000"/>
                </a:solidFill>
                <a:latin typeface="Arial"/>
                <a:cs typeface="Arial"/>
              </a:rPr>
              <a:t>function</a:t>
            </a:r>
            <a:endParaRPr sz="1800">
              <a:latin typeface="Arial"/>
              <a:cs typeface="Arial"/>
            </a:endParaRPr>
          </a:p>
        </p:txBody>
      </p:sp>
      <p:grpSp>
        <p:nvGrpSpPr>
          <p:cNvPr id="156" name="object 156"/>
          <p:cNvGrpSpPr/>
          <p:nvPr/>
        </p:nvGrpSpPr>
        <p:grpSpPr>
          <a:xfrm>
            <a:off x="3095256" y="1728534"/>
            <a:ext cx="4285615" cy="2244725"/>
            <a:chOff x="3095256" y="1728534"/>
            <a:chExt cx="4285615" cy="2244725"/>
          </a:xfrm>
        </p:grpSpPr>
        <p:sp>
          <p:nvSpPr>
            <p:cNvPr id="157" name="object 157"/>
            <p:cNvSpPr/>
            <p:nvPr/>
          </p:nvSpPr>
          <p:spPr>
            <a:xfrm>
              <a:off x="3109543" y="1742821"/>
              <a:ext cx="2247265" cy="2216150"/>
            </a:xfrm>
            <a:custGeom>
              <a:avLst/>
              <a:gdLst/>
              <a:ahLst/>
              <a:cxnLst/>
              <a:rect l="l" t="t" r="r" b="b"/>
              <a:pathLst>
                <a:path w="2247265" h="2216150">
                  <a:moveTo>
                    <a:pt x="0" y="185699"/>
                  </a:moveTo>
                  <a:lnTo>
                    <a:pt x="6634" y="136333"/>
                  </a:lnTo>
                  <a:lnTo>
                    <a:pt x="25355" y="91973"/>
                  </a:lnTo>
                  <a:lnTo>
                    <a:pt x="54393" y="54389"/>
                  </a:lnTo>
                  <a:lnTo>
                    <a:pt x="91977" y="25353"/>
                  </a:lnTo>
                  <a:lnTo>
                    <a:pt x="136336" y="6633"/>
                  </a:lnTo>
                  <a:lnTo>
                    <a:pt x="185699" y="0"/>
                  </a:lnTo>
                  <a:lnTo>
                    <a:pt x="256758" y="14135"/>
                  </a:lnTo>
                  <a:lnTo>
                    <a:pt x="316999" y="54389"/>
                  </a:lnTo>
                  <a:lnTo>
                    <a:pt x="357258" y="114635"/>
                  </a:lnTo>
                  <a:lnTo>
                    <a:pt x="371399" y="185699"/>
                  </a:lnTo>
                  <a:lnTo>
                    <a:pt x="364765" y="235066"/>
                  </a:lnTo>
                  <a:lnTo>
                    <a:pt x="346043" y="279426"/>
                  </a:lnTo>
                  <a:lnTo>
                    <a:pt x="317005" y="317009"/>
                  </a:lnTo>
                  <a:lnTo>
                    <a:pt x="279421" y="346045"/>
                  </a:lnTo>
                  <a:lnTo>
                    <a:pt x="235062" y="364765"/>
                  </a:lnTo>
                  <a:lnTo>
                    <a:pt x="185699" y="371399"/>
                  </a:lnTo>
                  <a:lnTo>
                    <a:pt x="136336" y="364765"/>
                  </a:lnTo>
                  <a:lnTo>
                    <a:pt x="91977" y="346045"/>
                  </a:lnTo>
                  <a:lnTo>
                    <a:pt x="54393" y="317009"/>
                  </a:lnTo>
                  <a:lnTo>
                    <a:pt x="25355" y="279426"/>
                  </a:lnTo>
                  <a:lnTo>
                    <a:pt x="6634" y="235066"/>
                  </a:lnTo>
                  <a:lnTo>
                    <a:pt x="0" y="185699"/>
                  </a:lnTo>
                  <a:close/>
                </a:path>
                <a:path w="2247265" h="2216150">
                  <a:moveTo>
                    <a:pt x="0" y="1107897"/>
                  </a:moveTo>
                  <a:lnTo>
                    <a:pt x="6634" y="1058534"/>
                  </a:lnTo>
                  <a:lnTo>
                    <a:pt x="25355" y="1014175"/>
                  </a:lnTo>
                  <a:lnTo>
                    <a:pt x="54393" y="976591"/>
                  </a:lnTo>
                  <a:lnTo>
                    <a:pt x="91977" y="947553"/>
                  </a:lnTo>
                  <a:lnTo>
                    <a:pt x="136336" y="928832"/>
                  </a:lnTo>
                  <a:lnTo>
                    <a:pt x="185699" y="922198"/>
                  </a:lnTo>
                  <a:lnTo>
                    <a:pt x="256758" y="936338"/>
                  </a:lnTo>
                  <a:lnTo>
                    <a:pt x="316999" y="976598"/>
                  </a:lnTo>
                  <a:lnTo>
                    <a:pt x="357258" y="1036838"/>
                  </a:lnTo>
                  <a:lnTo>
                    <a:pt x="371399" y="1107897"/>
                  </a:lnTo>
                  <a:lnTo>
                    <a:pt x="364765" y="1157260"/>
                  </a:lnTo>
                  <a:lnTo>
                    <a:pt x="346043" y="1201619"/>
                  </a:lnTo>
                  <a:lnTo>
                    <a:pt x="317005" y="1239203"/>
                  </a:lnTo>
                  <a:lnTo>
                    <a:pt x="279421" y="1268241"/>
                  </a:lnTo>
                  <a:lnTo>
                    <a:pt x="235062" y="1286963"/>
                  </a:lnTo>
                  <a:lnTo>
                    <a:pt x="185699" y="1293597"/>
                  </a:lnTo>
                  <a:lnTo>
                    <a:pt x="136336" y="1286963"/>
                  </a:lnTo>
                  <a:lnTo>
                    <a:pt x="91977" y="1268241"/>
                  </a:lnTo>
                  <a:lnTo>
                    <a:pt x="54393" y="1239203"/>
                  </a:lnTo>
                  <a:lnTo>
                    <a:pt x="25355" y="1201619"/>
                  </a:lnTo>
                  <a:lnTo>
                    <a:pt x="6634" y="1157260"/>
                  </a:lnTo>
                  <a:lnTo>
                    <a:pt x="0" y="1107897"/>
                  </a:lnTo>
                  <a:close/>
                </a:path>
                <a:path w="2247265" h="2216150">
                  <a:moveTo>
                    <a:pt x="0" y="2030095"/>
                  </a:moveTo>
                  <a:lnTo>
                    <a:pt x="6634" y="1980732"/>
                  </a:lnTo>
                  <a:lnTo>
                    <a:pt x="25355" y="1936373"/>
                  </a:lnTo>
                  <a:lnTo>
                    <a:pt x="54393" y="1898789"/>
                  </a:lnTo>
                  <a:lnTo>
                    <a:pt x="91977" y="1869751"/>
                  </a:lnTo>
                  <a:lnTo>
                    <a:pt x="136336" y="1851030"/>
                  </a:lnTo>
                  <a:lnTo>
                    <a:pt x="185699" y="1844396"/>
                  </a:lnTo>
                  <a:lnTo>
                    <a:pt x="256758" y="1858536"/>
                  </a:lnTo>
                  <a:lnTo>
                    <a:pt x="316999" y="1898796"/>
                  </a:lnTo>
                  <a:lnTo>
                    <a:pt x="357258" y="1959036"/>
                  </a:lnTo>
                  <a:lnTo>
                    <a:pt x="371399" y="2030095"/>
                  </a:lnTo>
                  <a:lnTo>
                    <a:pt x="364765" y="2079459"/>
                  </a:lnTo>
                  <a:lnTo>
                    <a:pt x="346043" y="2123817"/>
                  </a:lnTo>
                  <a:lnTo>
                    <a:pt x="317005" y="2161401"/>
                  </a:lnTo>
                  <a:lnTo>
                    <a:pt x="279421" y="2190440"/>
                  </a:lnTo>
                  <a:lnTo>
                    <a:pt x="235062" y="2209161"/>
                  </a:lnTo>
                  <a:lnTo>
                    <a:pt x="185699" y="2215795"/>
                  </a:lnTo>
                  <a:lnTo>
                    <a:pt x="136336" y="2209161"/>
                  </a:lnTo>
                  <a:lnTo>
                    <a:pt x="91977" y="2190440"/>
                  </a:lnTo>
                  <a:lnTo>
                    <a:pt x="54393" y="2161401"/>
                  </a:lnTo>
                  <a:lnTo>
                    <a:pt x="25355" y="2123817"/>
                  </a:lnTo>
                  <a:lnTo>
                    <a:pt x="6634" y="2079459"/>
                  </a:lnTo>
                  <a:lnTo>
                    <a:pt x="0" y="2030095"/>
                  </a:lnTo>
                  <a:close/>
                </a:path>
                <a:path w="2247265" h="2216150">
                  <a:moveTo>
                    <a:pt x="1875646" y="185699"/>
                  </a:moveTo>
                  <a:lnTo>
                    <a:pt x="1882280" y="136333"/>
                  </a:lnTo>
                  <a:lnTo>
                    <a:pt x="1901001" y="91973"/>
                  </a:lnTo>
                  <a:lnTo>
                    <a:pt x="1930039" y="54389"/>
                  </a:lnTo>
                  <a:lnTo>
                    <a:pt x="1967623" y="25353"/>
                  </a:lnTo>
                  <a:lnTo>
                    <a:pt x="2011982" y="6633"/>
                  </a:lnTo>
                  <a:lnTo>
                    <a:pt x="2061345" y="0"/>
                  </a:lnTo>
                  <a:lnTo>
                    <a:pt x="2132405" y="14135"/>
                  </a:lnTo>
                  <a:lnTo>
                    <a:pt x="2192645" y="54389"/>
                  </a:lnTo>
                  <a:lnTo>
                    <a:pt x="2232904" y="114635"/>
                  </a:lnTo>
                  <a:lnTo>
                    <a:pt x="2247045" y="185699"/>
                  </a:lnTo>
                  <a:lnTo>
                    <a:pt x="2240411" y="235066"/>
                  </a:lnTo>
                  <a:lnTo>
                    <a:pt x="2221689" y="279426"/>
                  </a:lnTo>
                  <a:lnTo>
                    <a:pt x="2192651" y="317009"/>
                  </a:lnTo>
                  <a:lnTo>
                    <a:pt x="2155067" y="346045"/>
                  </a:lnTo>
                  <a:lnTo>
                    <a:pt x="2110708" y="364765"/>
                  </a:lnTo>
                  <a:lnTo>
                    <a:pt x="2061345" y="371399"/>
                  </a:lnTo>
                  <a:lnTo>
                    <a:pt x="2011982" y="364765"/>
                  </a:lnTo>
                  <a:lnTo>
                    <a:pt x="1967623" y="346045"/>
                  </a:lnTo>
                  <a:lnTo>
                    <a:pt x="1930039" y="317009"/>
                  </a:lnTo>
                  <a:lnTo>
                    <a:pt x="1901001" y="279426"/>
                  </a:lnTo>
                  <a:lnTo>
                    <a:pt x="1882280" y="235066"/>
                  </a:lnTo>
                  <a:lnTo>
                    <a:pt x="1875646" y="185699"/>
                  </a:lnTo>
                  <a:close/>
                </a:path>
                <a:path w="2247265" h="2216150">
                  <a:moveTo>
                    <a:pt x="1875646" y="1107897"/>
                  </a:moveTo>
                  <a:lnTo>
                    <a:pt x="1882280" y="1058534"/>
                  </a:lnTo>
                  <a:lnTo>
                    <a:pt x="1901001" y="1014175"/>
                  </a:lnTo>
                  <a:lnTo>
                    <a:pt x="1930039" y="976591"/>
                  </a:lnTo>
                  <a:lnTo>
                    <a:pt x="1967623" y="947553"/>
                  </a:lnTo>
                  <a:lnTo>
                    <a:pt x="2011982" y="928832"/>
                  </a:lnTo>
                  <a:lnTo>
                    <a:pt x="2061345" y="922198"/>
                  </a:lnTo>
                  <a:lnTo>
                    <a:pt x="2132405" y="936338"/>
                  </a:lnTo>
                  <a:lnTo>
                    <a:pt x="2192645" y="976598"/>
                  </a:lnTo>
                  <a:lnTo>
                    <a:pt x="2232904" y="1036838"/>
                  </a:lnTo>
                  <a:lnTo>
                    <a:pt x="2247045" y="1107897"/>
                  </a:lnTo>
                  <a:lnTo>
                    <a:pt x="2240411" y="1157260"/>
                  </a:lnTo>
                  <a:lnTo>
                    <a:pt x="2221689" y="1201619"/>
                  </a:lnTo>
                  <a:lnTo>
                    <a:pt x="2192651" y="1239203"/>
                  </a:lnTo>
                  <a:lnTo>
                    <a:pt x="2155067" y="1268241"/>
                  </a:lnTo>
                  <a:lnTo>
                    <a:pt x="2110708" y="1286963"/>
                  </a:lnTo>
                  <a:lnTo>
                    <a:pt x="2061345" y="1293597"/>
                  </a:lnTo>
                  <a:lnTo>
                    <a:pt x="2011982" y="1286963"/>
                  </a:lnTo>
                  <a:lnTo>
                    <a:pt x="1967623" y="1268241"/>
                  </a:lnTo>
                  <a:lnTo>
                    <a:pt x="1930039" y="1239203"/>
                  </a:lnTo>
                  <a:lnTo>
                    <a:pt x="1901001" y="1201619"/>
                  </a:lnTo>
                  <a:lnTo>
                    <a:pt x="1882280" y="1157260"/>
                  </a:lnTo>
                  <a:lnTo>
                    <a:pt x="1875646" y="1107897"/>
                  </a:lnTo>
                  <a:close/>
                </a:path>
                <a:path w="2247265" h="2216150">
                  <a:moveTo>
                    <a:pt x="1875646" y="2030095"/>
                  </a:moveTo>
                  <a:lnTo>
                    <a:pt x="1882280" y="1980732"/>
                  </a:lnTo>
                  <a:lnTo>
                    <a:pt x="1901001" y="1936373"/>
                  </a:lnTo>
                  <a:lnTo>
                    <a:pt x="1930039" y="1898789"/>
                  </a:lnTo>
                  <a:lnTo>
                    <a:pt x="1967623" y="1869751"/>
                  </a:lnTo>
                  <a:lnTo>
                    <a:pt x="2011982" y="1851030"/>
                  </a:lnTo>
                  <a:lnTo>
                    <a:pt x="2061345" y="1844396"/>
                  </a:lnTo>
                  <a:lnTo>
                    <a:pt x="2132405" y="1858536"/>
                  </a:lnTo>
                  <a:lnTo>
                    <a:pt x="2192645" y="1898796"/>
                  </a:lnTo>
                  <a:lnTo>
                    <a:pt x="2232904" y="1959036"/>
                  </a:lnTo>
                  <a:lnTo>
                    <a:pt x="2247045" y="2030095"/>
                  </a:lnTo>
                  <a:lnTo>
                    <a:pt x="2240411" y="2079459"/>
                  </a:lnTo>
                  <a:lnTo>
                    <a:pt x="2221689" y="2123817"/>
                  </a:lnTo>
                  <a:lnTo>
                    <a:pt x="2192651" y="2161401"/>
                  </a:lnTo>
                  <a:lnTo>
                    <a:pt x="2155067" y="2190440"/>
                  </a:lnTo>
                  <a:lnTo>
                    <a:pt x="2110708" y="2209161"/>
                  </a:lnTo>
                  <a:lnTo>
                    <a:pt x="2061345" y="2215795"/>
                  </a:lnTo>
                  <a:lnTo>
                    <a:pt x="2011982" y="2209161"/>
                  </a:lnTo>
                  <a:lnTo>
                    <a:pt x="1967623" y="2190440"/>
                  </a:lnTo>
                  <a:lnTo>
                    <a:pt x="1930039" y="2161401"/>
                  </a:lnTo>
                  <a:lnTo>
                    <a:pt x="1901001" y="2123817"/>
                  </a:lnTo>
                  <a:lnTo>
                    <a:pt x="1882280" y="2079459"/>
                  </a:lnTo>
                  <a:lnTo>
                    <a:pt x="1875646" y="2030095"/>
                  </a:lnTo>
                  <a:close/>
                </a:path>
              </a:pathLst>
            </a:custGeom>
            <a:ln w="28574">
              <a:solidFill>
                <a:srgbClr val="CC0000"/>
              </a:solidFill>
            </a:ln>
          </p:spPr>
          <p:txBody>
            <a:bodyPr wrap="square" lIns="0" tIns="0" rIns="0" bIns="0" rtlCol="0"/>
            <a:lstStyle/>
            <a:p>
              <a:endParaRPr/>
            </a:p>
          </p:txBody>
        </p:sp>
        <p:sp>
          <p:nvSpPr>
            <p:cNvPr id="158" name="object 158"/>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59" name="object 159"/>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60" name="object 160"/>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1" name="object 161"/>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62" name="object 162"/>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3" name="object 163"/>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64" name="object 164"/>
          <p:cNvGrpSpPr/>
          <p:nvPr/>
        </p:nvGrpSpPr>
        <p:grpSpPr>
          <a:xfrm>
            <a:off x="6712849" y="2964206"/>
            <a:ext cx="668020" cy="668020"/>
            <a:chOff x="6712849" y="2964206"/>
            <a:chExt cx="668020" cy="668020"/>
          </a:xfrm>
        </p:grpSpPr>
        <p:sp>
          <p:nvSpPr>
            <p:cNvPr id="165" name="object 165"/>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66" name="object 166"/>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67" name="object 167"/>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68" name="object 168"/>
          <p:cNvGrpSpPr/>
          <p:nvPr/>
        </p:nvGrpSpPr>
        <p:grpSpPr>
          <a:xfrm>
            <a:off x="6712849" y="3886429"/>
            <a:ext cx="668020" cy="668020"/>
            <a:chOff x="6712849" y="3886429"/>
            <a:chExt cx="668020" cy="668020"/>
          </a:xfrm>
        </p:grpSpPr>
        <p:sp>
          <p:nvSpPr>
            <p:cNvPr id="169" name="object 169"/>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70" name="object 170"/>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1" name="object 171"/>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2" name="object 172"/>
          <p:cNvGrpSpPr/>
          <p:nvPr/>
        </p:nvGrpSpPr>
        <p:grpSpPr>
          <a:xfrm>
            <a:off x="7375510" y="2355237"/>
            <a:ext cx="481965" cy="1885950"/>
            <a:chOff x="7375510" y="2355237"/>
            <a:chExt cx="481965" cy="1885950"/>
          </a:xfrm>
        </p:grpSpPr>
        <p:sp>
          <p:nvSpPr>
            <p:cNvPr id="173" name="object 173"/>
            <p:cNvSpPr/>
            <p:nvPr/>
          </p:nvSpPr>
          <p:spPr>
            <a:xfrm>
              <a:off x="7375510"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74" name="object 174"/>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75" name="object 175"/>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76" name="object 176"/>
            <p:cNvSpPr/>
            <p:nvPr/>
          </p:nvSpPr>
          <p:spPr>
            <a:xfrm>
              <a:off x="7375560" y="3302293"/>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77" name="object 177"/>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78" name="object 178"/>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79" name="object 179"/>
            <p:cNvSpPr/>
            <p:nvPr/>
          </p:nvSpPr>
          <p:spPr>
            <a:xfrm>
              <a:off x="7375560"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0" name="object 180"/>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81" name="object 181"/>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grpSp>
      <p:sp>
        <p:nvSpPr>
          <p:cNvPr id="182" name="object 182"/>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12849" y="2042020"/>
            <a:ext cx="668020" cy="668020"/>
            <a:chOff x="6712849" y="2042020"/>
            <a:chExt cx="668020" cy="668020"/>
          </a:xfrm>
        </p:grpSpPr>
        <p:sp>
          <p:nvSpPr>
            <p:cNvPr id="3" name="object 3"/>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4" name="object 4"/>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5" name="object 5"/>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6" name="object 6"/>
          <p:cNvGrpSpPr/>
          <p:nvPr/>
        </p:nvGrpSpPr>
        <p:grpSpPr>
          <a:xfrm>
            <a:off x="6712849" y="2964206"/>
            <a:ext cx="668020" cy="668020"/>
            <a:chOff x="6712849" y="2964206"/>
            <a:chExt cx="668020" cy="668020"/>
          </a:xfrm>
        </p:grpSpPr>
        <p:sp>
          <p:nvSpPr>
            <p:cNvPr id="7" name="object 7"/>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8" name="object 8"/>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9" name="object 9"/>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0" name="object 10"/>
          <p:cNvGrpSpPr/>
          <p:nvPr/>
        </p:nvGrpSpPr>
        <p:grpSpPr>
          <a:xfrm>
            <a:off x="6712849" y="3886429"/>
            <a:ext cx="668020" cy="668020"/>
            <a:chOff x="6712849" y="3886429"/>
            <a:chExt cx="668020" cy="668020"/>
          </a:xfrm>
        </p:grpSpPr>
        <p:sp>
          <p:nvSpPr>
            <p:cNvPr id="11" name="object 11"/>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2" name="object 12"/>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3" name="object 13"/>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4" name="object 14"/>
          <p:cNvGrpSpPr/>
          <p:nvPr/>
        </p:nvGrpSpPr>
        <p:grpSpPr>
          <a:xfrm>
            <a:off x="2961556" y="1585271"/>
            <a:ext cx="4895850" cy="2655570"/>
            <a:chOff x="2961556" y="1585271"/>
            <a:chExt cx="4895850" cy="2655570"/>
          </a:xfrm>
        </p:grpSpPr>
        <p:sp>
          <p:nvSpPr>
            <p:cNvPr id="15" name="object 15"/>
            <p:cNvSpPr/>
            <p:nvPr/>
          </p:nvSpPr>
          <p:spPr>
            <a:xfrm>
              <a:off x="7375509"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6" name="object 16"/>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7" name="object 17"/>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8" name="object 18"/>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19" name="object 19"/>
            <p:cNvSpPr/>
            <p:nvPr/>
          </p:nvSpPr>
          <p:spPr>
            <a:xfrm>
              <a:off x="2966318" y="1590034"/>
              <a:ext cx="4843145" cy="1712595"/>
            </a:xfrm>
            <a:custGeom>
              <a:avLst/>
              <a:gdLst/>
              <a:ahLst/>
              <a:cxnLst/>
              <a:rect l="l" t="t" r="r" b="b"/>
              <a:pathLst>
                <a:path w="4843145" h="17125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 w="4843145" h="1712595">
                  <a:moveTo>
                    <a:pt x="4409241" y="1712259"/>
                  </a:moveTo>
                  <a:lnTo>
                    <a:pt x="4842590" y="1712259"/>
                  </a:lnTo>
                </a:path>
              </a:pathLst>
            </a:custGeom>
            <a:ln w="9524">
              <a:solidFill>
                <a:srgbClr val="666666"/>
              </a:solidFill>
            </a:ln>
          </p:spPr>
          <p:txBody>
            <a:bodyPr wrap="square" lIns="0" tIns="0" rIns="0" bIns="0" rtlCol="0"/>
            <a:lstStyle/>
            <a:p>
              <a:endParaRPr/>
            </a:p>
          </p:txBody>
        </p:sp>
        <p:sp>
          <p:nvSpPr>
            <p:cNvPr id="20" name="object 20"/>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21" name="object 21"/>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22" name="object 22"/>
            <p:cNvSpPr/>
            <p:nvPr/>
          </p:nvSpPr>
          <p:spPr>
            <a:xfrm>
              <a:off x="7375559"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23" name="object 23"/>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24" name="object 24"/>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grpSp>
      <p:sp>
        <p:nvSpPr>
          <p:cNvPr id="25" name="object 25"/>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6" name="object 26"/>
          <p:cNvGrpSpPr/>
          <p:nvPr/>
        </p:nvGrpSpPr>
        <p:grpSpPr>
          <a:xfrm>
            <a:off x="2961556" y="2507482"/>
            <a:ext cx="668020" cy="668020"/>
            <a:chOff x="2961556" y="2507482"/>
            <a:chExt cx="668020" cy="668020"/>
          </a:xfrm>
        </p:grpSpPr>
        <p:sp>
          <p:nvSpPr>
            <p:cNvPr id="27" name="object 27"/>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8" name="object 28"/>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9" name="object 29"/>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0" name="object 30"/>
          <p:cNvGrpSpPr/>
          <p:nvPr/>
        </p:nvGrpSpPr>
        <p:grpSpPr>
          <a:xfrm>
            <a:off x="2961556" y="3429680"/>
            <a:ext cx="668020" cy="668020"/>
            <a:chOff x="2961556" y="3429680"/>
            <a:chExt cx="668020" cy="668020"/>
          </a:xfrm>
        </p:grpSpPr>
        <p:sp>
          <p:nvSpPr>
            <p:cNvPr id="31" name="object 31"/>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32" name="object 32"/>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3" name="object 33"/>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4" name="object 34"/>
          <p:cNvGrpSpPr/>
          <p:nvPr/>
        </p:nvGrpSpPr>
        <p:grpSpPr>
          <a:xfrm>
            <a:off x="2961556" y="4351878"/>
            <a:ext cx="668020" cy="668020"/>
            <a:chOff x="2961556" y="4351878"/>
            <a:chExt cx="668020" cy="668020"/>
          </a:xfrm>
        </p:grpSpPr>
        <p:sp>
          <p:nvSpPr>
            <p:cNvPr id="35" name="object 35"/>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6" name="object 36"/>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7" name="object 37"/>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8" name="object 38"/>
          <p:cNvGrpSpPr/>
          <p:nvPr/>
        </p:nvGrpSpPr>
        <p:grpSpPr>
          <a:xfrm>
            <a:off x="4837202" y="1585271"/>
            <a:ext cx="668020" cy="668020"/>
            <a:chOff x="4837202" y="1585271"/>
            <a:chExt cx="668020" cy="668020"/>
          </a:xfrm>
        </p:grpSpPr>
        <p:sp>
          <p:nvSpPr>
            <p:cNvPr id="39" name="object 39"/>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40" name="object 40"/>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41" name="object 41"/>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42" name="object 42"/>
          <p:cNvGrpSpPr/>
          <p:nvPr/>
        </p:nvGrpSpPr>
        <p:grpSpPr>
          <a:xfrm>
            <a:off x="4837202" y="2507482"/>
            <a:ext cx="668020" cy="668020"/>
            <a:chOff x="4837202" y="2507482"/>
            <a:chExt cx="668020" cy="668020"/>
          </a:xfrm>
        </p:grpSpPr>
        <p:sp>
          <p:nvSpPr>
            <p:cNvPr id="43" name="object 43"/>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44" name="object 44"/>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45" name="object 45"/>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46" name="object 46"/>
          <p:cNvGrpSpPr/>
          <p:nvPr/>
        </p:nvGrpSpPr>
        <p:grpSpPr>
          <a:xfrm>
            <a:off x="4837202" y="3429680"/>
            <a:ext cx="668020" cy="668020"/>
            <a:chOff x="4837202" y="3429680"/>
            <a:chExt cx="668020" cy="668020"/>
          </a:xfrm>
        </p:grpSpPr>
        <p:sp>
          <p:nvSpPr>
            <p:cNvPr id="47" name="object 47"/>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48" name="object 48"/>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49" name="object 49"/>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50" name="object 50"/>
          <p:cNvGrpSpPr/>
          <p:nvPr/>
        </p:nvGrpSpPr>
        <p:grpSpPr>
          <a:xfrm>
            <a:off x="4837202" y="4351878"/>
            <a:ext cx="668020" cy="668020"/>
            <a:chOff x="4837202" y="4351878"/>
            <a:chExt cx="668020" cy="668020"/>
          </a:xfrm>
        </p:grpSpPr>
        <p:sp>
          <p:nvSpPr>
            <p:cNvPr id="51" name="object 51"/>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52" name="object 52"/>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53" name="object 53"/>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54" name="object 54"/>
          <p:cNvGrpSpPr/>
          <p:nvPr/>
        </p:nvGrpSpPr>
        <p:grpSpPr>
          <a:xfrm>
            <a:off x="1085910" y="1898488"/>
            <a:ext cx="5629910" cy="2792095"/>
            <a:chOff x="1085910" y="1898488"/>
            <a:chExt cx="5629910" cy="2792095"/>
          </a:xfrm>
        </p:grpSpPr>
        <p:sp>
          <p:nvSpPr>
            <p:cNvPr id="55" name="object 55"/>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56" name="object 56"/>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57" name="object 57"/>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58" name="object 58"/>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59" name="object 59"/>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60" name="object 60"/>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61" name="object 61"/>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62" name="object 62"/>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63" name="object 63"/>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64" name="object 64"/>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65" name="object 65"/>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66" name="object 66"/>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67" name="object 67"/>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68" name="object 68"/>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69" name="object 69"/>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70" name="object 70"/>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71" name="object 71"/>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72" name="object 72"/>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73" name="object 73"/>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74" name="object 74"/>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75" name="object 75"/>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76" name="object 76"/>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77" name="object 77"/>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78" name="object 78"/>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79" name="object 79"/>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80" name="object 80"/>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81" name="object 81"/>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82" name="object 82"/>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3" name="object 83"/>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84" name="object 84"/>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85" name="object 85"/>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86" name="object 86"/>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87" name="object 87"/>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88" name="object 88"/>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89" name="object 89"/>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90" name="object 90"/>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91" name="object 91"/>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92" name="object 92"/>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93" name="object 93"/>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94" name="object 94"/>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95" name="object 95"/>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96" name="object 96"/>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97" name="object 97"/>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98" name="object 98"/>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99" name="object 99"/>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100" name="object 100"/>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101" name="object 101"/>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102" name="object 102"/>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103" name="object 103"/>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104" name="object 104"/>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105" name="object 105"/>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106" name="object 106"/>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107" name="object 107"/>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08" name="object 108"/>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09" name="object 109"/>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110" name="object 110"/>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111" name="object 111"/>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112" name="object 112"/>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113" name="object 113"/>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114" name="object 114"/>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115" name="object 115"/>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116" name="object 116"/>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117" name="object 117"/>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118" name="object 118"/>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a:p>
          </p:txBody>
        </p:sp>
        <p:sp>
          <p:nvSpPr>
            <p:cNvPr id="119" name="object 119"/>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a:p>
          </p:txBody>
        </p:sp>
        <p:sp>
          <p:nvSpPr>
            <p:cNvPr id="120" name="object 120"/>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a:p>
          </p:txBody>
        </p:sp>
        <p:sp>
          <p:nvSpPr>
            <p:cNvPr id="121" name="object 121"/>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122" name="object 122"/>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23" name="object 123"/>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24" name="object 124"/>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25" name="object 125"/>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26" name="object 126"/>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27" name="object 127"/>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a:p>
          </p:txBody>
        </p:sp>
        <p:sp>
          <p:nvSpPr>
            <p:cNvPr id="128" name="object 128"/>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a:p>
          </p:txBody>
        </p:sp>
        <p:sp>
          <p:nvSpPr>
            <p:cNvPr id="129" name="object 129"/>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a:p>
          </p:txBody>
        </p:sp>
        <p:sp>
          <p:nvSpPr>
            <p:cNvPr id="130" name="object 130"/>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a:p>
          </p:txBody>
        </p:sp>
        <p:sp>
          <p:nvSpPr>
            <p:cNvPr id="131" name="object 131"/>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32" name="object 132"/>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33" name="object 133"/>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34" name="object 134"/>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35" name="object 135"/>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36" name="object 136"/>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a:p>
          </p:txBody>
        </p:sp>
        <p:sp>
          <p:nvSpPr>
            <p:cNvPr id="137" name="object 137"/>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a:p>
          </p:txBody>
        </p:sp>
        <p:sp>
          <p:nvSpPr>
            <p:cNvPr id="138" name="object 138"/>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a:p>
          </p:txBody>
        </p:sp>
        <p:sp>
          <p:nvSpPr>
            <p:cNvPr id="139" name="object 139"/>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40" name="object 140"/>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41" name="object 141"/>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42" name="object 142"/>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a:p>
          </p:txBody>
        </p:sp>
        <p:sp>
          <p:nvSpPr>
            <p:cNvPr id="143" name="object 143"/>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44" name="object 144"/>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45" name="object 145"/>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46" name="object 146"/>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47" name="object 147"/>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48" name="object 148"/>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a:p>
          </p:txBody>
        </p:sp>
        <p:sp>
          <p:nvSpPr>
            <p:cNvPr id="149" name="object 149"/>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50" name="object 150"/>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51" name="object 151"/>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a:p>
          </p:txBody>
        </p:sp>
        <p:sp>
          <p:nvSpPr>
            <p:cNvPr id="152" name="object 152"/>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a:p>
          </p:txBody>
        </p:sp>
        <p:sp>
          <p:nvSpPr>
            <p:cNvPr id="153" name="object 153"/>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a:p>
          </p:txBody>
        </p:sp>
        <p:sp>
          <p:nvSpPr>
            <p:cNvPr id="154" name="object 154"/>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55" name="object 155"/>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56" name="object 156"/>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57" name="object 157"/>
          <p:cNvGrpSpPr/>
          <p:nvPr/>
        </p:nvGrpSpPr>
        <p:grpSpPr>
          <a:xfrm>
            <a:off x="1085910" y="2964206"/>
            <a:ext cx="668020" cy="668020"/>
            <a:chOff x="1085910" y="2964206"/>
            <a:chExt cx="668020" cy="668020"/>
          </a:xfrm>
        </p:grpSpPr>
        <p:sp>
          <p:nvSpPr>
            <p:cNvPr id="158" name="object 158"/>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59" name="object 159"/>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60" name="object 160"/>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61" name="object 161"/>
          <p:cNvGrpSpPr/>
          <p:nvPr/>
        </p:nvGrpSpPr>
        <p:grpSpPr>
          <a:xfrm>
            <a:off x="1085910" y="3886429"/>
            <a:ext cx="668020" cy="668020"/>
            <a:chOff x="1085910" y="3886429"/>
            <a:chExt cx="668020" cy="668020"/>
          </a:xfrm>
        </p:grpSpPr>
        <p:sp>
          <p:nvSpPr>
            <p:cNvPr id="162" name="object 162"/>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63" name="object 163"/>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64" name="object 164"/>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65" name="object 165"/>
          <p:cNvGrpSpPr/>
          <p:nvPr/>
        </p:nvGrpSpPr>
        <p:grpSpPr>
          <a:xfrm>
            <a:off x="600073" y="2175383"/>
            <a:ext cx="6638290" cy="2244725"/>
            <a:chOff x="600073" y="2175383"/>
            <a:chExt cx="6638290" cy="2244725"/>
          </a:xfrm>
        </p:grpSpPr>
        <p:sp>
          <p:nvSpPr>
            <p:cNvPr id="166" name="object 166"/>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67" name="object 167"/>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68" name="object 168"/>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69" name="object 169"/>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70" name="object 170"/>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71" name="object 171"/>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172" name="object 172"/>
            <p:cNvSpPr/>
            <p:nvPr/>
          </p:nvSpPr>
          <p:spPr>
            <a:xfrm>
              <a:off x="6852086" y="2189670"/>
              <a:ext cx="371475" cy="2216150"/>
            </a:xfrm>
            <a:custGeom>
              <a:avLst/>
              <a:gdLst/>
              <a:ahLst/>
              <a:cxnLst/>
              <a:rect l="l" t="t" r="r" b="b"/>
              <a:pathLst>
                <a:path w="371475" h="2216150">
                  <a:moveTo>
                    <a:pt x="0" y="185699"/>
                  </a:moveTo>
                  <a:lnTo>
                    <a:pt x="6634" y="136333"/>
                  </a:lnTo>
                  <a:lnTo>
                    <a:pt x="25355" y="91973"/>
                  </a:lnTo>
                  <a:lnTo>
                    <a:pt x="54393" y="54389"/>
                  </a:lnTo>
                  <a:lnTo>
                    <a:pt x="91977" y="25353"/>
                  </a:lnTo>
                  <a:lnTo>
                    <a:pt x="136336" y="6633"/>
                  </a:lnTo>
                  <a:lnTo>
                    <a:pt x="185699" y="0"/>
                  </a:lnTo>
                  <a:lnTo>
                    <a:pt x="256758" y="14135"/>
                  </a:lnTo>
                  <a:lnTo>
                    <a:pt x="316999" y="54389"/>
                  </a:lnTo>
                  <a:lnTo>
                    <a:pt x="357258" y="114635"/>
                  </a:lnTo>
                  <a:lnTo>
                    <a:pt x="371399" y="185699"/>
                  </a:lnTo>
                  <a:lnTo>
                    <a:pt x="364765" y="235066"/>
                  </a:lnTo>
                  <a:lnTo>
                    <a:pt x="346043" y="279426"/>
                  </a:lnTo>
                  <a:lnTo>
                    <a:pt x="317005" y="317009"/>
                  </a:lnTo>
                  <a:lnTo>
                    <a:pt x="279421" y="346045"/>
                  </a:lnTo>
                  <a:lnTo>
                    <a:pt x="235062" y="364765"/>
                  </a:lnTo>
                  <a:lnTo>
                    <a:pt x="185699" y="371399"/>
                  </a:lnTo>
                  <a:lnTo>
                    <a:pt x="136336" y="364765"/>
                  </a:lnTo>
                  <a:lnTo>
                    <a:pt x="91977" y="346045"/>
                  </a:lnTo>
                  <a:lnTo>
                    <a:pt x="54393" y="317009"/>
                  </a:lnTo>
                  <a:lnTo>
                    <a:pt x="25355" y="279426"/>
                  </a:lnTo>
                  <a:lnTo>
                    <a:pt x="6634" y="235066"/>
                  </a:lnTo>
                  <a:lnTo>
                    <a:pt x="0" y="185699"/>
                  </a:lnTo>
                  <a:close/>
                </a:path>
                <a:path w="371475" h="2216150">
                  <a:moveTo>
                    <a:pt x="0" y="1107897"/>
                  </a:moveTo>
                  <a:lnTo>
                    <a:pt x="6634" y="1058534"/>
                  </a:lnTo>
                  <a:lnTo>
                    <a:pt x="25355" y="1014175"/>
                  </a:lnTo>
                  <a:lnTo>
                    <a:pt x="54393" y="976591"/>
                  </a:lnTo>
                  <a:lnTo>
                    <a:pt x="91977" y="947553"/>
                  </a:lnTo>
                  <a:lnTo>
                    <a:pt x="136336" y="928832"/>
                  </a:lnTo>
                  <a:lnTo>
                    <a:pt x="185699" y="922198"/>
                  </a:lnTo>
                  <a:lnTo>
                    <a:pt x="256758" y="936338"/>
                  </a:lnTo>
                  <a:lnTo>
                    <a:pt x="316999" y="976598"/>
                  </a:lnTo>
                  <a:lnTo>
                    <a:pt x="357258" y="1036838"/>
                  </a:lnTo>
                  <a:lnTo>
                    <a:pt x="371399" y="1107897"/>
                  </a:lnTo>
                  <a:lnTo>
                    <a:pt x="364765" y="1157260"/>
                  </a:lnTo>
                  <a:lnTo>
                    <a:pt x="346043" y="1201619"/>
                  </a:lnTo>
                  <a:lnTo>
                    <a:pt x="317005" y="1239203"/>
                  </a:lnTo>
                  <a:lnTo>
                    <a:pt x="279421" y="1268241"/>
                  </a:lnTo>
                  <a:lnTo>
                    <a:pt x="235062" y="1286963"/>
                  </a:lnTo>
                  <a:lnTo>
                    <a:pt x="185699" y="1293597"/>
                  </a:lnTo>
                  <a:lnTo>
                    <a:pt x="136336" y="1286963"/>
                  </a:lnTo>
                  <a:lnTo>
                    <a:pt x="91977" y="1268241"/>
                  </a:lnTo>
                  <a:lnTo>
                    <a:pt x="54393" y="1239203"/>
                  </a:lnTo>
                  <a:lnTo>
                    <a:pt x="25355" y="1201619"/>
                  </a:lnTo>
                  <a:lnTo>
                    <a:pt x="6634" y="1157260"/>
                  </a:lnTo>
                  <a:lnTo>
                    <a:pt x="0" y="1107897"/>
                  </a:lnTo>
                  <a:close/>
                </a:path>
                <a:path w="371475" h="2216150">
                  <a:moveTo>
                    <a:pt x="0" y="2030095"/>
                  </a:moveTo>
                  <a:lnTo>
                    <a:pt x="6634" y="1980732"/>
                  </a:lnTo>
                  <a:lnTo>
                    <a:pt x="25355" y="1936373"/>
                  </a:lnTo>
                  <a:lnTo>
                    <a:pt x="54393" y="1898789"/>
                  </a:lnTo>
                  <a:lnTo>
                    <a:pt x="91977" y="1869751"/>
                  </a:lnTo>
                  <a:lnTo>
                    <a:pt x="136336" y="1851030"/>
                  </a:lnTo>
                  <a:lnTo>
                    <a:pt x="185699" y="1844396"/>
                  </a:lnTo>
                  <a:lnTo>
                    <a:pt x="256758" y="1858536"/>
                  </a:lnTo>
                  <a:lnTo>
                    <a:pt x="316999" y="1898796"/>
                  </a:lnTo>
                  <a:lnTo>
                    <a:pt x="357258" y="1959036"/>
                  </a:lnTo>
                  <a:lnTo>
                    <a:pt x="371399" y="2030095"/>
                  </a:lnTo>
                  <a:lnTo>
                    <a:pt x="364765" y="2079459"/>
                  </a:lnTo>
                  <a:lnTo>
                    <a:pt x="346043" y="2123817"/>
                  </a:lnTo>
                  <a:lnTo>
                    <a:pt x="317005" y="2161401"/>
                  </a:lnTo>
                  <a:lnTo>
                    <a:pt x="279421" y="2190440"/>
                  </a:lnTo>
                  <a:lnTo>
                    <a:pt x="235062" y="2209161"/>
                  </a:lnTo>
                  <a:lnTo>
                    <a:pt x="185699" y="2215795"/>
                  </a:lnTo>
                  <a:lnTo>
                    <a:pt x="136336" y="2209161"/>
                  </a:lnTo>
                  <a:lnTo>
                    <a:pt x="91977" y="2190440"/>
                  </a:lnTo>
                  <a:lnTo>
                    <a:pt x="54393" y="2161401"/>
                  </a:lnTo>
                  <a:lnTo>
                    <a:pt x="25355" y="2123817"/>
                  </a:lnTo>
                  <a:lnTo>
                    <a:pt x="6634" y="2079459"/>
                  </a:lnTo>
                  <a:lnTo>
                    <a:pt x="0" y="2030095"/>
                  </a:lnTo>
                  <a:close/>
                </a:path>
              </a:pathLst>
            </a:custGeom>
            <a:ln w="28574">
              <a:solidFill>
                <a:srgbClr val="CC0000"/>
              </a:solidFill>
            </a:ln>
          </p:spPr>
          <p:txBody>
            <a:bodyPr wrap="square" lIns="0" tIns="0" rIns="0" bIns="0" rtlCol="0"/>
            <a:lstStyle/>
            <a:p>
              <a:endParaRPr/>
            </a:p>
          </p:txBody>
        </p:sp>
      </p:grpSp>
      <p:sp>
        <p:nvSpPr>
          <p:cNvPr id="173" name="object 173"/>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74" name="object 174"/>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75" name="object 175"/>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76" name="object 176"/>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77" name="object 177"/>
          <p:cNvSpPr txBox="1"/>
          <p:nvPr/>
        </p:nvSpPr>
        <p:spPr>
          <a:xfrm>
            <a:off x="4988809" y="1057155"/>
            <a:ext cx="2240280" cy="299720"/>
          </a:xfrm>
          <a:prstGeom prst="rect">
            <a:avLst/>
          </a:prstGeom>
        </p:spPr>
        <p:txBody>
          <a:bodyPr vert="horz" wrap="square" lIns="0" tIns="12700" rIns="0" bIns="0" rtlCol="0">
            <a:spAutoFit/>
          </a:bodyPr>
          <a:lstStyle/>
          <a:p>
            <a:pPr marL="25400">
              <a:lnSpc>
                <a:spcPct val="100000"/>
              </a:lnSpc>
              <a:spcBef>
                <a:spcPts val="100"/>
              </a:spcBef>
              <a:tabLst>
                <a:tab pos="1900555" algn="l"/>
              </a:tabLst>
            </a:pPr>
            <a:r>
              <a:rPr sz="2700" baseline="-21604">
                <a:latin typeface="Arial"/>
                <a:cs typeface="Arial"/>
              </a:rPr>
              <a:t>a</a:t>
            </a:r>
            <a:r>
              <a:rPr sz="1200">
                <a:latin typeface="Arial"/>
                <a:cs typeface="Arial"/>
              </a:rPr>
              <a:t>(3)	</a:t>
            </a:r>
            <a:r>
              <a:rPr sz="2700" baseline="-20061">
                <a:latin typeface="Arial"/>
                <a:cs typeface="Arial"/>
              </a:rPr>
              <a:t>a</a:t>
            </a:r>
            <a:r>
              <a:rPr sz="1200">
                <a:latin typeface="Arial"/>
                <a:cs typeface="Arial"/>
              </a:rPr>
              <a:t>(4)</a:t>
            </a:r>
          </a:p>
        </p:txBody>
      </p:sp>
      <p:sp>
        <p:nvSpPr>
          <p:cNvPr id="178" name="object 178"/>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spcBef>
                <a:spcPts val="40"/>
              </a:spcBef>
            </a:pPr>
            <a:endParaRPr sz="3850">
              <a:latin typeface="Times New Roman"/>
              <a:cs typeface="Times New Roman"/>
            </a:endParaRPr>
          </a:p>
          <a:p>
            <a:pPr marL="109220">
              <a:lnSpc>
                <a:spcPct val="100000"/>
              </a:lnSpc>
            </a:pPr>
            <a:r>
              <a:rPr sz="2400">
                <a:latin typeface="Arial"/>
                <a:cs typeface="Arial"/>
              </a:rPr>
              <a:t>ŷ</a:t>
            </a:r>
          </a:p>
        </p:txBody>
      </p:sp>
      <p:sp>
        <p:nvSpPr>
          <p:cNvPr id="179" name="object 179"/>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80" name="object 180"/>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81" name="object 181"/>
          <p:cNvSpPr txBox="1">
            <a:spLocks noGrp="1"/>
          </p:cNvSpPr>
          <p:nvPr>
            <p:ph type="title"/>
          </p:nvPr>
        </p:nvSpPr>
        <p:spPr>
          <a:xfrm>
            <a:off x="5072315" y="659855"/>
            <a:ext cx="3018790" cy="29972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CC0000"/>
                </a:solidFill>
                <a:latin typeface="Arial"/>
                <a:cs typeface="Arial"/>
              </a:rPr>
              <a:t>Softmax activation</a:t>
            </a:r>
            <a:r>
              <a:rPr sz="1800" spc="-90">
                <a:solidFill>
                  <a:srgbClr val="CC0000"/>
                </a:solidFill>
                <a:latin typeface="Arial"/>
                <a:cs typeface="Arial"/>
              </a:rPr>
              <a:t> </a:t>
            </a:r>
            <a:r>
              <a:rPr sz="1800">
                <a:solidFill>
                  <a:srgbClr val="CC0000"/>
                </a:solidFill>
                <a:latin typeface="Arial"/>
                <a:cs typeface="Arial"/>
              </a:rPr>
              <a:t>function</a:t>
            </a:r>
            <a:endParaRPr sz="1800">
              <a:latin typeface="Arial"/>
              <a:cs typeface="Arial"/>
            </a:endParaRPr>
          </a:p>
        </p:txBody>
      </p:sp>
      <p:sp>
        <p:nvSpPr>
          <p:cNvPr id="182" name="object 182"/>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83" name="object 183"/>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84" name="object 184"/>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85" name="object 185"/>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961556" y="1585271"/>
            <a:ext cx="668020" cy="668020"/>
            <a:chOff x="2961556" y="1585271"/>
            <a:chExt cx="668020" cy="668020"/>
          </a:xfrm>
        </p:grpSpPr>
        <p:sp>
          <p:nvSpPr>
            <p:cNvPr id="3" name="object 3"/>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4" name="object 4"/>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5" name="object 5"/>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6" name="object 6"/>
          <p:cNvGrpSpPr/>
          <p:nvPr/>
        </p:nvGrpSpPr>
        <p:grpSpPr>
          <a:xfrm>
            <a:off x="2961556" y="2507482"/>
            <a:ext cx="668020" cy="668020"/>
            <a:chOff x="2961556" y="2507482"/>
            <a:chExt cx="668020" cy="668020"/>
          </a:xfrm>
        </p:grpSpPr>
        <p:sp>
          <p:nvSpPr>
            <p:cNvPr id="7" name="object 7"/>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8" name="object 8"/>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9" name="object 9"/>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0" name="object 10"/>
          <p:cNvGrpSpPr/>
          <p:nvPr/>
        </p:nvGrpSpPr>
        <p:grpSpPr>
          <a:xfrm>
            <a:off x="2961556" y="3429680"/>
            <a:ext cx="668020" cy="668020"/>
            <a:chOff x="2961556" y="3429680"/>
            <a:chExt cx="668020" cy="668020"/>
          </a:xfrm>
        </p:grpSpPr>
        <p:sp>
          <p:nvSpPr>
            <p:cNvPr id="11" name="object 11"/>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2" name="object 12"/>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3" name="object 13"/>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4" name="object 14"/>
          <p:cNvGrpSpPr/>
          <p:nvPr/>
        </p:nvGrpSpPr>
        <p:grpSpPr>
          <a:xfrm>
            <a:off x="2961556" y="4351878"/>
            <a:ext cx="668020" cy="668020"/>
            <a:chOff x="2961556" y="4351878"/>
            <a:chExt cx="668020" cy="668020"/>
          </a:xfrm>
        </p:grpSpPr>
        <p:sp>
          <p:nvSpPr>
            <p:cNvPr id="15" name="object 15"/>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6" name="object 16"/>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 name="object 17"/>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8" name="object 18"/>
          <p:cNvGrpSpPr/>
          <p:nvPr/>
        </p:nvGrpSpPr>
        <p:grpSpPr>
          <a:xfrm>
            <a:off x="4837202" y="1585271"/>
            <a:ext cx="668020" cy="668020"/>
            <a:chOff x="4837202" y="1585271"/>
            <a:chExt cx="668020" cy="668020"/>
          </a:xfrm>
        </p:grpSpPr>
        <p:sp>
          <p:nvSpPr>
            <p:cNvPr id="19" name="object 19"/>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0" name="object 20"/>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1" name="object 21"/>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2" name="object 22"/>
          <p:cNvGrpSpPr/>
          <p:nvPr/>
        </p:nvGrpSpPr>
        <p:grpSpPr>
          <a:xfrm>
            <a:off x="4837202" y="2507482"/>
            <a:ext cx="668020" cy="668020"/>
            <a:chOff x="4837202" y="2507482"/>
            <a:chExt cx="668020" cy="668020"/>
          </a:xfrm>
        </p:grpSpPr>
        <p:sp>
          <p:nvSpPr>
            <p:cNvPr id="23" name="object 23"/>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4" name="object 24"/>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5" name="object 25"/>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6" name="object 26"/>
          <p:cNvGrpSpPr/>
          <p:nvPr/>
        </p:nvGrpSpPr>
        <p:grpSpPr>
          <a:xfrm>
            <a:off x="4837202" y="3429680"/>
            <a:ext cx="668020" cy="668020"/>
            <a:chOff x="4837202" y="3429680"/>
            <a:chExt cx="668020" cy="668020"/>
          </a:xfrm>
        </p:grpSpPr>
        <p:sp>
          <p:nvSpPr>
            <p:cNvPr id="27" name="object 27"/>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8" name="object 28"/>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29" name="object 29"/>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0" name="object 30"/>
          <p:cNvGrpSpPr/>
          <p:nvPr/>
        </p:nvGrpSpPr>
        <p:grpSpPr>
          <a:xfrm>
            <a:off x="4837202" y="4351878"/>
            <a:ext cx="668020" cy="668020"/>
            <a:chOff x="4837202" y="4351878"/>
            <a:chExt cx="668020" cy="668020"/>
          </a:xfrm>
        </p:grpSpPr>
        <p:sp>
          <p:nvSpPr>
            <p:cNvPr id="31" name="object 31"/>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2" name="object 32"/>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3" name="object 33"/>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4" name="object 34"/>
          <p:cNvGrpSpPr/>
          <p:nvPr/>
        </p:nvGrpSpPr>
        <p:grpSpPr>
          <a:xfrm>
            <a:off x="1085910" y="1898488"/>
            <a:ext cx="5629910" cy="2792095"/>
            <a:chOff x="1085910" y="1898488"/>
            <a:chExt cx="5629910" cy="2792095"/>
          </a:xfrm>
        </p:grpSpPr>
        <p:sp>
          <p:nvSpPr>
            <p:cNvPr id="35" name="object 35"/>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36" name="object 36"/>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7" name="object 37"/>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8" name="object 38"/>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39" name="object 39"/>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0" name="object 40"/>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1" name="object 41"/>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42" name="object 42"/>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43" name="object 43"/>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44" name="object 44"/>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5" name="object 45"/>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46" name="object 46"/>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7" name="object 47"/>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8" name="object 48"/>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49" name="object 49"/>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0" name="object 50"/>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51" name="object 51"/>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52" name="object 52"/>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53" name="object 53"/>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4" name="object 54"/>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5" name="object 55"/>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6" name="object 56"/>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7" name="object 57"/>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8" name="object 58"/>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59" name="object 59"/>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60" name="object 60"/>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61" name="object 61"/>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62" name="object 62"/>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3" name="object 63"/>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64" name="object 64"/>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5" name="object 65"/>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66" name="object 66"/>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7" name="object 67"/>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8" name="object 68"/>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69" name="object 69"/>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70" name="object 70"/>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71" name="object 71"/>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72" name="object 72"/>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73" name="object 73"/>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74" name="object 74"/>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5" name="object 75"/>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76" name="object 76"/>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77" name="object 77"/>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8" name="object 78"/>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79" name="object 79"/>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80" name="object 80"/>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81" name="object 81"/>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82" name="object 82"/>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83" name="object 83"/>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4" name="object 84"/>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5" name="object 85"/>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6" name="object 86"/>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7" name="object 87"/>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88" name="object 88"/>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89" name="object 89"/>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90" name="object 90"/>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91" name="object 91"/>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92" name="object 92"/>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3" name="object 93"/>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4" name="object 94"/>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5" name="object 95"/>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96" name="object 96"/>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97" name="object 97"/>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98" name="object 98"/>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666666"/>
              </a:solidFill>
            </a:ln>
          </p:spPr>
          <p:txBody>
            <a:bodyPr wrap="square" lIns="0" tIns="0" rIns="0" bIns="0" rtlCol="0"/>
            <a:lstStyle/>
            <a:p>
              <a:endParaRPr/>
            </a:p>
          </p:txBody>
        </p:sp>
        <p:sp>
          <p:nvSpPr>
            <p:cNvPr id="99" name="object 99"/>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666666"/>
            </a:solidFill>
          </p:spPr>
          <p:txBody>
            <a:bodyPr wrap="square" lIns="0" tIns="0" rIns="0" bIns="0" rtlCol="0"/>
            <a:lstStyle/>
            <a:p>
              <a:endParaRPr/>
            </a:p>
          </p:txBody>
        </p:sp>
        <p:sp>
          <p:nvSpPr>
            <p:cNvPr id="100" name="object 100"/>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666666"/>
              </a:solidFill>
            </a:ln>
          </p:spPr>
          <p:txBody>
            <a:bodyPr wrap="square" lIns="0" tIns="0" rIns="0" bIns="0" rtlCol="0"/>
            <a:lstStyle/>
            <a:p>
              <a:endParaRPr/>
            </a:p>
          </p:txBody>
        </p:sp>
        <p:sp>
          <p:nvSpPr>
            <p:cNvPr id="101" name="object 101"/>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102" name="object 102"/>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03" name="object 103"/>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04" name="object 104"/>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05" name="object 105"/>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06" name="object 106"/>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07" name="object 107"/>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666666"/>
              </a:solidFill>
            </a:ln>
          </p:spPr>
          <p:txBody>
            <a:bodyPr wrap="square" lIns="0" tIns="0" rIns="0" bIns="0" rtlCol="0"/>
            <a:lstStyle/>
            <a:p>
              <a:endParaRPr/>
            </a:p>
          </p:txBody>
        </p:sp>
        <p:sp>
          <p:nvSpPr>
            <p:cNvPr id="108" name="object 108"/>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666666"/>
            </a:solidFill>
          </p:spPr>
          <p:txBody>
            <a:bodyPr wrap="square" lIns="0" tIns="0" rIns="0" bIns="0" rtlCol="0"/>
            <a:lstStyle/>
            <a:p>
              <a:endParaRPr/>
            </a:p>
          </p:txBody>
        </p:sp>
        <p:sp>
          <p:nvSpPr>
            <p:cNvPr id="109" name="object 109"/>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666666"/>
              </a:solidFill>
            </a:ln>
          </p:spPr>
          <p:txBody>
            <a:bodyPr wrap="square" lIns="0" tIns="0" rIns="0" bIns="0" rtlCol="0"/>
            <a:lstStyle/>
            <a:p>
              <a:endParaRPr/>
            </a:p>
          </p:txBody>
        </p:sp>
        <p:sp>
          <p:nvSpPr>
            <p:cNvPr id="110" name="object 110"/>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666666"/>
              </a:solidFill>
            </a:ln>
          </p:spPr>
          <p:txBody>
            <a:bodyPr wrap="square" lIns="0" tIns="0" rIns="0" bIns="0" rtlCol="0"/>
            <a:lstStyle/>
            <a:p>
              <a:endParaRPr/>
            </a:p>
          </p:txBody>
        </p:sp>
        <p:sp>
          <p:nvSpPr>
            <p:cNvPr id="111" name="object 111"/>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12" name="object 112"/>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13" name="object 113"/>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4" name="object 114"/>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15" name="object 115"/>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16" name="object 116"/>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666666"/>
              </a:solidFill>
            </a:ln>
          </p:spPr>
          <p:txBody>
            <a:bodyPr wrap="square" lIns="0" tIns="0" rIns="0" bIns="0" rtlCol="0"/>
            <a:lstStyle/>
            <a:p>
              <a:endParaRPr/>
            </a:p>
          </p:txBody>
        </p:sp>
        <p:sp>
          <p:nvSpPr>
            <p:cNvPr id="117" name="object 117"/>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666666"/>
            </a:solidFill>
          </p:spPr>
          <p:txBody>
            <a:bodyPr wrap="square" lIns="0" tIns="0" rIns="0" bIns="0" rtlCol="0"/>
            <a:lstStyle/>
            <a:p>
              <a:endParaRPr/>
            </a:p>
          </p:txBody>
        </p:sp>
        <p:sp>
          <p:nvSpPr>
            <p:cNvPr id="118" name="object 118"/>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666666"/>
              </a:solidFill>
            </a:ln>
          </p:spPr>
          <p:txBody>
            <a:bodyPr wrap="square" lIns="0" tIns="0" rIns="0" bIns="0" rtlCol="0"/>
            <a:lstStyle/>
            <a:p>
              <a:endParaRPr/>
            </a:p>
          </p:txBody>
        </p:sp>
        <p:sp>
          <p:nvSpPr>
            <p:cNvPr id="119" name="object 119"/>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0" name="object 120"/>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1" name="object 121"/>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2" name="object 122"/>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666666"/>
              </a:solidFill>
            </a:ln>
          </p:spPr>
          <p:txBody>
            <a:bodyPr wrap="square" lIns="0" tIns="0" rIns="0" bIns="0" rtlCol="0"/>
            <a:lstStyle/>
            <a:p>
              <a:endParaRPr/>
            </a:p>
          </p:txBody>
        </p:sp>
        <p:sp>
          <p:nvSpPr>
            <p:cNvPr id="123" name="object 123"/>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666666"/>
            </a:solidFill>
          </p:spPr>
          <p:txBody>
            <a:bodyPr wrap="square" lIns="0" tIns="0" rIns="0" bIns="0" rtlCol="0"/>
            <a:lstStyle/>
            <a:p>
              <a:endParaRPr/>
            </a:p>
          </p:txBody>
        </p:sp>
        <p:sp>
          <p:nvSpPr>
            <p:cNvPr id="124" name="object 124"/>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666666"/>
              </a:solidFill>
            </a:ln>
          </p:spPr>
          <p:txBody>
            <a:bodyPr wrap="square" lIns="0" tIns="0" rIns="0" bIns="0" rtlCol="0"/>
            <a:lstStyle/>
            <a:p>
              <a:endParaRPr/>
            </a:p>
          </p:txBody>
        </p:sp>
        <p:sp>
          <p:nvSpPr>
            <p:cNvPr id="125" name="object 125"/>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666666"/>
              </a:solidFill>
            </a:ln>
          </p:spPr>
          <p:txBody>
            <a:bodyPr wrap="square" lIns="0" tIns="0" rIns="0" bIns="0" rtlCol="0"/>
            <a:lstStyle/>
            <a:p>
              <a:endParaRPr/>
            </a:p>
          </p:txBody>
        </p:sp>
        <p:sp>
          <p:nvSpPr>
            <p:cNvPr id="126" name="object 126"/>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666666"/>
            </a:solidFill>
          </p:spPr>
          <p:txBody>
            <a:bodyPr wrap="square" lIns="0" tIns="0" rIns="0" bIns="0" rtlCol="0"/>
            <a:lstStyle/>
            <a:p>
              <a:endParaRPr/>
            </a:p>
          </p:txBody>
        </p:sp>
        <p:sp>
          <p:nvSpPr>
            <p:cNvPr id="127" name="object 127"/>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666666"/>
              </a:solidFill>
            </a:ln>
          </p:spPr>
          <p:txBody>
            <a:bodyPr wrap="square" lIns="0" tIns="0" rIns="0" bIns="0" rtlCol="0"/>
            <a:lstStyle/>
            <a:p>
              <a:endParaRPr/>
            </a:p>
          </p:txBody>
        </p:sp>
        <p:sp>
          <p:nvSpPr>
            <p:cNvPr id="128" name="object 128"/>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666666"/>
              </a:solidFill>
            </a:ln>
          </p:spPr>
          <p:txBody>
            <a:bodyPr wrap="square" lIns="0" tIns="0" rIns="0" bIns="0" rtlCol="0"/>
            <a:lstStyle/>
            <a:p>
              <a:endParaRPr/>
            </a:p>
          </p:txBody>
        </p:sp>
        <p:sp>
          <p:nvSpPr>
            <p:cNvPr id="129" name="object 129"/>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30" name="object 130"/>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31" name="object 131"/>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666666"/>
              </a:solidFill>
            </a:ln>
          </p:spPr>
          <p:txBody>
            <a:bodyPr wrap="square" lIns="0" tIns="0" rIns="0" bIns="0" rtlCol="0"/>
            <a:lstStyle/>
            <a:p>
              <a:endParaRPr/>
            </a:p>
          </p:txBody>
        </p:sp>
        <p:sp>
          <p:nvSpPr>
            <p:cNvPr id="132" name="object 132"/>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666666"/>
            </a:solidFill>
          </p:spPr>
          <p:txBody>
            <a:bodyPr wrap="square" lIns="0" tIns="0" rIns="0" bIns="0" rtlCol="0"/>
            <a:lstStyle/>
            <a:p>
              <a:endParaRPr/>
            </a:p>
          </p:txBody>
        </p:sp>
        <p:sp>
          <p:nvSpPr>
            <p:cNvPr id="133" name="object 133"/>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666666"/>
              </a:solidFill>
            </a:ln>
          </p:spPr>
          <p:txBody>
            <a:bodyPr wrap="square" lIns="0" tIns="0" rIns="0" bIns="0" rtlCol="0"/>
            <a:lstStyle/>
            <a:p>
              <a:endParaRPr/>
            </a:p>
          </p:txBody>
        </p:sp>
        <p:sp>
          <p:nvSpPr>
            <p:cNvPr id="134" name="object 134"/>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5" name="object 135"/>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6" name="object 136"/>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7" name="object 137"/>
          <p:cNvGrpSpPr/>
          <p:nvPr/>
        </p:nvGrpSpPr>
        <p:grpSpPr>
          <a:xfrm>
            <a:off x="1085910" y="2964206"/>
            <a:ext cx="668020" cy="668020"/>
            <a:chOff x="1085910" y="2964206"/>
            <a:chExt cx="668020" cy="668020"/>
          </a:xfrm>
        </p:grpSpPr>
        <p:sp>
          <p:nvSpPr>
            <p:cNvPr id="138" name="object 138"/>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39" name="object 139"/>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0" name="object 140"/>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1" name="object 141"/>
          <p:cNvGrpSpPr/>
          <p:nvPr/>
        </p:nvGrpSpPr>
        <p:grpSpPr>
          <a:xfrm>
            <a:off x="1085910" y="3886429"/>
            <a:ext cx="668020" cy="668020"/>
            <a:chOff x="1085910" y="3886429"/>
            <a:chExt cx="668020" cy="668020"/>
          </a:xfrm>
        </p:grpSpPr>
        <p:sp>
          <p:nvSpPr>
            <p:cNvPr id="142" name="object 142"/>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3" name="object 143"/>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4" name="object 144"/>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5" name="object 145"/>
          <p:cNvGrpSpPr/>
          <p:nvPr/>
        </p:nvGrpSpPr>
        <p:grpSpPr>
          <a:xfrm>
            <a:off x="595311" y="2042020"/>
            <a:ext cx="6784975" cy="1285240"/>
            <a:chOff x="595311" y="2042020"/>
            <a:chExt cx="6784975" cy="1285240"/>
          </a:xfrm>
        </p:grpSpPr>
        <p:sp>
          <p:nvSpPr>
            <p:cNvPr id="146" name="object 146"/>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7" name="object 147"/>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48" name="object 148"/>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49" name="object 149"/>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0" name="object 150"/>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1" name="object 151"/>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152" name="object 152"/>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53" name="object 153"/>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54" name="object 154"/>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5" name="object 155"/>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6" name="object 156"/>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7" name="object 157"/>
          <p:cNvSpPr txBox="1">
            <a:spLocks noGrp="1"/>
          </p:cNvSpPr>
          <p:nvPr>
            <p:ph type="title"/>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0" baseline="-21604">
                <a:solidFill>
                  <a:srgbClr val="000000"/>
                </a:solidFill>
                <a:latin typeface="Arial"/>
                <a:cs typeface="Arial"/>
              </a:rPr>
              <a:t>a</a:t>
            </a:r>
            <a:r>
              <a:rPr sz="1200" b="0">
                <a:solidFill>
                  <a:srgbClr val="000000"/>
                </a:solidFill>
                <a:latin typeface="Arial"/>
                <a:cs typeface="Arial"/>
              </a:rPr>
              <a:t>(2)</a:t>
            </a:r>
            <a:endParaRPr sz="1200">
              <a:latin typeface="Arial"/>
              <a:cs typeface="Arial"/>
            </a:endParaRPr>
          </a:p>
        </p:txBody>
      </p:sp>
      <p:sp>
        <p:nvSpPr>
          <p:cNvPr id="158" name="object 158"/>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59" name="object 159"/>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0" name="object 160"/>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spcBef>
                <a:spcPts val="40"/>
              </a:spcBef>
            </a:pPr>
            <a:endParaRPr sz="3850">
              <a:latin typeface="Times New Roman"/>
              <a:cs typeface="Times New Roman"/>
            </a:endParaRPr>
          </a:p>
          <a:p>
            <a:pPr marL="109220">
              <a:lnSpc>
                <a:spcPct val="100000"/>
              </a:lnSpc>
            </a:pPr>
            <a:r>
              <a:rPr sz="2400">
                <a:latin typeface="Arial"/>
                <a:cs typeface="Arial"/>
              </a:rPr>
              <a:t>ŷ</a:t>
            </a:r>
          </a:p>
        </p:txBody>
      </p:sp>
      <p:sp>
        <p:nvSpPr>
          <p:cNvPr id="161" name="object 161"/>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
        <p:nvSpPr>
          <p:cNvPr id="162" name="object 162"/>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63" name="object 163"/>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4" name="object 164"/>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5" name="object 165"/>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66" name="object 166"/>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grpSp>
        <p:nvGrpSpPr>
          <p:cNvPr id="167" name="object 167"/>
          <p:cNvGrpSpPr/>
          <p:nvPr/>
        </p:nvGrpSpPr>
        <p:grpSpPr>
          <a:xfrm>
            <a:off x="8177296" y="1519196"/>
            <a:ext cx="153035" cy="589280"/>
            <a:chOff x="8177296" y="1519196"/>
            <a:chExt cx="153035" cy="589280"/>
          </a:xfrm>
        </p:grpSpPr>
        <p:sp>
          <p:nvSpPr>
            <p:cNvPr id="168" name="object 168"/>
            <p:cNvSpPr/>
            <p:nvPr/>
          </p:nvSpPr>
          <p:spPr>
            <a:xfrm>
              <a:off x="8191583" y="1533484"/>
              <a:ext cx="78105" cy="433070"/>
            </a:xfrm>
            <a:custGeom>
              <a:avLst/>
              <a:gdLst/>
              <a:ahLst/>
              <a:cxnLst/>
              <a:rect l="l" t="t" r="r" b="b"/>
              <a:pathLst>
                <a:path w="78104" h="433069">
                  <a:moveTo>
                    <a:pt x="0" y="0"/>
                  </a:moveTo>
                  <a:lnTo>
                    <a:pt x="77674" y="432451"/>
                  </a:lnTo>
                </a:path>
              </a:pathLst>
            </a:custGeom>
            <a:ln w="28574">
              <a:solidFill>
                <a:srgbClr val="CC0000"/>
              </a:solidFill>
            </a:ln>
          </p:spPr>
          <p:txBody>
            <a:bodyPr wrap="square" lIns="0" tIns="0" rIns="0" bIns="0" rtlCol="0"/>
            <a:lstStyle/>
            <a:p>
              <a:endParaRPr/>
            </a:p>
          </p:txBody>
        </p:sp>
        <p:sp>
          <p:nvSpPr>
            <p:cNvPr id="169" name="object 169"/>
            <p:cNvSpPr/>
            <p:nvPr/>
          </p:nvSpPr>
          <p:spPr>
            <a:xfrm>
              <a:off x="8208521" y="1943301"/>
              <a:ext cx="121499" cy="164554"/>
            </a:xfrm>
            <a:prstGeom prst="rect">
              <a:avLst/>
            </a:prstGeom>
            <a:blipFill>
              <a:blip r:embed="rId2" cstate="print"/>
              <a:stretch>
                <a:fillRect/>
              </a:stretch>
            </a:blipFill>
          </p:spPr>
          <p:txBody>
            <a:bodyPr wrap="square" lIns="0" tIns="0" rIns="0" bIns="0" rtlCol="0"/>
            <a:lstStyle/>
            <a:p>
              <a:endParaRPr/>
            </a:p>
          </p:txBody>
        </p:sp>
      </p:grpSp>
      <p:sp>
        <p:nvSpPr>
          <p:cNvPr id="170" name="object 170"/>
          <p:cNvSpPr txBox="1"/>
          <p:nvPr/>
        </p:nvSpPr>
        <p:spPr>
          <a:xfrm>
            <a:off x="7728461" y="1209126"/>
            <a:ext cx="773430" cy="299720"/>
          </a:xfrm>
          <a:prstGeom prst="rect">
            <a:avLst/>
          </a:prstGeom>
        </p:spPr>
        <p:txBody>
          <a:bodyPr vert="horz" wrap="square" lIns="0" tIns="12700" rIns="0" bIns="0" rtlCol="0">
            <a:spAutoFit/>
          </a:bodyPr>
          <a:lstStyle/>
          <a:p>
            <a:pPr marL="12700">
              <a:lnSpc>
                <a:spcPct val="100000"/>
              </a:lnSpc>
              <a:spcBef>
                <a:spcPts val="100"/>
              </a:spcBef>
            </a:pPr>
            <a:r>
              <a:rPr sz="1800" b="1" spc="-5">
                <a:solidFill>
                  <a:srgbClr val="CC0000"/>
                </a:solidFill>
                <a:latin typeface="Arial"/>
                <a:cs typeface="Arial"/>
              </a:rPr>
              <a:t>Output</a:t>
            </a:r>
            <a:endParaRPr sz="1800">
              <a:latin typeface="Arial"/>
              <a:cs typeface="Arial"/>
            </a:endParaRPr>
          </a:p>
        </p:txBody>
      </p:sp>
      <p:sp>
        <p:nvSpPr>
          <p:cNvPr id="171" name="object 171"/>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2" name="object 172"/>
          <p:cNvGrpSpPr/>
          <p:nvPr/>
        </p:nvGrpSpPr>
        <p:grpSpPr>
          <a:xfrm>
            <a:off x="6712849" y="2964206"/>
            <a:ext cx="668020" cy="668020"/>
            <a:chOff x="6712849" y="2964206"/>
            <a:chExt cx="668020" cy="668020"/>
          </a:xfrm>
        </p:grpSpPr>
        <p:sp>
          <p:nvSpPr>
            <p:cNvPr id="173" name="object 173"/>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74" name="object 174"/>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75" name="object 175"/>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6" name="object 176"/>
          <p:cNvGrpSpPr/>
          <p:nvPr/>
        </p:nvGrpSpPr>
        <p:grpSpPr>
          <a:xfrm>
            <a:off x="6712849" y="3886429"/>
            <a:ext cx="668020" cy="668020"/>
            <a:chOff x="6712849" y="3886429"/>
            <a:chExt cx="668020" cy="668020"/>
          </a:xfrm>
        </p:grpSpPr>
        <p:sp>
          <p:nvSpPr>
            <p:cNvPr id="177" name="object 177"/>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78" name="object 178"/>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9" name="object 179"/>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0" name="object 180"/>
          <p:cNvGrpSpPr/>
          <p:nvPr/>
        </p:nvGrpSpPr>
        <p:grpSpPr>
          <a:xfrm>
            <a:off x="7375510" y="2355237"/>
            <a:ext cx="481965" cy="1885950"/>
            <a:chOff x="7375510" y="2355237"/>
            <a:chExt cx="481965" cy="1885950"/>
          </a:xfrm>
        </p:grpSpPr>
        <p:sp>
          <p:nvSpPr>
            <p:cNvPr id="181" name="object 181"/>
            <p:cNvSpPr/>
            <p:nvPr/>
          </p:nvSpPr>
          <p:spPr>
            <a:xfrm>
              <a:off x="7375510"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2" name="object 182"/>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83" name="object 183"/>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84" name="object 184"/>
            <p:cNvSpPr/>
            <p:nvPr/>
          </p:nvSpPr>
          <p:spPr>
            <a:xfrm>
              <a:off x="7375560" y="3302293"/>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5" name="object 185"/>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86" name="object 186"/>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87" name="object 187"/>
            <p:cNvSpPr/>
            <p:nvPr/>
          </p:nvSpPr>
          <p:spPr>
            <a:xfrm>
              <a:off x="7375560"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8" name="object 188"/>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89" name="object 189"/>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grpSp>
        <p:nvGrpSpPr>
          <p:cNvPr id="3" name="object 3"/>
          <p:cNvGrpSpPr/>
          <p:nvPr/>
        </p:nvGrpSpPr>
        <p:grpSpPr>
          <a:xfrm>
            <a:off x="2961556" y="1585271"/>
            <a:ext cx="668020" cy="668020"/>
            <a:chOff x="2961556" y="1585271"/>
            <a:chExt cx="668020" cy="668020"/>
          </a:xfrm>
        </p:grpSpPr>
        <p:sp>
          <p:nvSpPr>
            <p:cNvPr id="4" name="object 4"/>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D8D8"/>
            </a:solidFill>
          </p:spPr>
          <p:txBody>
            <a:bodyPr wrap="square" lIns="0" tIns="0" rIns="0" bIns="0" rtlCol="0"/>
            <a:lstStyle/>
            <a:p>
              <a:endParaRPr/>
            </a:p>
          </p:txBody>
        </p:sp>
        <p:sp>
          <p:nvSpPr>
            <p:cNvPr id="5" name="object 5"/>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999999"/>
              </a:solidFill>
            </a:ln>
          </p:spPr>
          <p:txBody>
            <a:bodyPr wrap="square" lIns="0" tIns="0" rIns="0" bIns="0" rtlCol="0"/>
            <a:lstStyle/>
            <a:p>
              <a:endParaRPr/>
            </a:p>
          </p:txBody>
        </p:sp>
      </p:grpSp>
      <p:grpSp>
        <p:nvGrpSpPr>
          <p:cNvPr id="6" name="object 6"/>
          <p:cNvGrpSpPr/>
          <p:nvPr/>
        </p:nvGrpSpPr>
        <p:grpSpPr>
          <a:xfrm>
            <a:off x="2961556" y="2507482"/>
            <a:ext cx="668020" cy="668020"/>
            <a:chOff x="2961556" y="2507482"/>
            <a:chExt cx="668020" cy="668020"/>
          </a:xfrm>
        </p:grpSpPr>
        <p:sp>
          <p:nvSpPr>
            <p:cNvPr id="7" name="object 7"/>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8" name="object 8"/>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999999"/>
              </a:solidFill>
            </a:ln>
          </p:spPr>
          <p:txBody>
            <a:bodyPr wrap="square" lIns="0" tIns="0" rIns="0" bIns="0" rtlCol="0"/>
            <a:lstStyle/>
            <a:p>
              <a:endParaRPr/>
            </a:p>
          </p:txBody>
        </p:sp>
      </p:grpSp>
      <p:grpSp>
        <p:nvGrpSpPr>
          <p:cNvPr id="9" name="object 9"/>
          <p:cNvGrpSpPr/>
          <p:nvPr/>
        </p:nvGrpSpPr>
        <p:grpSpPr>
          <a:xfrm>
            <a:off x="2961556" y="3429680"/>
            <a:ext cx="668020" cy="668020"/>
            <a:chOff x="2961556" y="3429680"/>
            <a:chExt cx="668020" cy="668020"/>
          </a:xfrm>
        </p:grpSpPr>
        <p:sp>
          <p:nvSpPr>
            <p:cNvPr id="10" name="object 10"/>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D8D8D8"/>
            </a:solidFill>
          </p:spPr>
          <p:txBody>
            <a:bodyPr wrap="square" lIns="0" tIns="0" rIns="0" bIns="0" rtlCol="0"/>
            <a:lstStyle/>
            <a:p>
              <a:endParaRPr/>
            </a:p>
          </p:txBody>
        </p:sp>
        <p:sp>
          <p:nvSpPr>
            <p:cNvPr id="11" name="object 11"/>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999999"/>
              </a:solidFill>
            </a:ln>
          </p:spPr>
          <p:txBody>
            <a:bodyPr wrap="square" lIns="0" tIns="0" rIns="0" bIns="0" rtlCol="0"/>
            <a:lstStyle/>
            <a:p>
              <a:endParaRPr/>
            </a:p>
          </p:txBody>
        </p:sp>
      </p:grpSp>
      <p:grpSp>
        <p:nvGrpSpPr>
          <p:cNvPr id="12" name="object 12"/>
          <p:cNvGrpSpPr/>
          <p:nvPr/>
        </p:nvGrpSpPr>
        <p:grpSpPr>
          <a:xfrm>
            <a:off x="2961556" y="4351878"/>
            <a:ext cx="668020" cy="668020"/>
            <a:chOff x="2961556" y="4351878"/>
            <a:chExt cx="668020" cy="668020"/>
          </a:xfrm>
        </p:grpSpPr>
        <p:sp>
          <p:nvSpPr>
            <p:cNvPr id="13" name="object 13"/>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14" name="object 14"/>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a:p>
          </p:txBody>
        </p:sp>
      </p:grpSp>
      <p:grpSp>
        <p:nvGrpSpPr>
          <p:cNvPr id="15" name="object 15"/>
          <p:cNvGrpSpPr/>
          <p:nvPr/>
        </p:nvGrpSpPr>
        <p:grpSpPr>
          <a:xfrm>
            <a:off x="4837202" y="1585271"/>
            <a:ext cx="668020" cy="668020"/>
            <a:chOff x="4837202" y="1585271"/>
            <a:chExt cx="668020" cy="668020"/>
          </a:xfrm>
        </p:grpSpPr>
        <p:sp>
          <p:nvSpPr>
            <p:cNvPr id="16" name="object 16"/>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D8D8"/>
            </a:solidFill>
          </p:spPr>
          <p:txBody>
            <a:bodyPr wrap="square" lIns="0" tIns="0" rIns="0" bIns="0" rtlCol="0"/>
            <a:lstStyle/>
            <a:p>
              <a:endParaRPr/>
            </a:p>
          </p:txBody>
        </p:sp>
        <p:sp>
          <p:nvSpPr>
            <p:cNvPr id="17" name="object 17"/>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999999"/>
              </a:solidFill>
            </a:ln>
          </p:spPr>
          <p:txBody>
            <a:bodyPr wrap="square" lIns="0" tIns="0" rIns="0" bIns="0" rtlCol="0"/>
            <a:lstStyle/>
            <a:p>
              <a:endParaRPr/>
            </a:p>
          </p:txBody>
        </p:sp>
      </p:grpSp>
      <p:grpSp>
        <p:nvGrpSpPr>
          <p:cNvPr id="18" name="object 18"/>
          <p:cNvGrpSpPr/>
          <p:nvPr/>
        </p:nvGrpSpPr>
        <p:grpSpPr>
          <a:xfrm>
            <a:off x="4837202" y="2507482"/>
            <a:ext cx="668020" cy="668020"/>
            <a:chOff x="4837202" y="2507482"/>
            <a:chExt cx="668020" cy="668020"/>
          </a:xfrm>
        </p:grpSpPr>
        <p:sp>
          <p:nvSpPr>
            <p:cNvPr id="19" name="object 19"/>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20" name="object 20"/>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999999"/>
              </a:solidFill>
            </a:ln>
          </p:spPr>
          <p:txBody>
            <a:bodyPr wrap="square" lIns="0" tIns="0" rIns="0" bIns="0" rtlCol="0"/>
            <a:lstStyle/>
            <a:p>
              <a:endParaRPr/>
            </a:p>
          </p:txBody>
        </p:sp>
      </p:grpSp>
      <p:grpSp>
        <p:nvGrpSpPr>
          <p:cNvPr id="21" name="object 21"/>
          <p:cNvGrpSpPr/>
          <p:nvPr/>
        </p:nvGrpSpPr>
        <p:grpSpPr>
          <a:xfrm>
            <a:off x="4837202" y="3429680"/>
            <a:ext cx="668020" cy="668020"/>
            <a:chOff x="4837202" y="3429680"/>
            <a:chExt cx="668020" cy="668020"/>
          </a:xfrm>
        </p:grpSpPr>
        <p:sp>
          <p:nvSpPr>
            <p:cNvPr id="22" name="object 22"/>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D8D8D8"/>
            </a:solidFill>
          </p:spPr>
          <p:txBody>
            <a:bodyPr wrap="square" lIns="0" tIns="0" rIns="0" bIns="0" rtlCol="0"/>
            <a:lstStyle/>
            <a:p>
              <a:endParaRPr/>
            </a:p>
          </p:txBody>
        </p:sp>
        <p:sp>
          <p:nvSpPr>
            <p:cNvPr id="23" name="object 23"/>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999999"/>
              </a:solidFill>
            </a:ln>
          </p:spPr>
          <p:txBody>
            <a:bodyPr wrap="square" lIns="0" tIns="0" rIns="0" bIns="0" rtlCol="0"/>
            <a:lstStyle/>
            <a:p>
              <a:endParaRPr/>
            </a:p>
          </p:txBody>
        </p:sp>
      </p:grpSp>
      <p:grpSp>
        <p:nvGrpSpPr>
          <p:cNvPr id="24" name="object 24"/>
          <p:cNvGrpSpPr/>
          <p:nvPr/>
        </p:nvGrpSpPr>
        <p:grpSpPr>
          <a:xfrm>
            <a:off x="4837202" y="4351878"/>
            <a:ext cx="668020" cy="668020"/>
            <a:chOff x="4837202" y="4351878"/>
            <a:chExt cx="668020" cy="668020"/>
          </a:xfrm>
        </p:grpSpPr>
        <p:sp>
          <p:nvSpPr>
            <p:cNvPr id="25" name="object 25"/>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26" name="object 26"/>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a:p>
          </p:txBody>
        </p:sp>
      </p:grpSp>
      <p:grpSp>
        <p:nvGrpSpPr>
          <p:cNvPr id="27" name="object 27"/>
          <p:cNvGrpSpPr/>
          <p:nvPr/>
        </p:nvGrpSpPr>
        <p:grpSpPr>
          <a:xfrm>
            <a:off x="1743809" y="1919261"/>
            <a:ext cx="1221105" cy="2305685"/>
            <a:chOff x="1743809" y="1919261"/>
            <a:chExt cx="1221105" cy="2305685"/>
          </a:xfrm>
        </p:grpSpPr>
        <p:sp>
          <p:nvSpPr>
            <p:cNvPr id="28" name="object 28"/>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CCCCCC"/>
              </a:solidFill>
            </a:ln>
          </p:spPr>
          <p:txBody>
            <a:bodyPr wrap="square" lIns="0" tIns="0" rIns="0" bIns="0" rtlCol="0"/>
            <a:lstStyle/>
            <a:p>
              <a:endParaRPr/>
            </a:p>
          </p:txBody>
        </p:sp>
        <p:sp>
          <p:nvSpPr>
            <p:cNvPr id="29" name="object 29"/>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CCCCCC"/>
            </a:solidFill>
          </p:spPr>
          <p:txBody>
            <a:bodyPr wrap="square" lIns="0" tIns="0" rIns="0" bIns="0" rtlCol="0"/>
            <a:lstStyle/>
            <a:p>
              <a:endParaRPr/>
            </a:p>
          </p:txBody>
        </p:sp>
        <p:sp>
          <p:nvSpPr>
            <p:cNvPr id="30" name="object 30"/>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CCCCCC"/>
              </a:solidFill>
            </a:ln>
          </p:spPr>
          <p:txBody>
            <a:bodyPr wrap="square" lIns="0" tIns="0" rIns="0" bIns="0" rtlCol="0"/>
            <a:lstStyle/>
            <a:p>
              <a:endParaRPr/>
            </a:p>
          </p:txBody>
        </p:sp>
        <p:sp>
          <p:nvSpPr>
            <p:cNvPr id="31" name="object 31"/>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CCCCCC"/>
              </a:solidFill>
            </a:ln>
          </p:spPr>
          <p:txBody>
            <a:bodyPr wrap="square" lIns="0" tIns="0" rIns="0" bIns="0" rtlCol="0"/>
            <a:lstStyle/>
            <a:p>
              <a:endParaRPr/>
            </a:p>
          </p:txBody>
        </p:sp>
        <p:sp>
          <p:nvSpPr>
            <p:cNvPr id="32" name="object 32"/>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CCCCCC"/>
            </a:solidFill>
          </p:spPr>
          <p:txBody>
            <a:bodyPr wrap="square" lIns="0" tIns="0" rIns="0" bIns="0" rtlCol="0"/>
            <a:lstStyle/>
            <a:p>
              <a:endParaRPr/>
            </a:p>
          </p:txBody>
        </p:sp>
        <p:sp>
          <p:nvSpPr>
            <p:cNvPr id="33" name="object 33"/>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CCCCCC"/>
              </a:solidFill>
            </a:ln>
          </p:spPr>
          <p:txBody>
            <a:bodyPr wrap="square" lIns="0" tIns="0" rIns="0" bIns="0" rtlCol="0"/>
            <a:lstStyle/>
            <a:p>
              <a:endParaRPr/>
            </a:p>
          </p:txBody>
        </p:sp>
        <p:sp>
          <p:nvSpPr>
            <p:cNvPr id="34" name="object 34"/>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CCCCCC"/>
              </a:solidFill>
            </a:ln>
          </p:spPr>
          <p:txBody>
            <a:bodyPr wrap="square" lIns="0" tIns="0" rIns="0" bIns="0" rtlCol="0"/>
            <a:lstStyle/>
            <a:p>
              <a:endParaRPr/>
            </a:p>
          </p:txBody>
        </p:sp>
        <p:sp>
          <p:nvSpPr>
            <p:cNvPr id="35" name="object 35"/>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CCCCCC"/>
            </a:solidFill>
          </p:spPr>
          <p:txBody>
            <a:bodyPr wrap="square" lIns="0" tIns="0" rIns="0" bIns="0" rtlCol="0"/>
            <a:lstStyle/>
            <a:p>
              <a:endParaRPr/>
            </a:p>
          </p:txBody>
        </p:sp>
        <p:sp>
          <p:nvSpPr>
            <p:cNvPr id="36" name="object 36"/>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CCCCCC"/>
              </a:solidFill>
            </a:ln>
          </p:spPr>
          <p:txBody>
            <a:bodyPr wrap="square" lIns="0" tIns="0" rIns="0" bIns="0" rtlCol="0"/>
            <a:lstStyle/>
            <a:p>
              <a:endParaRPr/>
            </a:p>
          </p:txBody>
        </p:sp>
        <p:sp>
          <p:nvSpPr>
            <p:cNvPr id="37" name="object 37"/>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CCCCCC"/>
              </a:solidFill>
            </a:ln>
          </p:spPr>
          <p:txBody>
            <a:bodyPr wrap="square" lIns="0" tIns="0" rIns="0" bIns="0" rtlCol="0"/>
            <a:lstStyle/>
            <a:p>
              <a:endParaRPr/>
            </a:p>
          </p:txBody>
        </p:sp>
        <p:sp>
          <p:nvSpPr>
            <p:cNvPr id="38" name="object 38"/>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CCCCCC"/>
            </a:solidFill>
          </p:spPr>
          <p:txBody>
            <a:bodyPr wrap="square" lIns="0" tIns="0" rIns="0" bIns="0" rtlCol="0"/>
            <a:lstStyle/>
            <a:p>
              <a:endParaRPr/>
            </a:p>
          </p:txBody>
        </p:sp>
        <p:sp>
          <p:nvSpPr>
            <p:cNvPr id="39" name="object 39"/>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CCCCCC"/>
              </a:solidFill>
            </a:ln>
          </p:spPr>
          <p:txBody>
            <a:bodyPr wrap="square" lIns="0" tIns="0" rIns="0" bIns="0" rtlCol="0"/>
            <a:lstStyle/>
            <a:p>
              <a:endParaRPr/>
            </a:p>
          </p:txBody>
        </p:sp>
        <p:sp>
          <p:nvSpPr>
            <p:cNvPr id="40" name="object 40"/>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CCCCCC"/>
              </a:solidFill>
            </a:ln>
          </p:spPr>
          <p:txBody>
            <a:bodyPr wrap="square" lIns="0" tIns="0" rIns="0" bIns="0" rtlCol="0"/>
            <a:lstStyle/>
            <a:p>
              <a:endParaRPr/>
            </a:p>
          </p:txBody>
        </p:sp>
        <p:sp>
          <p:nvSpPr>
            <p:cNvPr id="41" name="object 41"/>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CCCCCC"/>
            </a:solidFill>
          </p:spPr>
          <p:txBody>
            <a:bodyPr wrap="square" lIns="0" tIns="0" rIns="0" bIns="0" rtlCol="0"/>
            <a:lstStyle/>
            <a:p>
              <a:endParaRPr/>
            </a:p>
          </p:txBody>
        </p:sp>
        <p:sp>
          <p:nvSpPr>
            <p:cNvPr id="42" name="object 42"/>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CCCCCC"/>
              </a:solidFill>
            </a:ln>
          </p:spPr>
          <p:txBody>
            <a:bodyPr wrap="square" lIns="0" tIns="0" rIns="0" bIns="0" rtlCol="0"/>
            <a:lstStyle/>
            <a:p>
              <a:endParaRPr/>
            </a:p>
          </p:txBody>
        </p:sp>
        <p:sp>
          <p:nvSpPr>
            <p:cNvPr id="43" name="object 43"/>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CCCCCC"/>
              </a:solidFill>
            </a:ln>
          </p:spPr>
          <p:txBody>
            <a:bodyPr wrap="square" lIns="0" tIns="0" rIns="0" bIns="0" rtlCol="0"/>
            <a:lstStyle/>
            <a:p>
              <a:endParaRPr/>
            </a:p>
          </p:txBody>
        </p:sp>
        <p:sp>
          <p:nvSpPr>
            <p:cNvPr id="44" name="object 44"/>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CCCCCC"/>
            </a:solidFill>
          </p:spPr>
          <p:txBody>
            <a:bodyPr wrap="square" lIns="0" tIns="0" rIns="0" bIns="0" rtlCol="0"/>
            <a:lstStyle/>
            <a:p>
              <a:endParaRPr/>
            </a:p>
          </p:txBody>
        </p:sp>
        <p:sp>
          <p:nvSpPr>
            <p:cNvPr id="45" name="object 45"/>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CCCCCC"/>
              </a:solidFill>
            </a:ln>
          </p:spPr>
          <p:txBody>
            <a:bodyPr wrap="square" lIns="0" tIns="0" rIns="0" bIns="0" rtlCol="0"/>
            <a:lstStyle/>
            <a:p>
              <a:endParaRPr/>
            </a:p>
          </p:txBody>
        </p:sp>
        <p:sp>
          <p:nvSpPr>
            <p:cNvPr id="46" name="object 46"/>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CCCCCC"/>
              </a:solidFill>
            </a:ln>
          </p:spPr>
          <p:txBody>
            <a:bodyPr wrap="square" lIns="0" tIns="0" rIns="0" bIns="0" rtlCol="0"/>
            <a:lstStyle/>
            <a:p>
              <a:endParaRPr/>
            </a:p>
          </p:txBody>
        </p:sp>
        <p:sp>
          <p:nvSpPr>
            <p:cNvPr id="47" name="object 47"/>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CCCCCC"/>
            </a:solidFill>
          </p:spPr>
          <p:txBody>
            <a:bodyPr wrap="square" lIns="0" tIns="0" rIns="0" bIns="0" rtlCol="0"/>
            <a:lstStyle/>
            <a:p>
              <a:endParaRPr/>
            </a:p>
          </p:txBody>
        </p:sp>
        <p:sp>
          <p:nvSpPr>
            <p:cNvPr id="48" name="object 48"/>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CCCCCC"/>
              </a:solidFill>
            </a:ln>
          </p:spPr>
          <p:txBody>
            <a:bodyPr wrap="square" lIns="0" tIns="0" rIns="0" bIns="0" rtlCol="0"/>
            <a:lstStyle/>
            <a:p>
              <a:endParaRPr/>
            </a:p>
          </p:txBody>
        </p:sp>
        <p:sp>
          <p:nvSpPr>
            <p:cNvPr id="49" name="object 49"/>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CCCCCC"/>
              </a:solidFill>
            </a:ln>
          </p:spPr>
          <p:txBody>
            <a:bodyPr wrap="square" lIns="0" tIns="0" rIns="0" bIns="0" rtlCol="0"/>
            <a:lstStyle/>
            <a:p>
              <a:endParaRPr/>
            </a:p>
          </p:txBody>
        </p:sp>
        <p:sp>
          <p:nvSpPr>
            <p:cNvPr id="50" name="object 50"/>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CCCCCC"/>
            </a:solidFill>
          </p:spPr>
          <p:txBody>
            <a:bodyPr wrap="square" lIns="0" tIns="0" rIns="0" bIns="0" rtlCol="0"/>
            <a:lstStyle/>
            <a:p>
              <a:endParaRPr/>
            </a:p>
          </p:txBody>
        </p:sp>
        <p:sp>
          <p:nvSpPr>
            <p:cNvPr id="51" name="object 51"/>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CCCCCC"/>
              </a:solidFill>
            </a:ln>
          </p:spPr>
          <p:txBody>
            <a:bodyPr wrap="square" lIns="0" tIns="0" rIns="0" bIns="0" rtlCol="0"/>
            <a:lstStyle/>
            <a:p>
              <a:endParaRPr/>
            </a:p>
          </p:txBody>
        </p:sp>
        <p:sp>
          <p:nvSpPr>
            <p:cNvPr id="52" name="object 52"/>
            <p:cNvSpPr/>
            <p:nvPr/>
          </p:nvSpPr>
          <p:spPr>
            <a:xfrm>
              <a:off x="1748571" y="1969646"/>
              <a:ext cx="1191260" cy="2251075"/>
            </a:xfrm>
            <a:custGeom>
              <a:avLst/>
              <a:gdLst/>
              <a:ahLst/>
              <a:cxnLst/>
              <a:rect l="l" t="t" r="r" b="b"/>
              <a:pathLst>
                <a:path w="1191260" h="2251075">
                  <a:moveTo>
                    <a:pt x="0" y="2250495"/>
                  </a:moveTo>
                  <a:lnTo>
                    <a:pt x="1190972" y="0"/>
                  </a:lnTo>
                </a:path>
              </a:pathLst>
            </a:custGeom>
            <a:ln w="9524">
              <a:solidFill>
                <a:srgbClr val="CCCCCC"/>
              </a:solidFill>
            </a:ln>
          </p:spPr>
          <p:txBody>
            <a:bodyPr wrap="square" lIns="0" tIns="0" rIns="0" bIns="0" rtlCol="0"/>
            <a:lstStyle/>
            <a:p>
              <a:endParaRPr/>
            </a:p>
          </p:txBody>
        </p:sp>
        <p:sp>
          <p:nvSpPr>
            <p:cNvPr id="53" name="object 53"/>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CCCCCC"/>
            </a:solidFill>
          </p:spPr>
          <p:txBody>
            <a:bodyPr wrap="square" lIns="0" tIns="0" rIns="0" bIns="0" rtlCol="0"/>
            <a:lstStyle/>
            <a:p>
              <a:endParaRPr/>
            </a:p>
          </p:txBody>
        </p:sp>
        <p:sp>
          <p:nvSpPr>
            <p:cNvPr id="54" name="object 54"/>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CCCCCC"/>
              </a:solidFill>
            </a:ln>
          </p:spPr>
          <p:txBody>
            <a:bodyPr wrap="square" lIns="0" tIns="0" rIns="0" bIns="0" rtlCol="0"/>
            <a:lstStyle/>
            <a:p>
              <a:endParaRPr/>
            </a:p>
          </p:txBody>
        </p:sp>
      </p:grpSp>
      <p:grpSp>
        <p:nvGrpSpPr>
          <p:cNvPr id="55" name="object 55"/>
          <p:cNvGrpSpPr/>
          <p:nvPr/>
        </p:nvGrpSpPr>
        <p:grpSpPr>
          <a:xfrm>
            <a:off x="3619455" y="1898488"/>
            <a:ext cx="1221740" cy="2792095"/>
            <a:chOff x="3619455" y="1898488"/>
            <a:chExt cx="1221740" cy="2792095"/>
          </a:xfrm>
        </p:grpSpPr>
        <p:sp>
          <p:nvSpPr>
            <p:cNvPr id="56" name="object 56"/>
            <p:cNvSpPr/>
            <p:nvPr/>
          </p:nvSpPr>
          <p:spPr>
            <a:xfrm>
              <a:off x="3624217" y="1918983"/>
              <a:ext cx="1160780"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a:p>
          </p:txBody>
        </p:sp>
        <p:sp>
          <p:nvSpPr>
            <p:cNvPr id="57" name="object 57"/>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CCCCCC"/>
            </a:solidFill>
          </p:spPr>
          <p:txBody>
            <a:bodyPr wrap="square" lIns="0" tIns="0" rIns="0" bIns="0" rtlCol="0"/>
            <a:lstStyle/>
            <a:p>
              <a:endParaRPr/>
            </a:p>
          </p:txBody>
        </p:sp>
        <p:sp>
          <p:nvSpPr>
            <p:cNvPr id="58" name="object 58"/>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a:p>
          </p:txBody>
        </p:sp>
        <p:sp>
          <p:nvSpPr>
            <p:cNvPr id="59" name="object 59"/>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CCCCCC"/>
              </a:solidFill>
            </a:ln>
          </p:spPr>
          <p:txBody>
            <a:bodyPr wrap="square" lIns="0" tIns="0" rIns="0" bIns="0" rtlCol="0"/>
            <a:lstStyle/>
            <a:p>
              <a:endParaRPr/>
            </a:p>
          </p:txBody>
        </p:sp>
        <p:sp>
          <p:nvSpPr>
            <p:cNvPr id="60" name="object 60"/>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CCCCCC"/>
            </a:solidFill>
          </p:spPr>
          <p:txBody>
            <a:bodyPr wrap="square" lIns="0" tIns="0" rIns="0" bIns="0" rtlCol="0"/>
            <a:lstStyle/>
            <a:p>
              <a:endParaRPr/>
            </a:p>
          </p:txBody>
        </p:sp>
        <p:sp>
          <p:nvSpPr>
            <p:cNvPr id="61" name="object 61"/>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CCCCCC"/>
              </a:solidFill>
            </a:ln>
          </p:spPr>
          <p:txBody>
            <a:bodyPr wrap="square" lIns="0" tIns="0" rIns="0" bIns="0" rtlCol="0"/>
            <a:lstStyle/>
            <a:p>
              <a:endParaRPr/>
            </a:p>
          </p:txBody>
        </p:sp>
        <p:sp>
          <p:nvSpPr>
            <p:cNvPr id="62" name="object 62"/>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CCCCCC"/>
              </a:solidFill>
            </a:ln>
          </p:spPr>
          <p:txBody>
            <a:bodyPr wrap="square" lIns="0" tIns="0" rIns="0" bIns="0" rtlCol="0"/>
            <a:lstStyle/>
            <a:p>
              <a:endParaRPr/>
            </a:p>
          </p:txBody>
        </p:sp>
        <p:sp>
          <p:nvSpPr>
            <p:cNvPr id="63" name="object 63"/>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CCCCCC"/>
            </a:solidFill>
          </p:spPr>
          <p:txBody>
            <a:bodyPr wrap="square" lIns="0" tIns="0" rIns="0" bIns="0" rtlCol="0"/>
            <a:lstStyle/>
            <a:p>
              <a:endParaRPr/>
            </a:p>
          </p:txBody>
        </p:sp>
        <p:sp>
          <p:nvSpPr>
            <p:cNvPr id="64" name="object 64"/>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CCCCCC"/>
              </a:solidFill>
            </a:ln>
          </p:spPr>
          <p:txBody>
            <a:bodyPr wrap="square" lIns="0" tIns="0" rIns="0" bIns="0" rtlCol="0"/>
            <a:lstStyle/>
            <a:p>
              <a:endParaRPr/>
            </a:p>
          </p:txBody>
        </p:sp>
        <p:sp>
          <p:nvSpPr>
            <p:cNvPr id="65" name="object 65"/>
            <p:cNvSpPr/>
            <p:nvPr/>
          </p:nvSpPr>
          <p:spPr>
            <a:xfrm>
              <a:off x="3624217" y="1953486"/>
              <a:ext cx="1172210" cy="887730"/>
            </a:xfrm>
            <a:custGeom>
              <a:avLst/>
              <a:gdLst/>
              <a:ahLst/>
              <a:cxnLst/>
              <a:rect l="l" t="t" r="r" b="b"/>
              <a:pathLst>
                <a:path w="1172210" h="887730">
                  <a:moveTo>
                    <a:pt x="0" y="887683"/>
                  </a:moveTo>
                  <a:lnTo>
                    <a:pt x="1172147" y="0"/>
                  </a:lnTo>
                </a:path>
              </a:pathLst>
            </a:custGeom>
            <a:ln w="9524">
              <a:solidFill>
                <a:srgbClr val="CCCCCC"/>
              </a:solidFill>
            </a:ln>
          </p:spPr>
          <p:txBody>
            <a:bodyPr wrap="square" lIns="0" tIns="0" rIns="0" bIns="0" rtlCol="0"/>
            <a:lstStyle/>
            <a:p>
              <a:endParaRPr/>
            </a:p>
          </p:txBody>
        </p:sp>
        <p:sp>
          <p:nvSpPr>
            <p:cNvPr id="66" name="object 66"/>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CCCCCC"/>
            </a:solidFill>
          </p:spPr>
          <p:txBody>
            <a:bodyPr wrap="square" lIns="0" tIns="0" rIns="0" bIns="0" rtlCol="0"/>
            <a:lstStyle/>
            <a:p>
              <a:endParaRPr/>
            </a:p>
          </p:txBody>
        </p:sp>
        <p:sp>
          <p:nvSpPr>
            <p:cNvPr id="67" name="object 67"/>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CCCCCC"/>
              </a:solidFill>
            </a:ln>
          </p:spPr>
          <p:txBody>
            <a:bodyPr wrap="square" lIns="0" tIns="0" rIns="0" bIns="0" rtlCol="0"/>
            <a:lstStyle/>
            <a:p>
              <a:endParaRPr/>
            </a:p>
          </p:txBody>
        </p:sp>
        <p:sp>
          <p:nvSpPr>
            <p:cNvPr id="68" name="object 68"/>
            <p:cNvSpPr/>
            <p:nvPr/>
          </p:nvSpPr>
          <p:spPr>
            <a:xfrm>
              <a:off x="3624217" y="2841169"/>
              <a:ext cx="1160780"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a:p>
          </p:txBody>
        </p:sp>
        <p:sp>
          <p:nvSpPr>
            <p:cNvPr id="69" name="object 69"/>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CCCCCC"/>
            </a:solidFill>
          </p:spPr>
          <p:txBody>
            <a:bodyPr wrap="square" lIns="0" tIns="0" rIns="0" bIns="0" rtlCol="0"/>
            <a:lstStyle/>
            <a:p>
              <a:endParaRPr/>
            </a:p>
          </p:txBody>
        </p:sp>
        <p:sp>
          <p:nvSpPr>
            <p:cNvPr id="70" name="object 70"/>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CCCCCC"/>
              </a:solidFill>
            </a:ln>
          </p:spPr>
          <p:txBody>
            <a:bodyPr wrap="square" lIns="0" tIns="0" rIns="0" bIns="0" rtlCol="0"/>
            <a:lstStyle/>
            <a:p>
              <a:endParaRPr/>
            </a:p>
          </p:txBody>
        </p:sp>
        <p:sp>
          <p:nvSpPr>
            <p:cNvPr id="71" name="object 71"/>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CCCCCC"/>
              </a:solidFill>
            </a:ln>
          </p:spPr>
          <p:txBody>
            <a:bodyPr wrap="square" lIns="0" tIns="0" rIns="0" bIns="0" rtlCol="0"/>
            <a:lstStyle/>
            <a:p>
              <a:endParaRPr/>
            </a:p>
          </p:txBody>
        </p:sp>
        <p:sp>
          <p:nvSpPr>
            <p:cNvPr id="72" name="object 72"/>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CCCCCC"/>
            </a:solidFill>
          </p:spPr>
          <p:txBody>
            <a:bodyPr wrap="square" lIns="0" tIns="0" rIns="0" bIns="0" rtlCol="0"/>
            <a:lstStyle/>
            <a:p>
              <a:endParaRPr/>
            </a:p>
          </p:txBody>
        </p:sp>
        <p:sp>
          <p:nvSpPr>
            <p:cNvPr id="73" name="object 73"/>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CCCCCC"/>
              </a:solidFill>
            </a:ln>
          </p:spPr>
          <p:txBody>
            <a:bodyPr wrap="square" lIns="0" tIns="0" rIns="0" bIns="0" rtlCol="0"/>
            <a:lstStyle/>
            <a:p>
              <a:endParaRPr/>
            </a:p>
          </p:txBody>
        </p:sp>
        <p:sp>
          <p:nvSpPr>
            <p:cNvPr id="74" name="object 74"/>
            <p:cNvSpPr/>
            <p:nvPr/>
          </p:nvSpPr>
          <p:spPr>
            <a:xfrm>
              <a:off x="3624217" y="1966676"/>
              <a:ext cx="1186815" cy="1797050"/>
            </a:xfrm>
            <a:custGeom>
              <a:avLst/>
              <a:gdLst/>
              <a:ahLst/>
              <a:cxnLst/>
              <a:rect l="l" t="t" r="r" b="b"/>
              <a:pathLst>
                <a:path w="1186814" h="1797050">
                  <a:moveTo>
                    <a:pt x="0" y="1796716"/>
                  </a:moveTo>
                  <a:lnTo>
                    <a:pt x="1186197" y="0"/>
                  </a:lnTo>
                </a:path>
              </a:pathLst>
            </a:custGeom>
            <a:ln w="9524">
              <a:solidFill>
                <a:srgbClr val="CCCCCC"/>
              </a:solidFill>
            </a:ln>
          </p:spPr>
          <p:txBody>
            <a:bodyPr wrap="square" lIns="0" tIns="0" rIns="0" bIns="0" rtlCol="0"/>
            <a:lstStyle/>
            <a:p>
              <a:endParaRPr/>
            </a:p>
          </p:txBody>
        </p:sp>
        <p:sp>
          <p:nvSpPr>
            <p:cNvPr id="75" name="object 75"/>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CCCCCC"/>
            </a:solidFill>
          </p:spPr>
          <p:txBody>
            <a:bodyPr wrap="square" lIns="0" tIns="0" rIns="0" bIns="0" rtlCol="0"/>
            <a:lstStyle/>
            <a:p>
              <a:endParaRPr/>
            </a:p>
          </p:txBody>
        </p:sp>
        <p:sp>
          <p:nvSpPr>
            <p:cNvPr id="76" name="object 76"/>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CCCCCC"/>
              </a:solidFill>
            </a:ln>
          </p:spPr>
          <p:txBody>
            <a:bodyPr wrap="square" lIns="0" tIns="0" rIns="0" bIns="0" rtlCol="0"/>
            <a:lstStyle/>
            <a:p>
              <a:endParaRPr/>
            </a:p>
          </p:txBody>
        </p:sp>
        <p:sp>
          <p:nvSpPr>
            <p:cNvPr id="77" name="object 77"/>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CCCCCC"/>
              </a:solidFill>
            </a:ln>
          </p:spPr>
          <p:txBody>
            <a:bodyPr wrap="square" lIns="0" tIns="0" rIns="0" bIns="0" rtlCol="0"/>
            <a:lstStyle/>
            <a:p>
              <a:endParaRPr/>
            </a:p>
          </p:txBody>
        </p:sp>
        <p:sp>
          <p:nvSpPr>
            <p:cNvPr id="78" name="object 78"/>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CCCCCC"/>
            </a:solidFill>
          </p:spPr>
          <p:txBody>
            <a:bodyPr wrap="square" lIns="0" tIns="0" rIns="0" bIns="0" rtlCol="0"/>
            <a:lstStyle/>
            <a:p>
              <a:endParaRPr/>
            </a:p>
          </p:txBody>
        </p:sp>
        <p:sp>
          <p:nvSpPr>
            <p:cNvPr id="79" name="object 79"/>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CCCCCC"/>
              </a:solidFill>
            </a:ln>
          </p:spPr>
          <p:txBody>
            <a:bodyPr wrap="square" lIns="0" tIns="0" rIns="0" bIns="0" rtlCol="0"/>
            <a:lstStyle/>
            <a:p>
              <a:endParaRPr/>
            </a:p>
          </p:txBody>
        </p:sp>
        <p:sp>
          <p:nvSpPr>
            <p:cNvPr id="80" name="object 80"/>
            <p:cNvSpPr/>
            <p:nvPr/>
          </p:nvSpPr>
          <p:spPr>
            <a:xfrm>
              <a:off x="3624217" y="3763392"/>
              <a:ext cx="1160780"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a:p>
          </p:txBody>
        </p:sp>
        <p:sp>
          <p:nvSpPr>
            <p:cNvPr id="81" name="object 81"/>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CCCCCC"/>
            </a:solidFill>
          </p:spPr>
          <p:txBody>
            <a:bodyPr wrap="square" lIns="0" tIns="0" rIns="0" bIns="0" rtlCol="0"/>
            <a:lstStyle/>
            <a:p>
              <a:endParaRPr/>
            </a:p>
          </p:txBody>
        </p:sp>
        <p:sp>
          <p:nvSpPr>
            <p:cNvPr id="82" name="object 82"/>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a:p>
          </p:txBody>
        </p:sp>
        <p:sp>
          <p:nvSpPr>
            <p:cNvPr id="83" name="object 83"/>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CCCCCC"/>
              </a:solidFill>
            </a:ln>
          </p:spPr>
          <p:txBody>
            <a:bodyPr wrap="square" lIns="0" tIns="0" rIns="0" bIns="0" rtlCol="0"/>
            <a:lstStyle/>
            <a:p>
              <a:endParaRPr/>
            </a:p>
          </p:txBody>
        </p:sp>
        <p:sp>
          <p:nvSpPr>
            <p:cNvPr id="84" name="object 84"/>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CCCCCC"/>
            </a:solidFill>
          </p:spPr>
          <p:txBody>
            <a:bodyPr wrap="square" lIns="0" tIns="0" rIns="0" bIns="0" rtlCol="0"/>
            <a:lstStyle/>
            <a:p>
              <a:endParaRPr/>
            </a:p>
          </p:txBody>
        </p:sp>
        <p:sp>
          <p:nvSpPr>
            <p:cNvPr id="85" name="object 85"/>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CCCCCC"/>
              </a:solidFill>
            </a:ln>
          </p:spPr>
          <p:txBody>
            <a:bodyPr wrap="square" lIns="0" tIns="0" rIns="0" bIns="0" rtlCol="0"/>
            <a:lstStyle/>
            <a:p>
              <a:endParaRPr/>
            </a:p>
          </p:txBody>
        </p:sp>
        <p:sp>
          <p:nvSpPr>
            <p:cNvPr id="86" name="object 86"/>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CCCCCC"/>
              </a:solidFill>
            </a:ln>
          </p:spPr>
          <p:txBody>
            <a:bodyPr wrap="square" lIns="0" tIns="0" rIns="0" bIns="0" rtlCol="0"/>
            <a:lstStyle/>
            <a:p>
              <a:endParaRPr/>
            </a:p>
          </p:txBody>
        </p:sp>
        <p:sp>
          <p:nvSpPr>
            <p:cNvPr id="87" name="object 87"/>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CCCCCC"/>
            </a:solidFill>
          </p:spPr>
          <p:txBody>
            <a:bodyPr wrap="square" lIns="0" tIns="0" rIns="0" bIns="0" rtlCol="0"/>
            <a:lstStyle/>
            <a:p>
              <a:endParaRPr/>
            </a:p>
          </p:txBody>
        </p:sp>
        <p:sp>
          <p:nvSpPr>
            <p:cNvPr id="88" name="object 88"/>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CCCCCC"/>
              </a:solidFill>
            </a:ln>
          </p:spPr>
          <p:txBody>
            <a:bodyPr wrap="square" lIns="0" tIns="0" rIns="0" bIns="0" rtlCol="0"/>
            <a:lstStyle/>
            <a:p>
              <a:endParaRPr/>
            </a:p>
          </p:txBody>
        </p:sp>
        <p:sp>
          <p:nvSpPr>
            <p:cNvPr id="89" name="object 89"/>
            <p:cNvSpPr/>
            <p:nvPr/>
          </p:nvSpPr>
          <p:spPr>
            <a:xfrm>
              <a:off x="3624217" y="1971291"/>
              <a:ext cx="1195070" cy="2714625"/>
            </a:xfrm>
            <a:custGeom>
              <a:avLst/>
              <a:gdLst/>
              <a:ahLst/>
              <a:cxnLst/>
              <a:rect l="l" t="t" r="r" b="b"/>
              <a:pathLst>
                <a:path w="1195070" h="2714625">
                  <a:moveTo>
                    <a:pt x="0" y="2714299"/>
                  </a:moveTo>
                  <a:lnTo>
                    <a:pt x="1194672" y="0"/>
                  </a:lnTo>
                </a:path>
              </a:pathLst>
            </a:custGeom>
            <a:ln w="9524">
              <a:solidFill>
                <a:srgbClr val="CCCCCC"/>
              </a:solidFill>
            </a:ln>
          </p:spPr>
          <p:txBody>
            <a:bodyPr wrap="square" lIns="0" tIns="0" rIns="0" bIns="0" rtlCol="0"/>
            <a:lstStyle/>
            <a:p>
              <a:endParaRPr/>
            </a:p>
          </p:txBody>
        </p:sp>
        <p:sp>
          <p:nvSpPr>
            <p:cNvPr id="90" name="object 90"/>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CCCCCC"/>
            </a:solidFill>
          </p:spPr>
          <p:txBody>
            <a:bodyPr wrap="square" lIns="0" tIns="0" rIns="0" bIns="0" rtlCol="0"/>
            <a:lstStyle/>
            <a:p>
              <a:endParaRPr/>
            </a:p>
          </p:txBody>
        </p:sp>
        <p:sp>
          <p:nvSpPr>
            <p:cNvPr id="91" name="object 91"/>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CCCCCC"/>
              </a:solidFill>
            </a:ln>
          </p:spPr>
          <p:txBody>
            <a:bodyPr wrap="square" lIns="0" tIns="0" rIns="0" bIns="0" rtlCol="0"/>
            <a:lstStyle/>
            <a:p>
              <a:endParaRPr/>
            </a:p>
          </p:txBody>
        </p:sp>
      </p:grpSp>
      <p:grpSp>
        <p:nvGrpSpPr>
          <p:cNvPr id="92" name="object 92"/>
          <p:cNvGrpSpPr/>
          <p:nvPr/>
        </p:nvGrpSpPr>
        <p:grpSpPr>
          <a:xfrm>
            <a:off x="5495101" y="1914221"/>
            <a:ext cx="2362200" cy="2776220"/>
            <a:chOff x="5495101" y="1914221"/>
            <a:chExt cx="2362200" cy="2776220"/>
          </a:xfrm>
        </p:grpSpPr>
        <p:sp>
          <p:nvSpPr>
            <p:cNvPr id="93" name="object 93"/>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CCCCCC"/>
              </a:solidFill>
            </a:ln>
          </p:spPr>
          <p:txBody>
            <a:bodyPr wrap="square" lIns="0" tIns="0" rIns="0" bIns="0" rtlCol="0"/>
            <a:lstStyle/>
            <a:p>
              <a:endParaRPr/>
            </a:p>
          </p:txBody>
        </p:sp>
        <p:sp>
          <p:nvSpPr>
            <p:cNvPr id="94" name="object 94"/>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CCCCCC"/>
            </a:solidFill>
          </p:spPr>
          <p:txBody>
            <a:bodyPr wrap="square" lIns="0" tIns="0" rIns="0" bIns="0" rtlCol="0"/>
            <a:lstStyle/>
            <a:p>
              <a:endParaRPr/>
            </a:p>
          </p:txBody>
        </p:sp>
        <p:sp>
          <p:nvSpPr>
            <p:cNvPr id="95" name="object 95"/>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CCCCCC"/>
              </a:solidFill>
            </a:ln>
          </p:spPr>
          <p:txBody>
            <a:bodyPr wrap="square" lIns="0" tIns="0" rIns="0" bIns="0" rtlCol="0"/>
            <a:lstStyle/>
            <a:p>
              <a:endParaRPr/>
            </a:p>
          </p:txBody>
        </p:sp>
        <p:sp>
          <p:nvSpPr>
            <p:cNvPr id="96" name="object 96"/>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CCCCCC"/>
              </a:solidFill>
            </a:ln>
          </p:spPr>
          <p:txBody>
            <a:bodyPr wrap="square" lIns="0" tIns="0" rIns="0" bIns="0" rtlCol="0"/>
            <a:lstStyle/>
            <a:p>
              <a:endParaRPr/>
            </a:p>
          </p:txBody>
        </p:sp>
        <p:sp>
          <p:nvSpPr>
            <p:cNvPr id="97" name="object 97"/>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a:p>
          </p:txBody>
        </p:sp>
        <p:sp>
          <p:nvSpPr>
            <p:cNvPr id="98" name="object 98"/>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a:p>
          </p:txBody>
        </p:sp>
        <p:sp>
          <p:nvSpPr>
            <p:cNvPr id="99" name="object 99"/>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CCCCCC"/>
              </a:solidFill>
            </a:ln>
          </p:spPr>
          <p:txBody>
            <a:bodyPr wrap="square" lIns="0" tIns="0" rIns="0" bIns="0" rtlCol="0"/>
            <a:lstStyle/>
            <a:p>
              <a:endParaRPr/>
            </a:p>
          </p:txBody>
        </p:sp>
        <p:sp>
          <p:nvSpPr>
            <p:cNvPr id="100" name="object 100"/>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CCCCCC"/>
            </a:solidFill>
          </p:spPr>
          <p:txBody>
            <a:bodyPr wrap="square" lIns="0" tIns="0" rIns="0" bIns="0" rtlCol="0"/>
            <a:lstStyle/>
            <a:p>
              <a:endParaRPr/>
            </a:p>
          </p:txBody>
        </p:sp>
        <p:sp>
          <p:nvSpPr>
            <p:cNvPr id="101" name="object 101"/>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CCCCCC"/>
              </a:solidFill>
            </a:ln>
          </p:spPr>
          <p:txBody>
            <a:bodyPr wrap="square" lIns="0" tIns="0" rIns="0" bIns="0" rtlCol="0"/>
            <a:lstStyle/>
            <a:p>
              <a:endParaRPr/>
            </a:p>
          </p:txBody>
        </p:sp>
        <p:sp>
          <p:nvSpPr>
            <p:cNvPr id="102" name="object 102"/>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CCCCCC"/>
              </a:solidFill>
            </a:ln>
          </p:spPr>
          <p:txBody>
            <a:bodyPr wrap="square" lIns="0" tIns="0" rIns="0" bIns="0" rtlCol="0"/>
            <a:lstStyle/>
            <a:p>
              <a:endParaRPr/>
            </a:p>
          </p:txBody>
        </p:sp>
        <p:sp>
          <p:nvSpPr>
            <p:cNvPr id="103" name="object 103"/>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CCCCCC"/>
            </a:solidFill>
          </p:spPr>
          <p:txBody>
            <a:bodyPr wrap="square" lIns="0" tIns="0" rIns="0" bIns="0" rtlCol="0"/>
            <a:lstStyle/>
            <a:p>
              <a:endParaRPr/>
            </a:p>
          </p:txBody>
        </p:sp>
        <p:sp>
          <p:nvSpPr>
            <p:cNvPr id="104" name="object 104"/>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CCCCCC"/>
              </a:solidFill>
            </a:ln>
          </p:spPr>
          <p:txBody>
            <a:bodyPr wrap="square" lIns="0" tIns="0" rIns="0" bIns="0" rtlCol="0"/>
            <a:lstStyle/>
            <a:p>
              <a:endParaRPr/>
            </a:p>
          </p:txBody>
        </p:sp>
        <p:sp>
          <p:nvSpPr>
            <p:cNvPr id="105" name="object 105"/>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CCCCCC"/>
              </a:solidFill>
            </a:ln>
          </p:spPr>
          <p:txBody>
            <a:bodyPr wrap="square" lIns="0" tIns="0" rIns="0" bIns="0" rtlCol="0"/>
            <a:lstStyle/>
            <a:p>
              <a:endParaRPr/>
            </a:p>
          </p:txBody>
        </p:sp>
        <p:sp>
          <p:nvSpPr>
            <p:cNvPr id="106" name="object 106"/>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CCCCCC"/>
            </a:solidFill>
          </p:spPr>
          <p:txBody>
            <a:bodyPr wrap="square" lIns="0" tIns="0" rIns="0" bIns="0" rtlCol="0"/>
            <a:lstStyle/>
            <a:p>
              <a:endParaRPr/>
            </a:p>
          </p:txBody>
        </p:sp>
        <p:sp>
          <p:nvSpPr>
            <p:cNvPr id="107" name="object 107"/>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CCCCCC"/>
              </a:solidFill>
            </a:ln>
          </p:spPr>
          <p:txBody>
            <a:bodyPr wrap="square" lIns="0" tIns="0" rIns="0" bIns="0" rtlCol="0"/>
            <a:lstStyle/>
            <a:p>
              <a:endParaRPr/>
            </a:p>
          </p:txBody>
        </p:sp>
        <p:sp>
          <p:nvSpPr>
            <p:cNvPr id="108" name="object 108"/>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CCCCCC"/>
              </a:solidFill>
            </a:ln>
          </p:spPr>
          <p:txBody>
            <a:bodyPr wrap="square" lIns="0" tIns="0" rIns="0" bIns="0" rtlCol="0"/>
            <a:lstStyle/>
            <a:p>
              <a:endParaRPr/>
            </a:p>
          </p:txBody>
        </p:sp>
        <p:sp>
          <p:nvSpPr>
            <p:cNvPr id="109" name="object 109"/>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a:p>
          </p:txBody>
        </p:sp>
        <p:sp>
          <p:nvSpPr>
            <p:cNvPr id="110" name="object 110"/>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a:p>
          </p:txBody>
        </p:sp>
        <p:sp>
          <p:nvSpPr>
            <p:cNvPr id="111" name="object 111"/>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CCCCCC"/>
              </a:solidFill>
            </a:ln>
          </p:spPr>
          <p:txBody>
            <a:bodyPr wrap="square" lIns="0" tIns="0" rIns="0" bIns="0" rtlCol="0"/>
            <a:lstStyle/>
            <a:p>
              <a:endParaRPr/>
            </a:p>
          </p:txBody>
        </p:sp>
        <p:sp>
          <p:nvSpPr>
            <p:cNvPr id="112" name="object 112"/>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CCCCCC"/>
            </a:solidFill>
          </p:spPr>
          <p:txBody>
            <a:bodyPr wrap="square" lIns="0" tIns="0" rIns="0" bIns="0" rtlCol="0"/>
            <a:lstStyle/>
            <a:p>
              <a:endParaRPr/>
            </a:p>
          </p:txBody>
        </p:sp>
        <p:sp>
          <p:nvSpPr>
            <p:cNvPr id="113" name="object 113"/>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CCCCCC"/>
              </a:solidFill>
            </a:ln>
          </p:spPr>
          <p:txBody>
            <a:bodyPr wrap="square" lIns="0" tIns="0" rIns="0" bIns="0" rtlCol="0"/>
            <a:lstStyle/>
            <a:p>
              <a:endParaRPr/>
            </a:p>
          </p:txBody>
        </p:sp>
        <p:sp>
          <p:nvSpPr>
            <p:cNvPr id="114" name="object 114"/>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CCCCCC"/>
              </a:solidFill>
            </a:ln>
          </p:spPr>
          <p:txBody>
            <a:bodyPr wrap="square" lIns="0" tIns="0" rIns="0" bIns="0" rtlCol="0"/>
            <a:lstStyle/>
            <a:p>
              <a:endParaRPr/>
            </a:p>
          </p:txBody>
        </p:sp>
        <p:sp>
          <p:nvSpPr>
            <p:cNvPr id="115" name="object 115"/>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CCCCCC"/>
            </a:solidFill>
          </p:spPr>
          <p:txBody>
            <a:bodyPr wrap="square" lIns="0" tIns="0" rIns="0" bIns="0" rtlCol="0"/>
            <a:lstStyle/>
            <a:p>
              <a:endParaRPr/>
            </a:p>
          </p:txBody>
        </p:sp>
        <p:sp>
          <p:nvSpPr>
            <p:cNvPr id="116" name="object 116"/>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CCCCCC"/>
              </a:solidFill>
            </a:ln>
          </p:spPr>
          <p:txBody>
            <a:bodyPr wrap="square" lIns="0" tIns="0" rIns="0" bIns="0" rtlCol="0"/>
            <a:lstStyle/>
            <a:p>
              <a:endParaRPr/>
            </a:p>
          </p:txBody>
        </p:sp>
        <p:sp>
          <p:nvSpPr>
            <p:cNvPr id="117" name="object 117"/>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CCCCCC"/>
              </a:solidFill>
            </a:ln>
          </p:spPr>
          <p:txBody>
            <a:bodyPr wrap="square" lIns="0" tIns="0" rIns="0" bIns="0" rtlCol="0"/>
            <a:lstStyle/>
            <a:p>
              <a:endParaRPr/>
            </a:p>
          </p:txBody>
        </p:sp>
        <p:sp>
          <p:nvSpPr>
            <p:cNvPr id="118" name="object 118"/>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CCCCCC"/>
            </a:solidFill>
          </p:spPr>
          <p:txBody>
            <a:bodyPr wrap="square" lIns="0" tIns="0" rIns="0" bIns="0" rtlCol="0"/>
            <a:lstStyle/>
            <a:p>
              <a:endParaRPr/>
            </a:p>
          </p:txBody>
        </p:sp>
        <p:sp>
          <p:nvSpPr>
            <p:cNvPr id="119" name="object 119"/>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CCCCCC"/>
              </a:solidFill>
            </a:ln>
          </p:spPr>
          <p:txBody>
            <a:bodyPr wrap="square" lIns="0" tIns="0" rIns="0" bIns="0" rtlCol="0"/>
            <a:lstStyle/>
            <a:p>
              <a:endParaRPr/>
            </a:p>
          </p:txBody>
        </p:sp>
        <p:sp>
          <p:nvSpPr>
            <p:cNvPr id="120" name="object 120"/>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CCCCCC"/>
              </a:solidFill>
            </a:ln>
          </p:spPr>
          <p:txBody>
            <a:bodyPr wrap="square" lIns="0" tIns="0" rIns="0" bIns="0" rtlCol="0"/>
            <a:lstStyle/>
            <a:p>
              <a:endParaRPr/>
            </a:p>
          </p:txBody>
        </p:sp>
        <p:sp>
          <p:nvSpPr>
            <p:cNvPr id="121" name="object 121"/>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CCCCCC"/>
            </a:solidFill>
          </p:spPr>
          <p:txBody>
            <a:bodyPr wrap="square" lIns="0" tIns="0" rIns="0" bIns="0" rtlCol="0"/>
            <a:lstStyle/>
            <a:p>
              <a:endParaRPr/>
            </a:p>
          </p:txBody>
        </p:sp>
        <p:sp>
          <p:nvSpPr>
            <p:cNvPr id="122" name="object 122"/>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CCCCCC"/>
              </a:solidFill>
            </a:ln>
          </p:spPr>
          <p:txBody>
            <a:bodyPr wrap="square" lIns="0" tIns="0" rIns="0" bIns="0" rtlCol="0"/>
            <a:lstStyle/>
            <a:p>
              <a:endParaRPr/>
            </a:p>
          </p:txBody>
        </p:sp>
        <p:sp>
          <p:nvSpPr>
            <p:cNvPr id="123" name="object 123"/>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CCCCCC"/>
              </a:solidFill>
            </a:ln>
          </p:spPr>
          <p:txBody>
            <a:bodyPr wrap="square" lIns="0" tIns="0" rIns="0" bIns="0" rtlCol="0"/>
            <a:lstStyle/>
            <a:p>
              <a:endParaRPr/>
            </a:p>
          </p:txBody>
        </p:sp>
        <p:sp>
          <p:nvSpPr>
            <p:cNvPr id="124" name="object 124"/>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CCCCCC"/>
            </a:solidFill>
          </p:spPr>
          <p:txBody>
            <a:bodyPr wrap="square" lIns="0" tIns="0" rIns="0" bIns="0" rtlCol="0"/>
            <a:lstStyle/>
            <a:p>
              <a:endParaRPr/>
            </a:p>
          </p:txBody>
        </p:sp>
        <p:sp>
          <p:nvSpPr>
            <p:cNvPr id="125" name="object 125"/>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CCCCCC"/>
              </a:solidFill>
            </a:ln>
          </p:spPr>
          <p:txBody>
            <a:bodyPr wrap="square" lIns="0" tIns="0" rIns="0" bIns="0" rtlCol="0"/>
            <a:lstStyle/>
            <a:p>
              <a:endParaRPr/>
            </a:p>
          </p:txBody>
        </p:sp>
        <p:sp>
          <p:nvSpPr>
            <p:cNvPr id="126" name="object 126"/>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CCCCCC"/>
              </a:solidFill>
            </a:ln>
          </p:spPr>
          <p:txBody>
            <a:bodyPr wrap="square" lIns="0" tIns="0" rIns="0" bIns="0" rtlCol="0"/>
            <a:lstStyle/>
            <a:p>
              <a:endParaRPr/>
            </a:p>
          </p:txBody>
        </p:sp>
        <p:sp>
          <p:nvSpPr>
            <p:cNvPr id="127" name="object 127"/>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CCCCCC"/>
            </a:solidFill>
          </p:spPr>
          <p:txBody>
            <a:bodyPr wrap="square" lIns="0" tIns="0" rIns="0" bIns="0" rtlCol="0"/>
            <a:lstStyle/>
            <a:p>
              <a:endParaRPr/>
            </a:p>
          </p:txBody>
        </p:sp>
        <p:sp>
          <p:nvSpPr>
            <p:cNvPr id="128" name="object 128"/>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CCCCCC"/>
              </a:solidFill>
            </a:ln>
          </p:spPr>
          <p:txBody>
            <a:bodyPr wrap="square" lIns="0" tIns="0" rIns="0" bIns="0" rtlCol="0"/>
            <a:lstStyle/>
            <a:p>
              <a:endParaRPr/>
            </a:p>
          </p:txBody>
        </p:sp>
        <p:sp>
          <p:nvSpPr>
            <p:cNvPr id="129" name="object 129"/>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D8D8"/>
            </a:solidFill>
          </p:spPr>
          <p:txBody>
            <a:bodyPr wrap="square" lIns="0" tIns="0" rIns="0" bIns="0" rtlCol="0"/>
            <a:lstStyle/>
            <a:p>
              <a:endParaRPr/>
            </a:p>
          </p:txBody>
        </p:sp>
        <p:sp>
          <p:nvSpPr>
            <p:cNvPr id="130" name="object 130"/>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999999"/>
              </a:solidFill>
            </a:ln>
          </p:spPr>
          <p:txBody>
            <a:bodyPr wrap="square" lIns="0" tIns="0" rIns="0" bIns="0" rtlCol="0"/>
            <a:lstStyle/>
            <a:p>
              <a:endParaRPr/>
            </a:p>
          </p:txBody>
        </p:sp>
        <p:sp>
          <p:nvSpPr>
            <p:cNvPr id="131" name="object 131"/>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D8D8"/>
            </a:solidFill>
          </p:spPr>
          <p:txBody>
            <a:bodyPr wrap="square" lIns="0" tIns="0" rIns="0" bIns="0" rtlCol="0"/>
            <a:lstStyle/>
            <a:p>
              <a:endParaRPr/>
            </a:p>
          </p:txBody>
        </p:sp>
        <p:sp>
          <p:nvSpPr>
            <p:cNvPr id="132" name="object 132"/>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999999"/>
              </a:solidFill>
            </a:ln>
          </p:spPr>
          <p:txBody>
            <a:bodyPr wrap="square" lIns="0" tIns="0" rIns="0" bIns="0" rtlCol="0"/>
            <a:lstStyle/>
            <a:p>
              <a:endParaRPr/>
            </a:p>
          </p:txBody>
        </p:sp>
        <p:sp>
          <p:nvSpPr>
            <p:cNvPr id="133" name="object 133"/>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134" name="object 134"/>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a:p>
          </p:txBody>
        </p:sp>
        <p:sp>
          <p:nvSpPr>
            <p:cNvPr id="135" name="object 135"/>
            <p:cNvSpPr/>
            <p:nvPr/>
          </p:nvSpPr>
          <p:spPr>
            <a:xfrm>
              <a:off x="7375510" y="2375732"/>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36" name="object 136"/>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CCCCCC"/>
            </a:solidFill>
          </p:spPr>
          <p:txBody>
            <a:bodyPr wrap="square" lIns="0" tIns="0" rIns="0" bIns="0" rtlCol="0"/>
            <a:lstStyle/>
            <a:p>
              <a:endParaRPr/>
            </a:p>
          </p:txBody>
        </p:sp>
        <p:sp>
          <p:nvSpPr>
            <p:cNvPr id="137" name="object 137"/>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a:p>
          </p:txBody>
        </p:sp>
        <p:sp>
          <p:nvSpPr>
            <p:cNvPr id="138" name="object 138"/>
            <p:cNvSpPr/>
            <p:nvPr/>
          </p:nvSpPr>
          <p:spPr>
            <a:xfrm>
              <a:off x="7375560" y="3302293"/>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39" name="object 139"/>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a:p>
          </p:txBody>
        </p:sp>
        <p:sp>
          <p:nvSpPr>
            <p:cNvPr id="140" name="object 140"/>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a:p>
          </p:txBody>
        </p:sp>
        <p:sp>
          <p:nvSpPr>
            <p:cNvPr id="141" name="object 141"/>
            <p:cNvSpPr/>
            <p:nvPr/>
          </p:nvSpPr>
          <p:spPr>
            <a:xfrm>
              <a:off x="7375560" y="4220141"/>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42" name="object 142"/>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a:p>
          </p:txBody>
        </p:sp>
        <p:sp>
          <p:nvSpPr>
            <p:cNvPr id="143" name="object 143"/>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a:p>
          </p:txBody>
        </p:sp>
      </p:grpSp>
      <p:grpSp>
        <p:nvGrpSpPr>
          <p:cNvPr id="144" name="object 144"/>
          <p:cNvGrpSpPr/>
          <p:nvPr/>
        </p:nvGrpSpPr>
        <p:grpSpPr>
          <a:xfrm>
            <a:off x="1085910" y="2042020"/>
            <a:ext cx="668020" cy="668020"/>
            <a:chOff x="1085910" y="2042020"/>
            <a:chExt cx="668020" cy="668020"/>
          </a:xfrm>
        </p:grpSpPr>
        <p:sp>
          <p:nvSpPr>
            <p:cNvPr id="145" name="object 145"/>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46" name="object 146"/>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47" name="object 147"/>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48" name="object 148"/>
          <p:cNvGrpSpPr/>
          <p:nvPr/>
        </p:nvGrpSpPr>
        <p:grpSpPr>
          <a:xfrm>
            <a:off x="1085910" y="2964206"/>
            <a:ext cx="668020" cy="668020"/>
            <a:chOff x="1085910" y="2964206"/>
            <a:chExt cx="668020" cy="668020"/>
          </a:xfrm>
        </p:grpSpPr>
        <p:sp>
          <p:nvSpPr>
            <p:cNvPr id="149" name="object 149"/>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50" name="object 150"/>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51" name="object 151"/>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52" name="object 152"/>
          <p:cNvGrpSpPr/>
          <p:nvPr/>
        </p:nvGrpSpPr>
        <p:grpSpPr>
          <a:xfrm>
            <a:off x="600073" y="2359587"/>
            <a:ext cx="481965" cy="41275"/>
            <a:chOff x="600073" y="2359587"/>
            <a:chExt cx="481965" cy="41275"/>
          </a:xfrm>
        </p:grpSpPr>
        <p:sp>
          <p:nvSpPr>
            <p:cNvPr id="153" name="object 153"/>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4" name="object 154"/>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55" name="object 155"/>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grpSp>
      <p:grpSp>
        <p:nvGrpSpPr>
          <p:cNvPr id="156" name="object 156"/>
          <p:cNvGrpSpPr/>
          <p:nvPr/>
        </p:nvGrpSpPr>
        <p:grpSpPr>
          <a:xfrm>
            <a:off x="595371" y="3286130"/>
            <a:ext cx="1158240" cy="1268095"/>
            <a:chOff x="595371" y="3286130"/>
            <a:chExt cx="1158240" cy="1268095"/>
          </a:xfrm>
        </p:grpSpPr>
        <p:sp>
          <p:nvSpPr>
            <p:cNvPr id="157" name="object 157"/>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8" name="object 158"/>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9" name="object 159"/>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160" name="object 160"/>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161" name="object 161"/>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a:p>
          </p:txBody>
        </p:sp>
      </p:grpSp>
      <p:sp>
        <p:nvSpPr>
          <p:cNvPr id="162" name="object 162"/>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solidFill>
                  <a:srgbClr val="999999"/>
                </a:solidFill>
                <a:latin typeface="Arial"/>
                <a:cs typeface="Arial"/>
              </a:rPr>
              <a:t>W</a:t>
            </a:r>
            <a:r>
              <a:rPr sz="1200">
                <a:solidFill>
                  <a:srgbClr val="999999"/>
                </a:solidFill>
                <a:latin typeface="Arial"/>
                <a:cs typeface="Arial"/>
              </a:rPr>
              <a:t>(1)</a:t>
            </a:r>
            <a:endParaRPr sz="1200">
              <a:latin typeface="Arial"/>
              <a:cs typeface="Arial"/>
            </a:endParaRPr>
          </a:p>
        </p:txBody>
      </p:sp>
      <p:sp>
        <p:nvSpPr>
          <p:cNvPr id="163" name="object 163"/>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solidFill>
                  <a:srgbClr val="999999"/>
                </a:solidFill>
                <a:latin typeface="Arial"/>
                <a:cs typeface="Arial"/>
              </a:rPr>
              <a:t>W</a:t>
            </a:r>
            <a:r>
              <a:rPr sz="1200">
                <a:solidFill>
                  <a:srgbClr val="999999"/>
                </a:solidFill>
                <a:latin typeface="Arial"/>
                <a:cs typeface="Arial"/>
              </a:rPr>
              <a:t>(2)</a:t>
            </a:r>
            <a:endParaRPr sz="1200">
              <a:latin typeface="Arial"/>
              <a:cs typeface="Arial"/>
            </a:endParaRPr>
          </a:p>
        </p:txBody>
      </p:sp>
      <p:sp>
        <p:nvSpPr>
          <p:cNvPr id="164" name="object 164"/>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solidFill>
                  <a:srgbClr val="999999"/>
                </a:solidFill>
                <a:latin typeface="Arial"/>
                <a:cs typeface="Arial"/>
              </a:rPr>
              <a:t>W</a:t>
            </a:r>
            <a:r>
              <a:rPr sz="1200">
                <a:solidFill>
                  <a:srgbClr val="999999"/>
                </a:solidFill>
                <a:latin typeface="Arial"/>
                <a:cs typeface="Arial"/>
              </a:rPr>
              <a:t>(3)</a:t>
            </a:r>
            <a:endParaRPr sz="1200">
              <a:latin typeface="Arial"/>
              <a:cs typeface="Arial"/>
            </a:endParaRPr>
          </a:p>
        </p:txBody>
      </p:sp>
      <p:sp>
        <p:nvSpPr>
          <p:cNvPr id="165" name="object 165"/>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solidFill>
                  <a:srgbClr val="999999"/>
                </a:solidFill>
                <a:latin typeface="Arial"/>
                <a:cs typeface="Arial"/>
              </a:rPr>
              <a:t>a</a:t>
            </a:r>
            <a:r>
              <a:rPr sz="1200">
                <a:solidFill>
                  <a:srgbClr val="999999"/>
                </a:solidFill>
                <a:latin typeface="Arial"/>
                <a:cs typeface="Arial"/>
              </a:rPr>
              <a:t>(2)</a:t>
            </a:r>
            <a:endParaRPr sz="1200">
              <a:latin typeface="Arial"/>
              <a:cs typeface="Arial"/>
            </a:endParaRPr>
          </a:p>
        </p:txBody>
      </p:sp>
      <p:sp>
        <p:nvSpPr>
          <p:cNvPr id="166" name="object 166"/>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solidFill>
                  <a:srgbClr val="999999"/>
                </a:solidFill>
                <a:latin typeface="Arial"/>
                <a:cs typeface="Arial"/>
              </a:rPr>
              <a:t>a</a:t>
            </a:r>
            <a:r>
              <a:rPr sz="1200">
                <a:solidFill>
                  <a:srgbClr val="999999"/>
                </a:solidFill>
                <a:latin typeface="Arial"/>
                <a:cs typeface="Arial"/>
              </a:rPr>
              <a:t>(3)</a:t>
            </a:r>
            <a:endParaRPr sz="1200">
              <a:latin typeface="Arial"/>
              <a:cs typeface="Arial"/>
            </a:endParaRPr>
          </a:p>
        </p:txBody>
      </p:sp>
      <p:sp>
        <p:nvSpPr>
          <p:cNvPr id="167" name="object 167"/>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solidFill>
                  <a:srgbClr val="999999"/>
                </a:solidFill>
                <a:latin typeface="Arial"/>
                <a:cs typeface="Arial"/>
              </a:rPr>
              <a:t>a</a:t>
            </a:r>
            <a:r>
              <a:rPr sz="1200">
                <a:solidFill>
                  <a:srgbClr val="999999"/>
                </a:solidFill>
                <a:latin typeface="Arial"/>
                <a:cs typeface="Arial"/>
              </a:rPr>
              <a:t>(4)</a:t>
            </a:r>
            <a:endParaRPr sz="1200">
              <a:latin typeface="Arial"/>
              <a:cs typeface="Arial"/>
            </a:endParaRPr>
          </a:p>
        </p:txBody>
      </p:sp>
      <p:grpSp>
        <p:nvGrpSpPr>
          <p:cNvPr id="168" name="object 168"/>
          <p:cNvGrpSpPr/>
          <p:nvPr/>
        </p:nvGrpSpPr>
        <p:grpSpPr>
          <a:xfrm>
            <a:off x="8109121" y="2129920"/>
            <a:ext cx="381000" cy="2319655"/>
            <a:chOff x="8109121" y="2129920"/>
            <a:chExt cx="381000" cy="2319655"/>
          </a:xfrm>
        </p:grpSpPr>
        <p:sp>
          <p:nvSpPr>
            <p:cNvPr id="169" name="object 169"/>
            <p:cNvSpPr/>
            <p:nvPr/>
          </p:nvSpPr>
          <p:spPr>
            <a:xfrm>
              <a:off x="8113883" y="2134683"/>
              <a:ext cx="371475" cy="2310130"/>
            </a:xfrm>
            <a:custGeom>
              <a:avLst/>
              <a:gdLst/>
              <a:ahLst/>
              <a:cxnLst/>
              <a:rect l="l" t="t" r="r" b="b"/>
              <a:pathLst>
                <a:path w="371475" h="2310129">
                  <a:moveTo>
                    <a:pt x="371399" y="2310007"/>
                  </a:moveTo>
                  <a:lnTo>
                    <a:pt x="0" y="2310007"/>
                  </a:lnTo>
                  <a:lnTo>
                    <a:pt x="0" y="0"/>
                  </a:lnTo>
                  <a:lnTo>
                    <a:pt x="371399" y="0"/>
                  </a:lnTo>
                  <a:lnTo>
                    <a:pt x="371399" y="2310007"/>
                  </a:lnTo>
                  <a:close/>
                </a:path>
              </a:pathLst>
            </a:custGeom>
            <a:solidFill>
              <a:srgbClr val="D8D8D8"/>
            </a:solidFill>
          </p:spPr>
          <p:txBody>
            <a:bodyPr wrap="square" lIns="0" tIns="0" rIns="0" bIns="0" rtlCol="0"/>
            <a:lstStyle/>
            <a:p>
              <a:endParaRPr/>
            </a:p>
          </p:txBody>
        </p:sp>
        <p:sp>
          <p:nvSpPr>
            <p:cNvPr id="170" name="object 170"/>
            <p:cNvSpPr/>
            <p:nvPr/>
          </p:nvSpPr>
          <p:spPr>
            <a:xfrm>
              <a:off x="8113883" y="2134683"/>
              <a:ext cx="371475" cy="2310130"/>
            </a:xfrm>
            <a:custGeom>
              <a:avLst/>
              <a:gdLst/>
              <a:ahLst/>
              <a:cxnLst/>
              <a:rect l="l" t="t" r="r" b="b"/>
              <a:pathLst>
                <a:path w="371475" h="2310129">
                  <a:moveTo>
                    <a:pt x="0" y="0"/>
                  </a:moveTo>
                  <a:lnTo>
                    <a:pt x="371399" y="0"/>
                  </a:lnTo>
                  <a:lnTo>
                    <a:pt x="371399" y="2310007"/>
                  </a:lnTo>
                  <a:lnTo>
                    <a:pt x="0" y="2310007"/>
                  </a:lnTo>
                  <a:lnTo>
                    <a:pt x="0" y="0"/>
                  </a:lnTo>
                  <a:close/>
                </a:path>
              </a:pathLst>
            </a:custGeom>
            <a:ln w="9524">
              <a:solidFill>
                <a:srgbClr val="999999"/>
              </a:solidFill>
            </a:ln>
          </p:spPr>
          <p:txBody>
            <a:bodyPr wrap="square" lIns="0" tIns="0" rIns="0" bIns="0" rtlCol="0"/>
            <a:lstStyle/>
            <a:p>
              <a:endParaRPr/>
            </a:p>
          </p:txBody>
        </p:sp>
      </p:grpSp>
      <p:sp>
        <p:nvSpPr>
          <p:cNvPr id="171" name="object 171"/>
          <p:cNvSpPr txBox="1">
            <a:spLocks noGrp="1"/>
          </p:cNvSpPr>
          <p:nvPr>
            <p:ph type="title"/>
          </p:nvPr>
        </p:nvSpPr>
        <p:spPr>
          <a:xfrm>
            <a:off x="944272" y="429181"/>
            <a:ext cx="3313429" cy="391160"/>
          </a:xfrm>
          <a:prstGeom prst="rect">
            <a:avLst/>
          </a:prstGeom>
        </p:spPr>
        <p:txBody>
          <a:bodyPr vert="horz" wrap="square" lIns="0" tIns="12700" rIns="0" bIns="0" rtlCol="0">
            <a:spAutoFit/>
          </a:bodyPr>
          <a:lstStyle/>
          <a:p>
            <a:pPr marL="12700">
              <a:lnSpc>
                <a:spcPct val="100000"/>
              </a:lnSpc>
              <a:spcBef>
                <a:spcPts val="100"/>
              </a:spcBef>
            </a:pPr>
            <a:r>
              <a:rPr sz="2400" spc="-150">
                <a:solidFill>
                  <a:srgbClr val="000000"/>
                </a:solidFill>
              </a:rPr>
              <a:t>Forward</a:t>
            </a:r>
            <a:r>
              <a:rPr sz="2400" spc="-260">
                <a:solidFill>
                  <a:srgbClr val="000000"/>
                </a:solidFill>
              </a:rPr>
              <a:t> </a:t>
            </a:r>
            <a:r>
              <a:rPr sz="2400" spc="-125">
                <a:solidFill>
                  <a:srgbClr val="000000"/>
                </a:solidFill>
              </a:rPr>
              <a:t>Propagation</a:t>
            </a:r>
            <a:endParaRPr sz="2400"/>
          </a:p>
        </p:txBody>
      </p:sp>
      <p:sp>
        <p:nvSpPr>
          <p:cNvPr id="172" name="object 172"/>
          <p:cNvSpPr txBox="1"/>
          <p:nvPr/>
        </p:nvSpPr>
        <p:spPr>
          <a:xfrm>
            <a:off x="1060470" y="5834514"/>
            <a:ext cx="4553585" cy="29972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CC0000"/>
                </a:solidFill>
                <a:latin typeface="Verdana"/>
                <a:cs typeface="Verdana"/>
              </a:rPr>
              <a:t>Input</a:t>
            </a:r>
            <a:r>
              <a:rPr sz="1800" spc="-150">
                <a:solidFill>
                  <a:srgbClr val="CC0000"/>
                </a:solidFill>
                <a:latin typeface="Verdana"/>
                <a:cs typeface="Verdana"/>
              </a:rPr>
              <a:t> </a:t>
            </a:r>
            <a:r>
              <a:rPr sz="1800" spc="25">
                <a:solidFill>
                  <a:srgbClr val="CC0000"/>
                </a:solidFill>
                <a:latin typeface="Verdana"/>
                <a:cs typeface="Verdana"/>
              </a:rPr>
              <a:t>vector</a:t>
            </a:r>
            <a:r>
              <a:rPr sz="1800" spc="-145">
                <a:solidFill>
                  <a:srgbClr val="CC0000"/>
                </a:solidFill>
                <a:latin typeface="Verdana"/>
                <a:cs typeface="Verdana"/>
              </a:rPr>
              <a:t> </a:t>
            </a:r>
            <a:r>
              <a:rPr sz="1800" spc="-15">
                <a:solidFill>
                  <a:srgbClr val="CC0000"/>
                </a:solidFill>
                <a:latin typeface="Verdana"/>
                <a:cs typeface="Verdana"/>
              </a:rPr>
              <a:t>is</a:t>
            </a:r>
            <a:r>
              <a:rPr sz="1800" spc="-145">
                <a:solidFill>
                  <a:srgbClr val="CC0000"/>
                </a:solidFill>
                <a:latin typeface="Verdana"/>
                <a:cs typeface="Verdana"/>
              </a:rPr>
              <a:t> </a:t>
            </a:r>
            <a:r>
              <a:rPr sz="1800" spc="20">
                <a:solidFill>
                  <a:srgbClr val="CC0000"/>
                </a:solidFill>
                <a:latin typeface="Verdana"/>
                <a:cs typeface="Verdana"/>
              </a:rPr>
              <a:t>passed</a:t>
            </a:r>
            <a:r>
              <a:rPr sz="1800" spc="-145">
                <a:solidFill>
                  <a:srgbClr val="CC0000"/>
                </a:solidFill>
                <a:latin typeface="Verdana"/>
                <a:cs typeface="Verdana"/>
              </a:rPr>
              <a:t> </a:t>
            </a:r>
            <a:r>
              <a:rPr sz="1800" spc="35">
                <a:solidFill>
                  <a:srgbClr val="CC0000"/>
                </a:solidFill>
                <a:latin typeface="Verdana"/>
                <a:cs typeface="Verdana"/>
              </a:rPr>
              <a:t>into</a:t>
            </a:r>
            <a:r>
              <a:rPr sz="1800" spc="-145">
                <a:solidFill>
                  <a:srgbClr val="CC0000"/>
                </a:solidFill>
                <a:latin typeface="Verdana"/>
                <a:cs typeface="Verdana"/>
              </a:rPr>
              <a:t> </a:t>
            </a:r>
            <a:r>
              <a:rPr sz="1800" spc="35">
                <a:solidFill>
                  <a:srgbClr val="CC0000"/>
                </a:solidFill>
                <a:latin typeface="Verdana"/>
                <a:cs typeface="Verdana"/>
              </a:rPr>
              <a:t>the</a:t>
            </a:r>
            <a:r>
              <a:rPr sz="1800" spc="-145">
                <a:solidFill>
                  <a:srgbClr val="CC0000"/>
                </a:solidFill>
                <a:latin typeface="Verdana"/>
                <a:cs typeface="Verdana"/>
              </a:rPr>
              <a:t> </a:t>
            </a:r>
            <a:r>
              <a:rPr sz="1800" spc="40">
                <a:solidFill>
                  <a:srgbClr val="CC0000"/>
                </a:solidFill>
                <a:latin typeface="Verdana"/>
                <a:cs typeface="Verdana"/>
              </a:rPr>
              <a:t>network</a:t>
            </a:r>
            <a:endParaRPr sz="1800">
              <a:latin typeface="Verdana"/>
              <a:cs typeface="Verdana"/>
            </a:endParaRPr>
          </a:p>
        </p:txBody>
      </p:sp>
      <p:grpSp>
        <p:nvGrpSpPr>
          <p:cNvPr id="173" name="object 173"/>
          <p:cNvGrpSpPr/>
          <p:nvPr/>
        </p:nvGrpSpPr>
        <p:grpSpPr>
          <a:xfrm>
            <a:off x="583868" y="3638992"/>
            <a:ext cx="508634" cy="2205355"/>
            <a:chOff x="583868" y="3638992"/>
            <a:chExt cx="508634" cy="2205355"/>
          </a:xfrm>
        </p:grpSpPr>
        <p:sp>
          <p:nvSpPr>
            <p:cNvPr id="174" name="object 174"/>
            <p:cNvSpPr/>
            <p:nvPr/>
          </p:nvSpPr>
          <p:spPr>
            <a:xfrm>
              <a:off x="602918" y="3723342"/>
              <a:ext cx="470534" cy="2101850"/>
            </a:xfrm>
            <a:custGeom>
              <a:avLst/>
              <a:gdLst/>
              <a:ahLst/>
              <a:cxnLst/>
              <a:rect l="l" t="t" r="r" b="b"/>
              <a:pathLst>
                <a:path w="470534" h="2101850">
                  <a:moveTo>
                    <a:pt x="470084" y="2101695"/>
                  </a:moveTo>
                  <a:lnTo>
                    <a:pt x="445565" y="2048300"/>
                  </a:lnTo>
                  <a:lnTo>
                    <a:pt x="411082" y="1981507"/>
                  </a:lnTo>
                  <a:lnTo>
                    <a:pt x="390789" y="1943680"/>
                  </a:lnTo>
                  <a:lnTo>
                    <a:pt x="368829" y="1903219"/>
                  </a:lnTo>
                  <a:lnTo>
                    <a:pt x="345477" y="1860359"/>
                  </a:lnTo>
                  <a:lnTo>
                    <a:pt x="321006" y="1815339"/>
                  </a:lnTo>
                  <a:lnTo>
                    <a:pt x="295691" y="1768398"/>
                  </a:lnTo>
                  <a:lnTo>
                    <a:pt x="269807" y="1719772"/>
                  </a:lnTo>
                  <a:lnTo>
                    <a:pt x="243629" y="1669701"/>
                  </a:lnTo>
                  <a:lnTo>
                    <a:pt x="217431" y="1618421"/>
                  </a:lnTo>
                  <a:lnTo>
                    <a:pt x="191488" y="1566171"/>
                  </a:lnTo>
                  <a:lnTo>
                    <a:pt x="166074" y="1513189"/>
                  </a:lnTo>
                  <a:lnTo>
                    <a:pt x="141464" y="1459712"/>
                  </a:lnTo>
                  <a:lnTo>
                    <a:pt x="117933" y="1405979"/>
                  </a:lnTo>
                  <a:lnTo>
                    <a:pt x="95755" y="1352227"/>
                  </a:lnTo>
                  <a:lnTo>
                    <a:pt x="75205" y="1298695"/>
                  </a:lnTo>
                  <a:lnTo>
                    <a:pt x="56557" y="1245620"/>
                  </a:lnTo>
                  <a:lnTo>
                    <a:pt x="40086" y="1193240"/>
                  </a:lnTo>
                  <a:lnTo>
                    <a:pt x="26067" y="1141794"/>
                  </a:lnTo>
                  <a:lnTo>
                    <a:pt x="14774" y="1091518"/>
                  </a:lnTo>
                  <a:lnTo>
                    <a:pt x="6482" y="1042652"/>
                  </a:lnTo>
                  <a:lnTo>
                    <a:pt x="1466" y="995432"/>
                  </a:lnTo>
                  <a:lnTo>
                    <a:pt x="0" y="950098"/>
                  </a:lnTo>
                  <a:lnTo>
                    <a:pt x="2126" y="906862"/>
                  </a:lnTo>
                  <a:lnTo>
                    <a:pt x="7571" y="862478"/>
                  </a:lnTo>
                  <a:lnTo>
                    <a:pt x="16086" y="817112"/>
                  </a:lnTo>
                  <a:lnTo>
                    <a:pt x="27424" y="770931"/>
                  </a:lnTo>
                  <a:lnTo>
                    <a:pt x="41338" y="724102"/>
                  </a:lnTo>
                  <a:lnTo>
                    <a:pt x="57580" y="676791"/>
                  </a:lnTo>
                  <a:lnTo>
                    <a:pt x="75903" y="629166"/>
                  </a:lnTo>
                  <a:lnTo>
                    <a:pt x="96058" y="581393"/>
                  </a:lnTo>
                  <a:lnTo>
                    <a:pt x="117799" y="533639"/>
                  </a:lnTo>
                  <a:lnTo>
                    <a:pt x="140878" y="486071"/>
                  </a:lnTo>
                  <a:lnTo>
                    <a:pt x="165047" y="438855"/>
                  </a:lnTo>
                  <a:lnTo>
                    <a:pt x="190059" y="392159"/>
                  </a:lnTo>
                  <a:lnTo>
                    <a:pt x="215667" y="346149"/>
                  </a:lnTo>
                  <a:lnTo>
                    <a:pt x="243792" y="297261"/>
                  </a:lnTo>
                  <a:lnTo>
                    <a:pt x="272011" y="249588"/>
                  </a:lnTo>
                  <a:lnTo>
                    <a:pt x="300009" y="203340"/>
                  </a:lnTo>
                  <a:lnTo>
                    <a:pt x="327470" y="158727"/>
                  </a:lnTo>
                  <a:lnTo>
                    <a:pt x="354081" y="115960"/>
                  </a:lnTo>
                  <a:lnTo>
                    <a:pt x="379526" y="75249"/>
                  </a:lnTo>
                  <a:lnTo>
                    <a:pt x="388703" y="60561"/>
                  </a:lnTo>
                  <a:lnTo>
                    <a:pt x="397655" y="46203"/>
                  </a:lnTo>
                  <a:lnTo>
                    <a:pt x="406366" y="32187"/>
                  </a:lnTo>
                  <a:lnTo>
                    <a:pt x="414819" y="18524"/>
                  </a:lnTo>
                  <a:lnTo>
                    <a:pt x="417591" y="14024"/>
                  </a:lnTo>
                  <a:lnTo>
                    <a:pt x="420319" y="9599"/>
                  </a:lnTo>
                  <a:lnTo>
                    <a:pt x="422999" y="5224"/>
                  </a:lnTo>
                  <a:lnTo>
                    <a:pt x="426189" y="0"/>
                  </a:lnTo>
                </a:path>
              </a:pathLst>
            </a:custGeom>
            <a:ln w="38099">
              <a:solidFill>
                <a:srgbClr val="CC0000"/>
              </a:solidFill>
            </a:ln>
          </p:spPr>
          <p:txBody>
            <a:bodyPr wrap="square" lIns="0" tIns="0" rIns="0" bIns="0" rtlCol="0"/>
            <a:lstStyle/>
            <a:p>
              <a:endParaRPr/>
            </a:p>
          </p:txBody>
        </p:sp>
        <p:sp>
          <p:nvSpPr>
            <p:cNvPr id="175" name="object 175"/>
            <p:cNvSpPr/>
            <p:nvPr/>
          </p:nvSpPr>
          <p:spPr>
            <a:xfrm>
              <a:off x="951723" y="3638992"/>
              <a:ext cx="133079" cy="161724"/>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grpSp>
        <p:nvGrpSpPr>
          <p:cNvPr id="3" name="object 3"/>
          <p:cNvGrpSpPr/>
          <p:nvPr/>
        </p:nvGrpSpPr>
        <p:grpSpPr>
          <a:xfrm>
            <a:off x="2961556" y="1585271"/>
            <a:ext cx="668020" cy="668020"/>
            <a:chOff x="2961556" y="1585271"/>
            <a:chExt cx="668020" cy="668020"/>
          </a:xfrm>
        </p:grpSpPr>
        <p:sp>
          <p:nvSpPr>
            <p:cNvPr id="4" name="object 4"/>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D8D8"/>
            </a:solidFill>
          </p:spPr>
          <p:txBody>
            <a:bodyPr wrap="square" lIns="0" tIns="0" rIns="0" bIns="0" rtlCol="0"/>
            <a:lstStyle/>
            <a:p>
              <a:endParaRPr/>
            </a:p>
          </p:txBody>
        </p:sp>
        <p:sp>
          <p:nvSpPr>
            <p:cNvPr id="5" name="object 5"/>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999999"/>
              </a:solidFill>
            </a:ln>
          </p:spPr>
          <p:txBody>
            <a:bodyPr wrap="square" lIns="0" tIns="0" rIns="0" bIns="0" rtlCol="0"/>
            <a:lstStyle/>
            <a:p>
              <a:endParaRPr/>
            </a:p>
          </p:txBody>
        </p:sp>
      </p:grpSp>
      <p:grpSp>
        <p:nvGrpSpPr>
          <p:cNvPr id="6" name="object 6"/>
          <p:cNvGrpSpPr/>
          <p:nvPr/>
        </p:nvGrpSpPr>
        <p:grpSpPr>
          <a:xfrm>
            <a:off x="2961556" y="2507482"/>
            <a:ext cx="668020" cy="668020"/>
            <a:chOff x="2961556" y="2507482"/>
            <a:chExt cx="668020" cy="668020"/>
          </a:xfrm>
        </p:grpSpPr>
        <p:sp>
          <p:nvSpPr>
            <p:cNvPr id="7" name="object 7"/>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8" name="object 8"/>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999999"/>
              </a:solidFill>
            </a:ln>
          </p:spPr>
          <p:txBody>
            <a:bodyPr wrap="square" lIns="0" tIns="0" rIns="0" bIns="0" rtlCol="0"/>
            <a:lstStyle/>
            <a:p>
              <a:endParaRPr/>
            </a:p>
          </p:txBody>
        </p:sp>
      </p:grpSp>
      <p:grpSp>
        <p:nvGrpSpPr>
          <p:cNvPr id="9" name="object 9"/>
          <p:cNvGrpSpPr/>
          <p:nvPr/>
        </p:nvGrpSpPr>
        <p:grpSpPr>
          <a:xfrm>
            <a:off x="2961556" y="3429680"/>
            <a:ext cx="668020" cy="668020"/>
            <a:chOff x="2961556" y="3429680"/>
            <a:chExt cx="668020" cy="668020"/>
          </a:xfrm>
        </p:grpSpPr>
        <p:sp>
          <p:nvSpPr>
            <p:cNvPr id="10" name="object 10"/>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D8D8D8"/>
            </a:solidFill>
          </p:spPr>
          <p:txBody>
            <a:bodyPr wrap="square" lIns="0" tIns="0" rIns="0" bIns="0" rtlCol="0"/>
            <a:lstStyle/>
            <a:p>
              <a:endParaRPr/>
            </a:p>
          </p:txBody>
        </p:sp>
        <p:sp>
          <p:nvSpPr>
            <p:cNvPr id="11" name="object 11"/>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999999"/>
              </a:solidFill>
            </a:ln>
          </p:spPr>
          <p:txBody>
            <a:bodyPr wrap="square" lIns="0" tIns="0" rIns="0" bIns="0" rtlCol="0"/>
            <a:lstStyle/>
            <a:p>
              <a:endParaRPr/>
            </a:p>
          </p:txBody>
        </p:sp>
      </p:grpSp>
      <p:grpSp>
        <p:nvGrpSpPr>
          <p:cNvPr id="12" name="object 12"/>
          <p:cNvGrpSpPr/>
          <p:nvPr/>
        </p:nvGrpSpPr>
        <p:grpSpPr>
          <a:xfrm>
            <a:off x="2961556" y="4351878"/>
            <a:ext cx="668020" cy="668020"/>
            <a:chOff x="2961556" y="4351878"/>
            <a:chExt cx="668020" cy="668020"/>
          </a:xfrm>
        </p:grpSpPr>
        <p:sp>
          <p:nvSpPr>
            <p:cNvPr id="13" name="object 13"/>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14" name="object 14"/>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a:p>
          </p:txBody>
        </p:sp>
      </p:grpSp>
      <p:grpSp>
        <p:nvGrpSpPr>
          <p:cNvPr id="15" name="object 15"/>
          <p:cNvGrpSpPr/>
          <p:nvPr/>
        </p:nvGrpSpPr>
        <p:grpSpPr>
          <a:xfrm>
            <a:off x="4837202" y="1585271"/>
            <a:ext cx="668020" cy="668020"/>
            <a:chOff x="4837202" y="1585271"/>
            <a:chExt cx="668020" cy="668020"/>
          </a:xfrm>
        </p:grpSpPr>
        <p:sp>
          <p:nvSpPr>
            <p:cNvPr id="16" name="object 16"/>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D8D8"/>
            </a:solidFill>
          </p:spPr>
          <p:txBody>
            <a:bodyPr wrap="square" lIns="0" tIns="0" rIns="0" bIns="0" rtlCol="0"/>
            <a:lstStyle/>
            <a:p>
              <a:endParaRPr/>
            </a:p>
          </p:txBody>
        </p:sp>
        <p:sp>
          <p:nvSpPr>
            <p:cNvPr id="17" name="object 17"/>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999999"/>
              </a:solidFill>
            </a:ln>
          </p:spPr>
          <p:txBody>
            <a:bodyPr wrap="square" lIns="0" tIns="0" rIns="0" bIns="0" rtlCol="0"/>
            <a:lstStyle/>
            <a:p>
              <a:endParaRPr/>
            </a:p>
          </p:txBody>
        </p:sp>
      </p:grpSp>
      <p:grpSp>
        <p:nvGrpSpPr>
          <p:cNvPr id="18" name="object 18"/>
          <p:cNvGrpSpPr/>
          <p:nvPr/>
        </p:nvGrpSpPr>
        <p:grpSpPr>
          <a:xfrm>
            <a:off x="4837202" y="2507482"/>
            <a:ext cx="668020" cy="668020"/>
            <a:chOff x="4837202" y="2507482"/>
            <a:chExt cx="668020" cy="668020"/>
          </a:xfrm>
        </p:grpSpPr>
        <p:sp>
          <p:nvSpPr>
            <p:cNvPr id="19" name="object 19"/>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20" name="object 20"/>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999999"/>
              </a:solidFill>
            </a:ln>
          </p:spPr>
          <p:txBody>
            <a:bodyPr wrap="square" lIns="0" tIns="0" rIns="0" bIns="0" rtlCol="0"/>
            <a:lstStyle/>
            <a:p>
              <a:endParaRPr/>
            </a:p>
          </p:txBody>
        </p:sp>
      </p:grpSp>
      <p:grpSp>
        <p:nvGrpSpPr>
          <p:cNvPr id="21" name="object 21"/>
          <p:cNvGrpSpPr/>
          <p:nvPr/>
        </p:nvGrpSpPr>
        <p:grpSpPr>
          <a:xfrm>
            <a:off x="4837202" y="3429680"/>
            <a:ext cx="668020" cy="668020"/>
            <a:chOff x="4837202" y="3429680"/>
            <a:chExt cx="668020" cy="668020"/>
          </a:xfrm>
        </p:grpSpPr>
        <p:sp>
          <p:nvSpPr>
            <p:cNvPr id="22" name="object 22"/>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D8D8D8"/>
            </a:solidFill>
          </p:spPr>
          <p:txBody>
            <a:bodyPr wrap="square" lIns="0" tIns="0" rIns="0" bIns="0" rtlCol="0"/>
            <a:lstStyle/>
            <a:p>
              <a:endParaRPr/>
            </a:p>
          </p:txBody>
        </p:sp>
        <p:sp>
          <p:nvSpPr>
            <p:cNvPr id="23" name="object 23"/>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999999"/>
              </a:solidFill>
            </a:ln>
          </p:spPr>
          <p:txBody>
            <a:bodyPr wrap="square" lIns="0" tIns="0" rIns="0" bIns="0" rtlCol="0"/>
            <a:lstStyle/>
            <a:p>
              <a:endParaRPr/>
            </a:p>
          </p:txBody>
        </p:sp>
      </p:grpSp>
      <p:grpSp>
        <p:nvGrpSpPr>
          <p:cNvPr id="24" name="object 24"/>
          <p:cNvGrpSpPr/>
          <p:nvPr/>
        </p:nvGrpSpPr>
        <p:grpSpPr>
          <a:xfrm>
            <a:off x="4837202" y="4351878"/>
            <a:ext cx="668020" cy="668020"/>
            <a:chOff x="4837202" y="4351878"/>
            <a:chExt cx="668020" cy="668020"/>
          </a:xfrm>
        </p:grpSpPr>
        <p:sp>
          <p:nvSpPr>
            <p:cNvPr id="25" name="object 25"/>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26" name="object 26"/>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a:p>
          </p:txBody>
        </p:sp>
      </p:grpSp>
      <p:grpSp>
        <p:nvGrpSpPr>
          <p:cNvPr id="27" name="object 27"/>
          <p:cNvGrpSpPr/>
          <p:nvPr/>
        </p:nvGrpSpPr>
        <p:grpSpPr>
          <a:xfrm>
            <a:off x="1743809" y="1919261"/>
            <a:ext cx="1221105" cy="2305685"/>
            <a:chOff x="1743809" y="1919261"/>
            <a:chExt cx="1221105" cy="2305685"/>
          </a:xfrm>
        </p:grpSpPr>
        <p:sp>
          <p:nvSpPr>
            <p:cNvPr id="28" name="object 28"/>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29" name="object 29"/>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0" name="object 30"/>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1" name="object 31"/>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32" name="object 32"/>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33" name="object 33"/>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34" name="object 34"/>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35" name="object 35"/>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36" name="object 36"/>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37" name="object 37"/>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38" name="object 38"/>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39" name="object 39"/>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0" name="object 40"/>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1" name="object 41"/>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42" name="object 42"/>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43" name="object 43"/>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44" name="object 44"/>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5" name="object 45"/>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6" name="object 46"/>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7" name="object 47"/>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48" name="object 48"/>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49" name="object 49"/>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0" name="object 50"/>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1" name="object 51"/>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52" name="object 52"/>
            <p:cNvSpPr/>
            <p:nvPr/>
          </p:nvSpPr>
          <p:spPr>
            <a:xfrm>
              <a:off x="1748571" y="1969646"/>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53" name="object 53"/>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54" name="object 54"/>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grpSp>
      <p:grpSp>
        <p:nvGrpSpPr>
          <p:cNvPr id="55" name="object 55"/>
          <p:cNvGrpSpPr/>
          <p:nvPr/>
        </p:nvGrpSpPr>
        <p:grpSpPr>
          <a:xfrm>
            <a:off x="3619455" y="1898488"/>
            <a:ext cx="1221740" cy="2792095"/>
            <a:chOff x="3619455" y="1898488"/>
            <a:chExt cx="1221740" cy="2792095"/>
          </a:xfrm>
        </p:grpSpPr>
        <p:sp>
          <p:nvSpPr>
            <p:cNvPr id="56" name="object 56"/>
            <p:cNvSpPr/>
            <p:nvPr/>
          </p:nvSpPr>
          <p:spPr>
            <a:xfrm>
              <a:off x="3624217" y="1918983"/>
              <a:ext cx="1160780"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a:p>
          </p:txBody>
        </p:sp>
        <p:sp>
          <p:nvSpPr>
            <p:cNvPr id="57" name="object 57"/>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CCCCCC"/>
            </a:solidFill>
          </p:spPr>
          <p:txBody>
            <a:bodyPr wrap="square" lIns="0" tIns="0" rIns="0" bIns="0" rtlCol="0"/>
            <a:lstStyle/>
            <a:p>
              <a:endParaRPr/>
            </a:p>
          </p:txBody>
        </p:sp>
        <p:sp>
          <p:nvSpPr>
            <p:cNvPr id="58" name="object 58"/>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a:p>
          </p:txBody>
        </p:sp>
        <p:sp>
          <p:nvSpPr>
            <p:cNvPr id="59" name="object 59"/>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CCCCCC"/>
              </a:solidFill>
            </a:ln>
          </p:spPr>
          <p:txBody>
            <a:bodyPr wrap="square" lIns="0" tIns="0" rIns="0" bIns="0" rtlCol="0"/>
            <a:lstStyle/>
            <a:p>
              <a:endParaRPr/>
            </a:p>
          </p:txBody>
        </p:sp>
        <p:sp>
          <p:nvSpPr>
            <p:cNvPr id="60" name="object 60"/>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CCCCCC"/>
            </a:solidFill>
          </p:spPr>
          <p:txBody>
            <a:bodyPr wrap="square" lIns="0" tIns="0" rIns="0" bIns="0" rtlCol="0"/>
            <a:lstStyle/>
            <a:p>
              <a:endParaRPr/>
            </a:p>
          </p:txBody>
        </p:sp>
        <p:sp>
          <p:nvSpPr>
            <p:cNvPr id="61" name="object 61"/>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CCCCCC"/>
              </a:solidFill>
            </a:ln>
          </p:spPr>
          <p:txBody>
            <a:bodyPr wrap="square" lIns="0" tIns="0" rIns="0" bIns="0" rtlCol="0"/>
            <a:lstStyle/>
            <a:p>
              <a:endParaRPr/>
            </a:p>
          </p:txBody>
        </p:sp>
        <p:sp>
          <p:nvSpPr>
            <p:cNvPr id="62" name="object 62"/>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CCCCCC"/>
              </a:solidFill>
            </a:ln>
          </p:spPr>
          <p:txBody>
            <a:bodyPr wrap="square" lIns="0" tIns="0" rIns="0" bIns="0" rtlCol="0"/>
            <a:lstStyle/>
            <a:p>
              <a:endParaRPr/>
            </a:p>
          </p:txBody>
        </p:sp>
        <p:sp>
          <p:nvSpPr>
            <p:cNvPr id="63" name="object 63"/>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CCCCCC"/>
            </a:solidFill>
          </p:spPr>
          <p:txBody>
            <a:bodyPr wrap="square" lIns="0" tIns="0" rIns="0" bIns="0" rtlCol="0"/>
            <a:lstStyle/>
            <a:p>
              <a:endParaRPr/>
            </a:p>
          </p:txBody>
        </p:sp>
        <p:sp>
          <p:nvSpPr>
            <p:cNvPr id="64" name="object 64"/>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CCCCCC"/>
              </a:solidFill>
            </a:ln>
          </p:spPr>
          <p:txBody>
            <a:bodyPr wrap="square" lIns="0" tIns="0" rIns="0" bIns="0" rtlCol="0"/>
            <a:lstStyle/>
            <a:p>
              <a:endParaRPr/>
            </a:p>
          </p:txBody>
        </p:sp>
        <p:sp>
          <p:nvSpPr>
            <p:cNvPr id="65" name="object 65"/>
            <p:cNvSpPr/>
            <p:nvPr/>
          </p:nvSpPr>
          <p:spPr>
            <a:xfrm>
              <a:off x="3624217" y="1953486"/>
              <a:ext cx="1172210" cy="887730"/>
            </a:xfrm>
            <a:custGeom>
              <a:avLst/>
              <a:gdLst/>
              <a:ahLst/>
              <a:cxnLst/>
              <a:rect l="l" t="t" r="r" b="b"/>
              <a:pathLst>
                <a:path w="1172210" h="887730">
                  <a:moveTo>
                    <a:pt x="0" y="887683"/>
                  </a:moveTo>
                  <a:lnTo>
                    <a:pt x="1172147" y="0"/>
                  </a:lnTo>
                </a:path>
              </a:pathLst>
            </a:custGeom>
            <a:ln w="9524">
              <a:solidFill>
                <a:srgbClr val="CCCCCC"/>
              </a:solidFill>
            </a:ln>
          </p:spPr>
          <p:txBody>
            <a:bodyPr wrap="square" lIns="0" tIns="0" rIns="0" bIns="0" rtlCol="0"/>
            <a:lstStyle/>
            <a:p>
              <a:endParaRPr/>
            </a:p>
          </p:txBody>
        </p:sp>
        <p:sp>
          <p:nvSpPr>
            <p:cNvPr id="66" name="object 66"/>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CCCCCC"/>
            </a:solidFill>
          </p:spPr>
          <p:txBody>
            <a:bodyPr wrap="square" lIns="0" tIns="0" rIns="0" bIns="0" rtlCol="0"/>
            <a:lstStyle/>
            <a:p>
              <a:endParaRPr/>
            </a:p>
          </p:txBody>
        </p:sp>
        <p:sp>
          <p:nvSpPr>
            <p:cNvPr id="67" name="object 67"/>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CCCCCC"/>
              </a:solidFill>
            </a:ln>
          </p:spPr>
          <p:txBody>
            <a:bodyPr wrap="square" lIns="0" tIns="0" rIns="0" bIns="0" rtlCol="0"/>
            <a:lstStyle/>
            <a:p>
              <a:endParaRPr/>
            </a:p>
          </p:txBody>
        </p:sp>
        <p:sp>
          <p:nvSpPr>
            <p:cNvPr id="68" name="object 68"/>
            <p:cNvSpPr/>
            <p:nvPr/>
          </p:nvSpPr>
          <p:spPr>
            <a:xfrm>
              <a:off x="3624217" y="2841169"/>
              <a:ext cx="1160780"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a:p>
          </p:txBody>
        </p:sp>
        <p:sp>
          <p:nvSpPr>
            <p:cNvPr id="69" name="object 69"/>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CCCCCC"/>
            </a:solidFill>
          </p:spPr>
          <p:txBody>
            <a:bodyPr wrap="square" lIns="0" tIns="0" rIns="0" bIns="0" rtlCol="0"/>
            <a:lstStyle/>
            <a:p>
              <a:endParaRPr/>
            </a:p>
          </p:txBody>
        </p:sp>
        <p:sp>
          <p:nvSpPr>
            <p:cNvPr id="70" name="object 70"/>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CCCCCC"/>
              </a:solidFill>
            </a:ln>
          </p:spPr>
          <p:txBody>
            <a:bodyPr wrap="square" lIns="0" tIns="0" rIns="0" bIns="0" rtlCol="0"/>
            <a:lstStyle/>
            <a:p>
              <a:endParaRPr/>
            </a:p>
          </p:txBody>
        </p:sp>
        <p:sp>
          <p:nvSpPr>
            <p:cNvPr id="71" name="object 71"/>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CCCCCC"/>
              </a:solidFill>
            </a:ln>
          </p:spPr>
          <p:txBody>
            <a:bodyPr wrap="square" lIns="0" tIns="0" rIns="0" bIns="0" rtlCol="0"/>
            <a:lstStyle/>
            <a:p>
              <a:endParaRPr/>
            </a:p>
          </p:txBody>
        </p:sp>
        <p:sp>
          <p:nvSpPr>
            <p:cNvPr id="72" name="object 72"/>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CCCCCC"/>
            </a:solidFill>
          </p:spPr>
          <p:txBody>
            <a:bodyPr wrap="square" lIns="0" tIns="0" rIns="0" bIns="0" rtlCol="0"/>
            <a:lstStyle/>
            <a:p>
              <a:endParaRPr/>
            </a:p>
          </p:txBody>
        </p:sp>
        <p:sp>
          <p:nvSpPr>
            <p:cNvPr id="73" name="object 73"/>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CCCCCC"/>
              </a:solidFill>
            </a:ln>
          </p:spPr>
          <p:txBody>
            <a:bodyPr wrap="square" lIns="0" tIns="0" rIns="0" bIns="0" rtlCol="0"/>
            <a:lstStyle/>
            <a:p>
              <a:endParaRPr/>
            </a:p>
          </p:txBody>
        </p:sp>
        <p:sp>
          <p:nvSpPr>
            <p:cNvPr id="74" name="object 74"/>
            <p:cNvSpPr/>
            <p:nvPr/>
          </p:nvSpPr>
          <p:spPr>
            <a:xfrm>
              <a:off x="3624217" y="1966676"/>
              <a:ext cx="1186815" cy="1797050"/>
            </a:xfrm>
            <a:custGeom>
              <a:avLst/>
              <a:gdLst/>
              <a:ahLst/>
              <a:cxnLst/>
              <a:rect l="l" t="t" r="r" b="b"/>
              <a:pathLst>
                <a:path w="1186814" h="1797050">
                  <a:moveTo>
                    <a:pt x="0" y="1796716"/>
                  </a:moveTo>
                  <a:lnTo>
                    <a:pt x="1186197" y="0"/>
                  </a:lnTo>
                </a:path>
              </a:pathLst>
            </a:custGeom>
            <a:ln w="9524">
              <a:solidFill>
                <a:srgbClr val="CCCCCC"/>
              </a:solidFill>
            </a:ln>
          </p:spPr>
          <p:txBody>
            <a:bodyPr wrap="square" lIns="0" tIns="0" rIns="0" bIns="0" rtlCol="0"/>
            <a:lstStyle/>
            <a:p>
              <a:endParaRPr/>
            </a:p>
          </p:txBody>
        </p:sp>
        <p:sp>
          <p:nvSpPr>
            <p:cNvPr id="75" name="object 75"/>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CCCCCC"/>
            </a:solidFill>
          </p:spPr>
          <p:txBody>
            <a:bodyPr wrap="square" lIns="0" tIns="0" rIns="0" bIns="0" rtlCol="0"/>
            <a:lstStyle/>
            <a:p>
              <a:endParaRPr/>
            </a:p>
          </p:txBody>
        </p:sp>
        <p:sp>
          <p:nvSpPr>
            <p:cNvPr id="76" name="object 76"/>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CCCCCC"/>
              </a:solidFill>
            </a:ln>
          </p:spPr>
          <p:txBody>
            <a:bodyPr wrap="square" lIns="0" tIns="0" rIns="0" bIns="0" rtlCol="0"/>
            <a:lstStyle/>
            <a:p>
              <a:endParaRPr/>
            </a:p>
          </p:txBody>
        </p:sp>
        <p:sp>
          <p:nvSpPr>
            <p:cNvPr id="77" name="object 77"/>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CCCCCC"/>
              </a:solidFill>
            </a:ln>
          </p:spPr>
          <p:txBody>
            <a:bodyPr wrap="square" lIns="0" tIns="0" rIns="0" bIns="0" rtlCol="0"/>
            <a:lstStyle/>
            <a:p>
              <a:endParaRPr/>
            </a:p>
          </p:txBody>
        </p:sp>
        <p:sp>
          <p:nvSpPr>
            <p:cNvPr id="78" name="object 78"/>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CCCCCC"/>
            </a:solidFill>
          </p:spPr>
          <p:txBody>
            <a:bodyPr wrap="square" lIns="0" tIns="0" rIns="0" bIns="0" rtlCol="0"/>
            <a:lstStyle/>
            <a:p>
              <a:endParaRPr/>
            </a:p>
          </p:txBody>
        </p:sp>
        <p:sp>
          <p:nvSpPr>
            <p:cNvPr id="79" name="object 79"/>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CCCCCC"/>
              </a:solidFill>
            </a:ln>
          </p:spPr>
          <p:txBody>
            <a:bodyPr wrap="square" lIns="0" tIns="0" rIns="0" bIns="0" rtlCol="0"/>
            <a:lstStyle/>
            <a:p>
              <a:endParaRPr/>
            </a:p>
          </p:txBody>
        </p:sp>
        <p:sp>
          <p:nvSpPr>
            <p:cNvPr id="80" name="object 80"/>
            <p:cNvSpPr/>
            <p:nvPr/>
          </p:nvSpPr>
          <p:spPr>
            <a:xfrm>
              <a:off x="3624217" y="3763392"/>
              <a:ext cx="1160780"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a:p>
          </p:txBody>
        </p:sp>
        <p:sp>
          <p:nvSpPr>
            <p:cNvPr id="81" name="object 81"/>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CCCCCC"/>
            </a:solidFill>
          </p:spPr>
          <p:txBody>
            <a:bodyPr wrap="square" lIns="0" tIns="0" rIns="0" bIns="0" rtlCol="0"/>
            <a:lstStyle/>
            <a:p>
              <a:endParaRPr/>
            </a:p>
          </p:txBody>
        </p:sp>
        <p:sp>
          <p:nvSpPr>
            <p:cNvPr id="82" name="object 82"/>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a:p>
          </p:txBody>
        </p:sp>
        <p:sp>
          <p:nvSpPr>
            <p:cNvPr id="83" name="object 83"/>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CCCCCC"/>
              </a:solidFill>
            </a:ln>
          </p:spPr>
          <p:txBody>
            <a:bodyPr wrap="square" lIns="0" tIns="0" rIns="0" bIns="0" rtlCol="0"/>
            <a:lstStyle/>
            <a:p>
              <a:endParaRPr/>
            </a:p>
          </p:txBody>
        </p:sp>
        <p:sp>
          <p:nvSpPr>
            <p:cNvPr id="84" name="object 84"/>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CCCCCC"/>
            </a:solidFill>
          </p:spPr>
          <p:txBody>
            <a:bodyPr wrap="square" lIns="0" tIns="0" rIns="0" bIns="0" rtlCol="0"/>
            <a:lstStyle/>
            <a:p>
              <a:endParaRPr/>
            </a:p>
          </p:txBody>
        </p:sp>
        <p:sp>
          <p:nvSpPr>
            <p:cNvPr id="85" name="object 85"/>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CCCCCC"/>
              </a:solidFill>
            </a:ln>
          </p:spPr>
          <p:txBody>
            <a:bodyPr wrap="square" lIns="0" tIns="0" rIns="0" bIns="0" rtlCol="0"/>
            <a:lstStyle/>
            <a:p>
              <a:endParaRPr/>
            </a:p>
          </p:txBody>
        </p:sp>
        <p:sp>
          <p:nvSpPr>
            <p:cNvPr id="86" name="object 86"/>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CCCCCC"/>
              </a:solidFill>
            </a:ln>
          </p:spPr>
          <p:txBody>
            <a:bodyPr wrap="square" lIns="0" tIns="0" rIns="0" bIns="0" rtlCol="0"/>
            <a:lstStyle/>
            <a:p>
              <a:endParaRPr/>
            </a:p>
          </p:txBody>
        </p:sp>
        <p:sp>
          <p:nvSpPr>
            <p:cNvPr id="87" name="object 87"/>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CCCCCC"/>
            </a:solidFill>
          </p:spPr>
          <p:txBody>
            <a:bodyPr wrap="square" lIns="0" tIns="0" rIns="0" bIns="0" rtlCol="0"/>
            <a:lstStyle/>
            <a:p>
              <a:endParaRPr/>
            </a:p>
          </p:txBody>
        </p:sp>
        <p:sp>
          <p:nvSpPr>
            <p:cNvPr id="88" name="object 88"/>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CCCCCC"/>
              </a:solidFill>
            </a:ln>
          </p:spPr>
          <p:txBody>
            <a:bodyPr wrap="square" lIns="0" tIns="0" rIns="0" bIns="0" rtlCol="0"/>
            <a:lstStyle/>
            <a:p>
              <a:endParaRPr/>
            </a:p>
          </p:txBody>
        </p:sp>
        <p:sp>
          <p:nvSpPr>
            <p:cNvPr id="89" name="object 89"/>
            <p:cNvSpPr/>
            <p:nvPr/>
          </p:nvSpPr>
          <p:spPr>
            <a:xfrm>
              <a:off x="3624217" y="1971291"/>
              <a:ext cx="1195070" cy="2714625"/>
            </a:xfrm>
            <a:custGeom>
              <a:avLst/>
              <a:gdLst/>
              <a:ahLst/>
              <a:cxnLst/>
              <a:rect l="l" t="t" r="r" b="b"/>
              <a:pathLst>
                <a:path w="1195070" h="2714625">
                  <a:moveTo>
                    <a:pt x="0" y="2714299"/>
                  </a:moveTo>
                  <a:lnTo>
                    <a:pt x="1194672" y="0"/>
                  </a:lnTo>
                </a:path>
              </a:pathLst>
            </a:custGeom>
            <a:ln w="9524">
              <a:solidFill>
                <a:srgbClr val="CCCCCC"/>
              </a:solidFill>
            </a:ln>
          </p:spPr>
          <p:txBody>
            <a:bodyPr wrap="square" lIns="0" tIns="0" rIns="0" bIns="0" rtlCol="0"/>
            <a:lstStyle/>
            <a:p>
              <a:endParaRPr/>
            </a:p>
          </p:txBody>
        </p:sp>
        <p:sp>
          <p:nvSpPr>
            <p:cNvPr id="90" name="object 90"/>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CCCCCC"/>
            </a:solidFill>
          </p:spPr>
          <p:txBody>
            <a:bodyPr wrap="square" lIns="0" tIns="0" rIns="0" bIns="0" rtlCol="0"/>
            <a:lstStyle/>
            <a:p>
              <a:endParaRPr/>
            </a:p>
          </p:txBody>
        </p:sp>
        <p:sp>
          <p:nvSpPr>
            <p:cNvPr id="91" name="object 91"/>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CCCCCC"/>
              </a:solidFill>
            </a:ln>
          </p:spPr>
          <p:txBody>
            <a:bodyPr wrap="square" lIns="0" tIns="0" rIns="0" bIns="0" rtlCol="0"/>
            <a:lstStyle/>
            <a:p>
              <a:endParaRPr/>
            </a:p>
          </p:txBody>
        </p:sp>
      </p:grpSp>
      <p:grpSp>
        <p:nvGrpSpPr>
          <p:cNvPr id="92" name="object 92"/>
          <p:cNvGrpSpPr/>
          <p:nvPr/>
        </p:nvGrpSpPr>
        <p:grpSpPr>
          <a:xfrm>
            <a:off x="5495101" y="1914221"/>
            <a:ext cx="2362200" cy="2776220"/>
            <a:chOff x="5495101" y="1914221"/>
            <a:chExt cx="2362200" cy="2776220"/>
          </a:xfrm>
        </p:grpSpPr>
        <p:sp>
          <p:nvSpPr>
            <p:cNvPr id="93" name="object 93"/>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CCCCCC"/>
              </a:solidFill>
            </a:ln>
          </p:spPr>
          <p:txBody>
            <a:bodyPr wrap="square" lIns="0" tIns="0" rIns="0" bIns="0" rtlCol="0"/>
            <a:lstStyle/>
            <a:p>
              <a:endParaRPr/>
            </a:p>
          </p:txBody>
        </p:sp>
        <p:sp>
          <p:nvSpPr>
            <p:cNvPr id="94" name="object 94"/>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CCCCCC"/>
            </a:solidFill>
          </p:spPr>
          <p:txBody>
            <a:bodyPr wrap="square" lIns="0" tIns="0" rIns="0" bIns="0" rtlCol="0"/>
            <a:lstStyle/>
            <a:p>
              <a:endParaRPr/>
            </a:p>
          </p:txBody>
        </p:sp>
        <p:sp>
          <p:nvSpPr>
            <p:cNvPr id="95" name="object 95"/>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CCCCCC"/>
              </a:solidFill>
            </a:ln>
          </p:spPr>
          <p:txBody>
            <a:bodyPr wrap="square" lIns="0" tIns="0" rIns="0" bIns="0" rtlCol="0"/>
            <a:lstStyle/>
            <a:p>
              <a:endParaRPr/>
            </a:p>
          </p:txBody>
        </p:sp>
        <p:sp>
          <p:nvSpPr>
            <p:cNvPr id="96" name="object 96"/>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CCCCCC"/>
              </a:solidFill>
            </a:ln>
          </p:spPr>
          <p:txBody>
            <a:bodyPr wrap="square" lIns="0" tIns="0" rIns="0" bIns="0" rtlCol="0"/>
            <a:lstStyle/>
            <a:p>
              <a:endParaRPr/>
            </a:p>
          </p:txBody>
        </p:sp>
        <p:sp>
          <p:nvSpPr>
            <p:cNvPr id="97" name="object 97"/>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a:p>
          </p:txBody>
        </p:sp>
        <p:sp>
          <p:nvSpPr>
            <p:cNvPr id="98" name="object 98"/>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a:p>
          </p:txBody>
        </p:sp>
        <p:sp>
          <p:nvSpPr>
            <p:cNvPr id="99" name="object 99"/>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CCCCCC"/>
              </a:solidFill>
            </a:ln>
          </p:spPr>
          <p:txBody>
            <a:bodyPr wrap="square" lIns="0" tIns="0" rIns="0" bIns="0" rtlCol="0"/>
            <a:lstStyle/>
            <a:p>
              <a:endParaRPr/>
            </a:p>
          </p:txBody>
        </p:sp>
        <p:sp>
          <p:nvSpPr>
            <p:cNvPr id="100" name="object 100"/>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CCCCCC"/>
            </a:solidFill>
          </p:spPr>
          <p:txBody>
            <a:bodyPr wrap="square" lIns="0" tIns="0" rIns="0" bIns="0" rtlCol="0"/>
            <a:lstStyle/>
            <a:p>
              <a:endParaRPr/>
            </a:p>
          </p:txBody>
        </p:sp>
        <p:sp>
          <p:nvSpPr>
            <p:cNvPr id="101" name="object 101"/>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CCCCCC"/>
              </a:solidFill>
            </a:ln>
          </p:spPr>
          <p:txBody>
            <a:bodyPr wrap="square" lIns="0" tIns="0" rIns="0" bIns="0" rtlCol="0"/>
            <a:lstStyle/>
            <a:p>
              <a:endParaRPr/>
            </a:p>
          </p:txBody>
        </p:sp>
        <p:sp>
          <p:nvSpPr>
            <p:cNvPr id="102" name="object 102"/>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CCCCCC"/>
              </a:solidFill>
            </a:ln>
          </p:spPr>
          <p:txBody>
            <a:bodyPr wrap="square" lIns="0" tIns="0" rIns="0" bIns="0" rtlCol="0"/>
            <a:lstStyle/>
            <a:p>
              <a:endParaRPr/>
            </a:p>
          </p:txBody>
        </p:sp>
        <p:sp>
          <p:nvSpPr>
            <p:cNvPr id="103" name="object 103"/>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CCCCCC"/>
            </a:solidFill>
          </p:spPr>
          <p:txBody>
            <a:bodyPr wrap="square" lIns="0" tIns="0" rIns="0" bIns="0" rtlCol="0"/>
            <a:lstStyle/>
            <a:p>
              <a:endParaRPr/>
            </a:p>
          </p:txBody>
        </p:sp>
        <p:sp>
          <p:nvSpPr>
            <p:cNvPr id="104" name="object 104"/>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CCCCCC"/>
              </a:solidFill>
            </a:ln>
          </p:spPr>
          <p:txBody>
            <a:bodyPr wrap="square" lIns="0" tIns="0" rIns="0" bIns="0" rtlCol="0"/>
            <a:lstStyle/>
            <a:p>
              <a:endParaRPr/>
            </a:p>
          </p:txBody>
        </p:sp>
        <p:sp>
          <p:nvSpPr>
            <p:cNvPr id="105" name="object 105"/>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CCCCCC"/>
              </a:solidFill>
            </a:ln>
          </p:spPr>
          <p:txBody>
            <a:bodyPr wrap="square" lIns="0" tIns="0" rIns="0" bIns="0" rtlCol="0"/>
            <a:lstStyle/>
            <a:p>
              <a:endParaRPr/>
            </a:p>
          </p:txBody>
        </p:sp>
        <p:sp>
          <p:nvSpPr>
            <p:cNvPr id="106" name="object 106"/>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CCCCCC"/>
            </a:solidFill>
          </p:spPr>
          <p:txBody>
            <a:bodyPr wrap="square" lIns="0" tIns="0" rIns="0" bIns="0" rtlCol="0"/>
            <a:lstStyle/>
            <a:p>
              <a:endParaRPr/>
            </a:p>
          </p:txBody>
        </p:sp>
        <p:sp>
          <p:nvSpPr>
            <p:cNvPr id="107" name="object 107"/>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CCCCCC"/>
              </a:solidFill>
            </a:ln>
          </p:spPr>
          <p:txBody>
            <a:bodyPr wrap="square" lIns="0" tIns="0" rIns="0" bIns="0" rtlCol="0"/>
            <a:lstStyle/>
            <a:p>
              <a:endParaRPr/>
            </a:p>
          </p:txBody>
        </p:sp>
        <p:sp>
          <p:nvSpPr>
            <p:cNvPr id="108" name="object 108"/>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CCCCCC"/>
              </a:solidFill>
            </a:ln>
          </p:spPr>
          <p:txBody>
            <a:bodyPr wrap="square" lIns="0" tIns="0" rIns="0" bIns="0" rtlCol="0"/>
            <a:lstStyle/>
            <a:p>
              <a:endParaRPr/>
            </a:p>
          </p:txBody>
        </p:sp>
        <p:sp>
          <p:nvSpPr>
            <p:cNvPr id="109" name="object 109"/>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a:p>
          </p:txBody>
        </p:sp>
        <p:sp>
          <p:nvSpPr>
            <p:cNvPr id="110" name="object 110"/>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a:p>
          </p:txBody>
        </p:sp>
        <p:sp>
          <p:nvSpPr>
            <p:cNvPr id="111" name="object 111"/>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CCCCCC"/>
              </a:solidFill>
            </a:ln>
          </p:spPr>
          <p:txBody>
            <a:bodyPr wrap="square" lIns="0" tIns="0" rIns="0" bIns="0" rtlCol="0"/>
            <a:lstStyle/>
            <a:p>
              <a:endParaRPr/>
            </a:p>
          </p:txBody>
        </p:sp>
        <p:sp>
          <p:nvSpPr>
            <p:cNvPr id="112" name="object 112"/>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CCCCCC"/>
            </a:solidFill>
          </p:spPr>
          <p:txBody>
            <a:bodyPr wrap="square" lIns="0" tIns="0" rIns="0" bIns="0" rtlCol="0"/>
            <a:lstStyle/>
            <a:p>
              <a:endParaRPr/>
            </a:p>
          </p:txBody>
        </p:sp>
        <p:sp>
          <p:nvSpPr>
            <p:cNvPr id="113" name="object 113"/>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CCCCCC"/>
              </a:solidFill>
            </a:ln>
          </p:spPr>
          <p:txBody>
            <a:bodyPr wrap="square" lIns="0" tIns="0" rIns="0" bIns="0" rtlCol="0"/>
            <a:lstStyle/>
            <a:p>
              <a:endParaRPr/>
            </a:p>
          </p:txBody>
        </p:sp>
        <p:sp>
          <p:nvSpPr>
            <p:cNvPr id="114" name="object 114"/>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CCCCCC"/>
              </a:solidFill>
            </a:ln>
          </p:spPr>
          <p:txBody>
            <a:bodyPr wrap="square" lIns="0" tIns="0" rIns="0" bIns="0" rtlCol="0"/>
            <a:lstStyle/>
            <a:p>
              <a:endParaRPr/>
            </a:p>
          </p:txBody>
        </p:sp>
        <p:sp>
          <p:nvSpPr>
            <p:cNvPr id="115" name="object 115"/>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CCCCCC"/>
            </a:solidFill>
          </p:spPr>
          <p:txBody>
            <a:bodyPr wrap="square" lIns="0" tIns="0" rIns="0" bIns="0" rtlCol="0"/>
            <a:lstStyle/>
            <a:p>
              <a:endParaRPr/>
            </a:p>
          </p:txBody>
        </p:sp>
        <p:sp>
          <p:nvSpPr>
            <p:cNvPr id="116" name="object 116"/>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CCCCCC"/>
              </a:solidFill>
            </a:ln>
          </p:spPr>
          <p:txBody>
            <a:bodyPr wrap="square" lIns="0" tIns="0" rIns="0" bIns="0" rtlCol="0"/>
            <a:lstStyle/>
            <a:p>
              <a:endParaRPr/>
            </a:p>
          </p:txBody>
        </p:sp>
        <p:sp>
          <p:nvSpPr>
            <p:cNvPr id="117" name="object 117"/>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CCCCCC"/>
              </a:solidFill>
            </a:ln>
          </p:spPr>
          <p:txBody>
            <a:bodyPr wrap="square" lIns="0" tIns="0" rIns="0" bIns="0" rtlCol="0"/>
            <a:lstStyle/>
            <a:p>
              <a:endParaRPr/>
            </a:p>
          </p:txBody>
        </p:sp>
        <p:sp>
          <p:nvSpPr>
            <p:cNvPr id="118" name="object 118"/>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CCCCCC"/>
            </a:solidFill>
          </p:spPr>
          <p:txBody>
            <a:bodyPr wrap="square" lIns="0" tIns="0" rIns="0" bIns="0" rtlCol="0"/>
            <a:lstStyle/>
            <a:p>
              <a:endParaRPr/>
            </a:p>
          </p:txBody>
        </p:sp>
        <p:sp>
          <p:nvSpPr>
            <p:cNvPr id="119" name="object 119"/>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CCCCCC"/>
              </a:solidFill>
            </a:ln>
          </p:spPr>
          <p:txBody>
            <a:bodyPr wrap="square" lIns="0" tIns="0" rIns="0" bIns="0" rtlCol="0"/>
            <a:lstStyle/>
            <a:p>
              <a:endParaRPr/>
            </a:p>
          </p:txBody>
        </p:sp>
        <p:sp>
          <p:nvSpPr>
            <p:cNvPr id="120" name="object 120"/>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CCCCCC"/>
              </a:solidFill>
            </a:ln>
          </p:spPr>
          <p:txBody>
            <a:bodyPr wrap="square" lIns="0" tIns="0" rIns="0" bIns="0" rtlCol="0"/>
            <a:lstStyle/>
            <a:p>
              <a:endParaRPr/>
            </a:p>
          </p:txBody>
        </p:sp>
        <p:sp>
          <p:nvSpPr>
            <p:cNvPr id="121" name="object 121"/>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CCCCCC"/>
            </a:solidFill>
          </p:spPr>
          <p:txBody>
            <a:bodyPr wrap="square" lIns="0" tIns="0" rIns="0" bIns="0" rtlCol="0"/>
            <a:lstStyle/>
            <a:p>
              <a:endParaRPr/>
            </a:p>
          </p:txBody>
        </p:sp>
        <p:sp>
          <p:nvSpPr>
            <p:cNvPr id="122" name="object 122"/>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CCCCCC"/>
              </a:solidFill>
            </a:ln>
          </p:spPr>
          <p:txBody>
            <a:bodyPr wrap="square" lIns="0" tIns="0" rIns="0" bIns="0" rtlCol="0"/>
            <a:lstStyle/>
            <a:p>
              <a:endParaRPr/>
            </a:p>
          </p:txBody>
        </p:sp>
        <p:sp>
          <p:nvSpPr>
            <p:cNvPr id="123" name="object 123"/>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CCCCCC"/>
              </a:solidFill>
            </a:ln>
          </p:spPr>
          <p:txBody>
            <a:bodyPr wrap="square" lIns="0" tIns="0" rIns="0" bIns="0" rtlCol="0"/>
            <a:lstStyle/>
            <a:p>
              <a:endParaRPr/>
            </a:p>
          </p:txBody>
        </p:sp>
        <p:sp>
          <p:nvSpPr>
            <p:cNvPr id="124" name="object 124"/>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CCCCCC"/>
            </a:solidFill>
          </p:spPr>
          <p:txBody>
            <a:bodyPr wrap="square" lIns="0" tIns="0" rIns="0" bIns="0" rtlCol="0"/>
            <a:lstStyle/>
            <a:p>
              <a:endParaRPr/>
            </a:p>
          </p:txBody>
        </p:sp>
        <p:sp>
          <p:nvSpPr>
            <p:cNvPr id="125" name="object 125"/>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CCCCCC"/>
              </a:solidFill>
            </a:ln>
          </p:spPr>
          <p:txBody>
            <a:bodyPr wrap="square" lIns="0" tIns="0" rIns="0" bIns="0" rtlCol="0"/>
            <a:lstStyle/>
            <a:p>
              <a:endParaRPr/>
            </a:p>
          </p:txBody>
        </p:sp>
        <p:sp>
          <p:nvSpPr>
            <p:cNvPr id="126" name="object 126"/>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CCCCCC"/>
              </a:solidFill>
            </a:ln>
          </p:spPr>
          <p:txBody>
            <a:bodyPr wrap="square" lIns="0" tIns="0" rIns="0" bIns="0" rtlCol="0"/>
            <a:lstStyle/>
            <a:p>
              <a:endParaRPr/>
            </a:p>
          </p:txBody>
        </p:sp>
        <p:sp>
          <p:nvSpPr>
            <p:cNvPr id="127" name="object 127"/>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CCCCCC"/>
            </a:solidFill>
          </p:spPr>
          <p:txBody>
            <a:bodyPr wrap="square" lIns="0" tIns="0" rIns="0" bIns="0" rtlCol="0"/>
            <a:lstStyle/>
            <a:p>
              <a:endParaRPr/>
            </a:p>
          </p:txBody>
        </p:sp>
        <p:sp>
          <p:nvSpPr>
            <p:cNvPr id="128" name="object 128"/>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CCCCCC"/>
              </a:solidFill>
            </a:ln>
          </p:spPr>
          <p:txBody>
            <a:bodyPr wrap="square" lIns="0" tIns="0" rIns="0" bIns="0" rtlCol="0"/>
            <a:lstStyle/>
            <a:p>
              <a:endParaRPr/>
            </a:p>
          </p:txBody>
        </p:sp>
        <p:sp>
          <p:nvSpPr>
            <p:cNvPr id="129" name="object 129"/>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D8D8"/>
            </a:solidFill>
          </p:spPr>
          <p:txBody>
            <a:bodyPr wrap="square" lIns="0" tIns="0" rIns="0" bIns="0" rtlCol="0"/>
            <a:lstStyle/>
            <a:p>
              <a:endParaRPr/>
            </a:p>
          </p:txBody>
        </p:sp>
        <p:sp>
          <p:nvSpPr>
            <p:cNvPr id="130" name="object 130"/>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999999"/>
              </a:solidFill>
            </a:ln>
          </p:spPr>
          <p:txBody>
            <a:bodyPr wrap="square" lIns="0" tIns="0" rIns="0" bIns="0" rtlCol="0"/>
            <a:lstStyle/>
            <a:p>
              <a:endParaRPr/>
            </a:p>
          </p:txBody>
        </p:sp>
        <p:sp>
          <p:nvSpPr>
            <p:cNvPr id="131" name="object 131"/>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D8D8"/>
            </a:solidFill>
          </p:spPr>
          <p:txBody>
            <a:bodyPr wrap="square" lIns="0" tIns="0" rIns="0" bIns="0" rtlCol="0"/>
            <a:lstStyle/>
            <a:p>
              <a:endParaRPr/>
            </a:p>
          </p:txBody>
        </p:sp>
        <p:sp>
          <p:nvSpPr>
            <p:cNvPr id="132" name="object 132"/>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999999"/>
              </a:solidFill>
            </a:ln>
          </p:spPr>
          <p:txBody>
            <a:bodyPr wrap="square" lIns="0" tIns="0" rIns="0" bIns="0" rtlCol="0"/>
            <a:lstStyle/>
            <a:p>
              <a:endParaRPr/>
            </a:p>
          </p:txBody>
        </p:sp>
        <p:sp>
          <p:nvSpPr>
            <p:cNvPr id="133" name="object 133"/>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134" name="object 134"/>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a:p>
          </p:txBody>
        </p:sp>
        <p:sp>
          <p:nvSpPr>
            <p:cNvPr id="135" name="object 135"/>
            <p:cNvSpPr/>
            <p:nvPr/>
          </p:nvSpPr>
          <p:spPr>
            <a:xfrm>
              <a:off x="7375510" y="2375732"/>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36" name="object 136"/>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CCCCCC"/>
            </a:solidFill>
          </p:spPr>
          <p:txBody>
            <a:bodyPr wrap="square" lIns="0" tIns="0" rIns="0" bIns="0" rtlCol="0"/>
            <a:lstStyle/>
            <a:p>
              <a:endParaRPr/>
            </a:p>
          </p:txBody>
        </p:sp>
        <p:sp>
          <p:nvSpPr>
            <p:cNvPr id="137" name="object 137"/>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a:p>
          </p:txBody>
        </p:sp>
        <p:sp>
          <p:nvSpPr>
            <p:cNvPr id="138" name="object 138"/>
            <p:cNvSpPr/>
            <p:nvPr/>
          </p:nvSpPr>
          <p:spPr>
            <a:xfrm>
              <a:off x="7375560" y="3302293"/>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39" name="object 139"/>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a:p>
          </p:txBody>
        </p:sp>
        <p:sp>
          <p:nvSpPr>
            <p:cNvPr id="140" name="object 140"/>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a:p>
          </p:txBody>
        </p:sp>
        <p:sp>
          <p:nvSpPr>
            <p:cNvPr id="141" name="object 141"/>
            <p:cNvSpPr/>
            <p:nvPr/>
          </p:nvSpPr>
          <p:spPr>
            <a:xfrm>
              <a:off x="7375560" y="4220141"/>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42" name="object 142"/>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a:p>
          </p:txBody>
        </p:sp>
        <p:sp>
          <p:nvSpPr>
            <p:cNvPr id="143" name="object 143"/>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a:p>
          </p:txBody>
        </p:sp>
      </p:grpSp>
      <p:grpSp>
        <p:nvGrpSpPr>
          <p:cNvPr id="144" name="object 144"/>
          <p:cNvGrpSpPr/>
          <p:nvPr/>
        </p:nvGrpSpPr>
        <p:grpSpPr>
          <a:xfrm>
            <a:off x="1085910" y="2042020"/>
            <a:ext cx="668020" cy="668020"/>
            <a:chOff x="1085910" y="2042020"/>
            <a:chExt cx="668020" cy="668020"/>
          </a:xfrm>
        </p:grpSpPr>
        <p:sp>
          <p:nvSpPr>
            <p:cNvPr id="145" name="object 145"/>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46" name="object 146"/>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47" name="object 147"/>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48" name="object 148"/>
          <p:cNvGrpSpPr/>
          <p:nvPr/>
        </p:nvGrpSpPr>
        <p:grpSpPr>
          <a:xfrm>
            <a:off x="1085910" y="2964206"/>
            <a:ext cx="668020" cy="668020"/>
            <a:chOff x="1085910" y="2964206"/>
            <a:chExt cx="668020" cy="668020"/>
          </a:xfrm>
        </p:grpSpPr>
        <p:sp>
          <p:nvSpPr>
            <p:cNvPr id="149" name="object 149"/>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50" name="object 150"/>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51" name="object 151"/>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52" name="object 152"/>
          <p:cNvGrpSpPr/>
          <p:nvPr/>
        </p:nvGrpSpPr>
        <p:grpSpPr>
          <a:xfrm>
            <a:off x="1085910" y="3886429"/>
            <a:ext cx="668020" cy="668020"/>
            <a:chOff x="1085910" y="3886429"/>
            <a:chExt cx="668020" cy="668020"/>
          </a:xfrm>
        </p:grpSpPr>
        <p:sp>
          <p:nvSpPr>
            <p:cNvPr id="153" name="object 153"/>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54" name="object 154"/>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55" name="object 155"/>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56" name="object 156"/>
          <p:cNvGrpSpPr/>
          <p:nvPr/>
        </p:nvGrpSpPr>
        <p:grpSpPr>
          <a:xfrm>
            <a:off x="600073" y="2359587"/>
            <a:ext cx="481965" cy="41275"/>
            <a:chOff x="600073" y="2359587"/>
            <a:chExt cx="481965" cy="41275"/>
          </a:xfrm>
        </p:grpSpPr>
        <p:sp>
          <p:nvSpPr>
            <p:cNvPr id="157" name="object 157"/>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8" name="object 158"/>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59" name="object 159"/>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grpSp>
      <p:grpSp>
        <p:nvGrpSpPr>
          <p:cNvPr id="160" name="object 160"/>
          <p:cNvGrpSpPr/>
          <p:nvPr/>
        </p:nvGrpSpPr>
        <p:grpSpPr>
          <a:xfrm>
            <a:off x="600133" y="3286130"/>
            <a:ext cx="481965" cy="41275"/>
            <a:chOff x="600133" y="3286130"/>
            <a:chExt cx="481965" cy="41275"/>
          </a:xfrm>
        </p:grpSpPr>
        <p:sp>
          <p:nvSpPr>
            <p:cNvPr id="161" name="object 161"/>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62" name="object 162"/>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63" name="object 163"/>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grpSp>
      <p:sp>
        <p:nvSpPr>
          <p:cNvPr id="164" name="object 164"/>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65" name="object 165"/>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solidFill>
                  <a:srgbClr val="999999"/>
                </a:solidFill>
                <a:latin typeface="Arial"/>
                <a:cs typeface="Arial"/>
              </a:rPr>
              <a:t>a</a:t>
            </a:r>
            <a:r>
              <a:rPr sz="1200">
                <a:solidFill>
                  <a:srgbClr val="999999"/>
                </a:solidFill>
                <a:latin typeface="Arial"/>
                <a:cs typeface="Arial"/>
              </a:rPr>
              <a:t>(2)</a:t>
            </a:r>
            <a:endParaRPr sz="1200">
              <a:latin typeface="Arial"/>
              <a:cs typeface="Arial"/>
            </a:endParaRPr>
          </a:p>
        </p:txBody>
      </p:sp>
      <p:grpSp>
        <p:nvGrpSpPr>
          <p:cNvPr id="166" name="object 166"/>
          <p:cNvGrpSpPr/>
          <p:nvPr/>
        </p:nvGrpSpPr>
        <p:grpSpPr>
          <a:xfrm>
            <a:off x="8109121" y="2129920"/>
            <a:ext cx="381000" cy="2319655"/>
            <a:chOff x="8109121" y="2129920"/>
            <a:chExt cx="381000" cy="2319655"/>
          </a:xfrm>
        </p:grpSpPr>
        <p:sp>
          <p:nvSpPr>
            <p:cNvPr id="167" name="object 167"/>
            <p:cNvSpPr/>
            <p:nvPr/>
          </p:nvSpPr>
          <p:spPr>
            <a:xfrm>
              <a:off x="8113883" y="2134683"/>
              <a:ext cx="371475" cy="2310130"/>
            </a:xfrm>
            <a:custGeom>
              <a:avLst/>
              <a:gdLst/>
              <a:ahLst/>
              <a:cxnLst/>
              <a:rect l="l" t="t" r="r" b="b"/>
              <a:pathLst>
                <a:path w="371475" h="2310129">
                  <a:moveTo>
                    <a:pt x="371399" y="2310007"/>
                  </a:moveTo>
                  <a:lnTo>
                    <a:pt x="0" y="2310007"/>
                  </a:lnTo>
                  <a:lnTo>
                    <a:pt x="0" y="0"/>
                  </a:lnTo>
                  <a:lnTo>
                    <a:pt x="371399" y="0"/>
                  </a:lnTo>
                  <a:lnTo>
                    <a:pt x="371399" y="2310007"/>
                  </a:lnTo>
                  <a:close/>
                </a:path>
              </a:pathLst>
            </a:custGeom>
            <a:solidFill>
              <a:srgbClr val="D8D8D8"/>
            </a:solidFill>
          </p:spPr>
          <p:txBody>
            <a:bodyPr wrap="square" lIns="0" tIns="0" rIns="0" bIns="0" rtlCol="0"/>
            <a:lstStyle/>
            <a:p>
              <a:endParaRPr/>
            </a:p>
          </p:txBody>
        </p:sp>
        <p:sp>
          <p:nvSpPr>
            <p:cNvPr id="168" name="object 168"/>
            <p:cNvSpPr/>
            <p:nvPr/>
          </p:nvSpPr>
          <p:spPr>
            <a:xfrm>
              <a:off x="8113883" y="2134683"/>
              <a:ext cx="371475" cy="2310130"/>
            </a:xfrm>
            <a:custGeom>
              <a:avLst/>
              <a:gdLst/>
              <a:ahLst/>
              <a:cxnLst/>
              <a:rect l="l" t="t" r="r" b="b"/>
              <a:pathLst>
                <a:path w="371475" h="2310129">
                  <a:moveTo>
                    <a:pt x="0" y="0"/>
                  </a:moveTo>
                  <a:lnTo>
                    <a:pt x="371399" y="0"/>
                  </a:lnTo>
                  <a:lnTo>
                    <a:pt x="371399" y="2310007"/>
                  </a:lnTo>
                  <a:lnTo>
                    <a:pt x="0" y="2310007"/>
                  </a:lnTo>
                  <a:lnTo>
                    <a:pt x="0" y="0"/>
                  </a:lnTo>
                  <a:close/>
                </a:path>
              </a:pathLst>
            </a:custGeom>
            <a:ln w="9524">
              <a:solidFill>
                <a:srgbClr val="999999"/>
              </a:solidFill>
            </a:ln>
          </p:spPr>
          <p:txBody>
            <a:bodyPr wrap="square" lIns="0" tIns="0" rIns="0" bIns="0" rtlCol="0"/>
            <a:lstStyle/>
            <a:p>
              <a:endParaRPr/>
            </a:p>
          </p:txBody>
        </p:sp>
      </p:grpSp>
      <p:sp>
        <p:nvSpPr>
          <p:cNvPr id="169" name="object 169"/>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solidFill>
                  <a:srgbClr val="999999"/>
                </a:solidFill>
                <a:latin typeface="Arial"/>
                <a:cs typeface="Arial"/>
              </a:rPr>
              <a:t>W</a:t>
            </a:r>
            <a:r>
              <a:rPr sz="1200">
                <a:solidFill>
                  <a:srgbClr val="999999"/>
                </a:solidFill>
                <a:latin typeface="Arial"/>
                <a:cs typeface="Arial"/>
              </a:rPr>
              <a:t>(2)</a:t>
            </a:r>
            <a:endParaRPr sz="1200">
              <a:latin typeface="Arial"/>
              <a:cs typeface="Arial"/>
            </a:endParaRPr>
          </a:p>
        </p:txBody>
      </p:sp>
      <p:sp>
        <p:nvSpPr>
          <p:cNvPr id="170" name="object 170"/>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solidFill>
                  <a:srgbClr val="999999"/>
                </a:solidFill>
                <a:latin typeface="Arial"/>
                <a:cs typeface="Arial"/>
              </a:rPr>
              <a:t>W</a:t>
            </a:r>
            <a:r>
              <a:rPr sz="1200">
                <a:solidFill>
                  <a:srgbClr val="999999"/>
                </a:solidFill>
                <a:latin typeface="Arial"/>
                <a:cs typeface="Arial"/>
              </a:rPr>
              <a:t>(3)</a:t>
            </a:r>
            <a:endParaRPr sz="1200">
              <a:latin typeface="Arial"/>
              <a:cs typeface="Arial"/>
            </a:endParaRPr>
          </a:p>
        </p:txBody>
      </p:sp>
      <p:sp>
        <p:nvSpPr>
          <p:cNvPr id="171" name="object 171"/>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solidFill>
                  <a:srgbClr val="999999"/>
                </a:solidFill>
                <a:latin typeface="Arial"/>
                <a:cs typeface="Arial"/>
              </a:rPr>
              <a:t>a</a:t>
            </a:r>
            <a:r>
              <a:rPr sz="1200">
                <a:solidFill>
                  <a:srgbClr val="999999"/>
                </a:solidFill>
                <a:latin typeface="Arial"/>
                <a:cs typeface="Arial"/>
              </a:rPr>
              <a:t>(3)</a:t>
            </a:r>
            <a:endParaRPr sz="1200">
              <a:latin typeface="Arial"/>
              <a:cs typeface="Arial"/>
            </a:endParaRPr>
          </a:p>
        </p:txBody>
      </p:sp>
      <p:sp>
        <p:nvSpPr>
          <p:cNvPr id="172" name="object 172"/>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solidFill>
                  <a:srgbClr val="999999"/>
                </a:solidFill>
                <a:latin typeface="Arial"/>
                <a:cs typeface="Arial"/>
              </a:rPr>
              <a:t>a</a:t>
            </a:r>
            <a:r>
              <a:rPr sz="1200">
                <a:solidFill>
                  <a:srgbClr val="999999"/>
                </a:solidFill>
                <a:latin typeface="Arial"/>
                <a:cs typeface="Arial"/>
              </a:rPr>
              <a:t>(4)</a:t>
            </a:r>
            <a:endParaRPr sz="1200">
              <a:latin typeface="Arial"/>
              <a:cs typeface="Arial"/>
            </a:endParaRPr>
          </a:p>
        </p:txBody>
      </p:sp>
      <p:sp>
        <p:nvSpPr>
          <p:cNvPr id="173" name="object 173"/>
          <p:cNvSpPr txBox="1">
            <a:spLocks noGrp="1"/>
          </p:cNvSpPr>
          <p:nvPr>
            <p:ph type="title"/>
          </p:nvPr>
        </p:nvSpPr>
        <p:spPr>
          <a:xfrm>
            <a:off x="944272" y="429181"/>
            <a:ext cx="3313429" cy="391160"/>
          </a:xfrm>
          <a:prstGeom prst="rect">
            <a:avLst/>
          </a:prstGeom>
        </p:spPr>
        <p:txBody>
          <a:bodyPr vert="horz" wrap="square" lIns="0" tIns="12700" rIns="0" bIns="0" rtlCol="0">
            <a:spAutoFit/>
          </a:bodyPr>
          <a:lstStyle/>
          <a:p>
            <a:pPr marL="12700">
              <a:lnSpc>
                <a:spcPct val="100000"/>
              </a:lnSpc>
              <a:spcBef>
                <a:spcPts val="100"/>
              </a:spcBef>
            </a:pPr>
            <a:r>
              <a:rPr sz="2400" spc="-150">
                <a:solidFill>
                  <a:srgbClr val="000000"/>
                </a:solidFill>
              </a:rPr>
              <a:t>Forward</a:t>
            </a:r>
            <a:r>
              <a:rPr sz="2400" spc="-260">
                <a:solidFill>
                  <a:srgbClr val="000000"/>
                </a:solidFill>
              </a:rPr>
              <a:t> </a:t>
            </a:r>
            <a:r>
              <a:rPr sz="2400" spc="-125">
                <a:solidFill>
                  <a:srgbClr val="000000"/>
                </a:solidFill>
              </a:rPr>
              <a:t>Propagation</a:t>
            </a:r>
            <a:endParaRPr sz="2400"/>
          </a:p>
        </p:txBody>
      </p:sp>
      <p:grpSp>
        <p:nvGrpSpPr>
          <p:cNvPr id="174" name="object 174"/>
          <p:cNvGrpSpPr/>
          <p:nvPr/>
        </p:nvGrpSpPr>
        <p:grpSpPr>
          <a:xfrm>
            <a:off x="1873948" y="1715759"/>
            <a:ext cx="1106805" cy="4067175"/>
            <a:chOff x="1873948" y="1715759"/>
            <a:chExt cx="1106805" cy="4067175"/>
          </a:xfrm>
        </p:grpSpPr>
        <p:sp>
          <p:nvSpPr>
            <p:cNvPr id="175" name="object 175"/>
            <p:cNvSpPr/>
            <p:nvPr/>
          </p:nvSpPr>
          <p:spPr>
            <a:xfrm>
              <a:off x="2787994" y="1730046"/>
              <a:ext cx="178435" cy="2215515"/>
            </a:xfrm>
            <a:custGeom>
              <a:avLst/>
              <a:gdLst/>
              <a:ahLst/>
              <a:cxnLst/>
              <a:rect l="l" t="t" r="r" b="b"/>
              <a:pathLst>
                <a:path w="178435" h="2215515">
                  <a:moveTo>
                    <a:pt x="0" y="29699"/>
                  </a:moveTo>
                  <a:lnTo>
                    <a:pt x="2334" y="18139"/>
                  </a:lnTo>
                  <a:lnTo>
                    <a:pt x="8699" y="8699"/>
                  </a:lnTo>
                  <a:lnTo>
                    <a:pt x="18140" y="2334"/>
                  </a:lnTo>
                  <a:lnTo>
                    <a:pt x="29699" y="0"/>
                  </a:lnTo>
                  <a:lnTo>
                    <a:pt x="148499" y="0"/>
                  </a:lnTo>
                  <a:lnTo>
                    <a:pt x="156374" y="0"/>
                  </a:lnTo>
                  <a:lnTo>
                    <a:pt x="163924" y="3129"/>
                  </a:lnTo>
                  <a:lnTo>
                    <a:pt x="169499" y="8699"/>
                  </a:lnTo>
                  <a:lnTo>
                    <a:pt x="175074" y="14269"/>
                  </a:lnTo>
                  <a:lnTo>
                    <a:pt x="178199" y="21822"/>
                  </a:lnTo>
                  <a:lnTo>
                    <a:pt x="178199" y="29699"/>
                  </a:lnTo>
                  <a:lnTo>
                    <a:pt x="178199" y="2185795"/>
                  </a:lnTo>
                  <a:lnTo>
                    <a:pt x="175865" y="2197354"/>
                  </a:lnTo>
                  <a:lnTo>
                    <a:pt x="169499" y="2206795"/>
                  </a:lnTo>
                  <a:lnTo>
                    <a:pt x="160059" y="2213161"/>
                  </a:lnTo>
                  <a:lnTo>
                    <a:pt x="148499" y="2215495"/>
                  </a:lnTo>
                  <a:lnTo>
                    <a:pt x="29699" y="2215495"/>
                  </a:lnTo>
                  <a:lnTo>
                    <a:pt x="18140" y="2213161"/>
                  </a:lnTo>
                  <a:lnTo>
                    <a:pt x="8699" y="2206795"/>
                  </a:lnTo>
                  <a:lnTo>
                    <a:pt x="2334" y="2197354"/>
                  </a:lnTo>
                  <a:lnTo>
                    <a:pt x="0" y="2185795"/>
                  </a:lnTo>
                  <a:lnTo>
                    <a:pt x="0" y="29699"/>
                  </a:lnTo>
                  <a:close/>
                </a:path>
              </a:pathLst>
            </a:custGeom>
            <a:ln w="28574">
              <a:solidFill>
                <a:srgbClr val="CC0000"/>
              </a:solidFill>
            </a:ln>
          </p:spPr>
          <p:txBody>
            <a:bodyPr wrap="square" lIns="0" tIns="0" rIns="0" bIns="0" rtlCol="0"/>
            <a:lstStyle/>
            <a:p>
              <a:endParaRPr/>
            </a:p>
          </p:txBody>
        </p:sp>
        <p:sp>
          <p:nvSpPr>
            <p:cNvPr id="176" name="object 176"/>
            <p:cNvSpPr/>
            <p:nvPr/>
          </p:nvSpPr>
          <p:spPr>
            <a:xfrm>
              <a:off x="1888236" y="4001816"/>
              <a:ext cx="820419" cy="1767205"/>
            </a:xfrm>
            <a:custGeom>
              <a:avLst/>
              <a:gdLst/>
              <a:ahLst/>
              <a:cxnLst/>
              <a:rect l="l" t="t" r="r" b="b"/>
              <a:pathLst>
                <a:path w="820419" h="1767204">
                  <a:moveTo>
                    <a:pt x="0" y="1766596"/>
                  </a:moveTo>
                  <a:lnTo>
                    <a:pt x="19190" y="1707958"/>
                  </a:lnTo>
                  <a:lnTo>
                    <a:pt x="42786" y="1632006"/>
                  </a:lnTo>
                  <a:lnTo>
                    <a:pt x="56087" y="1588537"/>
                  </a:lnTo>
                  <a:lnTo>
                    <a:pt x="70308" y="1541938"/>
                  </a:lnTo>
                  <a:lnTo>
                    <a:pt x="85391" y="1492609"/>
                  </a:lnTo>
                  <a:lnTo>
                    <a:pt x="101276" y="1440951"/>
                  </a:lnTo>
                  <a:lnTo>
                    <a:pt x="117901" y="1387363"/>
                  </a:lnTo>
                  <a:lnTo>
                    <a:pt x="135208" y="1332245"/>
                  </a:lnTo>
                  <a:lnTo>
                    <a:pt x="153137" y="1275997"/>
                  </a:lnTo>
                  <a:lnTo>
                    <a:pt x="171626" y="1219018"/>
                  </a:lnTo>
                  <a:lnTo>
                    <a:pt x="190617" y="1161708"/>
                  </a:lnTo>
                  <a:lnTo>
                    <a:pt x="210050" y="1104468"/>
                  </a:lnTo>
                  <a:lnTo>
                    <a:pt x="229863" y="1047696"/>
                  </a:lnTo>
                  <a:lnTo>
                    <a:pt x="249998" y="991793"/>
                  </a:lnTo>
                  <a:lnTo>
                    <a:pt x="270394" y="937158"/>
                  </a:lnTo>
                  <a:lnTo>
                    <a:pt x="290992" y="884191"/>
                  </a:lnTo>
                  <a:lnTo>
                    <a:pt x="311730" y="833292"/>
                  </a:lnTo>
                  <a:lnTo>
                    <a:pt x="332550" y="784861"/>
                  </a:lnTo>
                  <a:lnTo>
                    <a:pt x="353391" y="739298"/>
                  </a:lnTo>
                  <a:lnTo>
                    <a:pt x="374130" y="696913"/>
                  </a:lnTo>
                  <a:lnTo>
                    <a:pt x="396446" y="653861"/>
                  </a:lnTo>
                  <a:lnTo>
                    <a:pt x="420147" y="610314"/>
                  </a:lnTo>
                  <a:lnTo>
                    <a:pt x="445037" y="566444"/>
                  </a:lnTo>
                  <a:lnTo>
                    <a:pt x="470923" y="522426"/>
                  </a:lnTo>
                  <a:lnTo>
                    <a:pt x="497610" y="478430"/>
                  </a:lnTo>
                  <a:lnTo>
                    <a:pt x="524903" y="434631"/>
                  </a:lnTo>
                  <a:lnTo>
                    <a:pt x="552609" y="391200"/>
                  </a:lnTo>
                  <a:lnTo>
                    <a:pt x="580533" y="348311"/>
                  </a:lnTo>
                  <a:lnTo>
                    <a:pt x="608481" y="306136"/>
                  </a:lnTo>
                  <a:lnTo>
                    <a:pt x="636258" y="264849"/>
                  </a:lnTo>
                  <a:lnTo>
                    <a:pt x="666383" y="220677"/>
                  </a:lnTo>
                  <a:lnTo>
                    <a:pt x="695806" y="178014"/>
                  </a:lnTo>
                  <a:lnTo>
                    <a:pt x="724269" y="137092"/>
                  </a:lnTo>
                  <a:lnTo>
                    <a:pt x="751514" y="98144"/>
                  </a:lnTo>
                  <a:lnTo>
                    <a:pt x="777283" y="61399"/>
                  </a:lnTo>
                  <a:lnTo>
                    <a:pt x="784993" y="50403"/>
                  </a:lnTo>
                  <a:lnTo>
                    <a:pt x="792524" y="39656"/>
                  </a:lnTo>
                  <a:lnTo>
                    <a:pt x="799871" y="29161"/>
                  </a:lnTo>
                  <a:lnTo>
                    <a:pt x="807033" y="18924"/>
                  </a:lnTo>
                  <a:lnTo>
                    <a:pt x="820183" y="0"/>
                  </a:lnTo>
                </a:path>
              </a:pathLst>
            </a:custGeom>
            <a:ln w="28574">
              <a:solidFill>
                <a:srgbClr val="CC0000"/>
              </a:solidFill>
            </a:ln>
          </p:spPr>
          <p:txBody>
            <a:bodyPr wrap="square" lIns="0" tIns="0" rIns="0" bIns="0" rtlCol="0"/>
            <a:lstStyle/>
            <a:p>
              <a:endParaRPr/>
            </a:p>
          </p:txBody>
        </p:sp>
        <p:sp>
          <p:nvSpPr>
            <p:cNvPr id="177" name="object 177"/>
            <p:cNvSpPr/>
            <p:nvPr/>
          </p:nvSpPr>
          <p:spPr>
            <a:xfrm>
              <a:off x="2649532" y="3940979"/>
              <a:ext cx="104574" cy="119749"/>
            </a:xfrm>
            <a:prstGeom prst="rect">
              <a:avLst/>
            </a:prstGeom>
            <a:blipFill>
              <a:blip r:embed="rId2" cstate="print"/>
              <a:stretch>
                <a:fillRect/>
              </a:stretch>
            </a:blipFill>
          </p:spPr>
          <p:txBody>
            <a:bodyPr wrap="square" lIns="0" tIns="0" rIns="0" bIns="0" rtlCol="0"/>
            <a:lstStyle/>
            <a:p>
              <a:endParaRPr/>
            </a:p>
          </p:txBody>
        </p:sp>
      </p:grpSp>
      <p:sp>
        <p:nvSpPr>
          <p:cNvPr id="178" name="object 178"/>
          <p:cNvSpPr txBox="1"/>
          <p:nvPr/>
        </p:nvSpPr>
        <p:spPr>
          <a:xfrm>
            <a:off x="1035070" y="5283494"/>
            <a:ext cx="6755130" cy="1127125"/>
          </a:xfrm>
          <a:prstGeom prst="rect">
            <a:avLst/>
          </a:prstGeom>
        </p:spPr>
        <p:txBody>
          <a:bodyPr vert="horz" wrap="square" lIns="0" tIns="12700" rIns="0" bIns="0" rtlCol="0">
            <a:spAutoFit/>
          </a:bodyPr>
          <a:lstStyle/>
          <a:p>
            <a:pPr marL="1255395">
              <a:lnSpc>
                <a:spcPct val="100000"/>
              </a:lnSpc>
              <a:spcBef>
                <a:spcPts val="100"/>
              </a:spcBef>
            </a:pPr>
            <a:r>
              <a:rPr sz="2700" baseline="-20061">
                <a:solidFill>
                  <a:srgbClr val="CC0000"/>
                </a:solidFill>
                <a:latin typeface="Arial"/>
                <a:cs typeface="Arial"/>
              </a:rPr>
              <a:t>z</a:t>
            </a:r>
            <a:r>
              <a:rPr sz="1200">
                <a:solidFill>
                  <a:srgbClr val="CC0000"/>
                </a:solidFill>
                <a:latin typeface="Arial"/>
                <a:cs typeface="Arial"/>
              </a:rPr>
              <a:t>(2) </a:t>
            </a:r>
            <a:r>
              <a:rPr sz="2700" baseline="-20061">
                <a:solidFill>
                  <a:srgbClr val="CC0000"/>
                </a:solidFill>
                <a:latin typeface="Arial"/>
                <a:cs typeface="Arial"/>
              </a:rPr>
              <a:t>= W</a:t>
            </a:r>
            <a:r>
              <a:rPr sz="1200">
                <a:solidFill>
                  <a:srgbClr val="CC0000"/>
                </a:solidFill>
                <a:latin typeface="Arial"/>
                <a:cs typeface="Arial"/>
              </a:rPr>
              <a:t>(1)</a:t>
            </a:r>
            <a:r>
              <a:rPr sz="2700" baseline="-20061">
                <a:solidFill>
                  <a:srgbClr val="CC0000"/>
                </a:solidFill>
                <a:latin typeface="Arial"/>
                <a:cs typeface="Arial"/>
              </a:rPr>
              <a:t>x +</a:t>
            </a:r>
            <a:r>
              <a:rPr sz="2700" spc="-284" baseline="-20061">
                <a:solidFill>
                  <a:srgbClr val="CC0000"/>
                </a:solidFill>
                <a:latin typeface="Arial"/>
                <a:cs typeface="Arial"/>
              </a:rPr>
              <a:t> </a:t>
            </a:r>
            <a:r>
              <a:rPr sz="2700" baseline="-20061">
                <a:solidFill>
                  <a:srgbClr val="CC0000"/>
                </a:solidFill>
                <a:latin typeface="Arial"/>
                <a:cs typeface="Arial"/>
              </a:rPr>
              <a:t>b</a:t>
            </a:r>
            <a:r>
              <a:rPr sz="1200">
                <a:solidFill>
                  <a:srgbClr val="CC0000"/>
                </a:solidFill>
                <a:latin typeface="Arial"/>
                <a:cs typeface="Arial"/>
              </a:rPr>
              <a:t>(1)</a:t>
            </a:r>
            <a:endParaRPr sz="1200">
              <a:latin typeface="Arial"/>
              <a:cs typeface="Arial"/>
            </a:endParaRPr>
          </a:p>
          <a:p>
            <a:pPr>
              <a:lnSpc>
                <a:spcPct val="100000"/>
              </a:lnSpc>
              <a:spcBef>
                <a:spcPts val="35"/>
              </a:spcBef>
            </a:pPr>
            <a:endParaRPr sz="1850">
              <a:latin typeface="Arial"/>
              <a:cs typeface="Arial"/>
            </a:endParaRPr>
          </a:p>
          <a:p>
            <a:pPr marL="38100" marR="30480">
              <a:lnSpc>
                <a:spcPct val="100699"/>
              </a:lnSpc>
            </a:pPr>
            <a:r>
              <a:rPr sz="1800" spc="-5">
                <a:solidFill>
                  <a:srgbClr val="CC0000"/>
                </a:solidFill>
                <a:latin typeface="Verdana"/>
                <a:cs typeface="Verdana"/>
              </a:rPr>
              <a:t>Input</a:t>
            </a:r>
            <a:r>
              <a:rPr sz="1800" spc="-145">
                <a:solidFill>
                  <a:srgbClr val="CC0000"/>
                </a:solidFill>
                <a:latin typeface="Verdana"/>
                <a:cs typeface="Verdana"/>
              </a:rPr>
              <a:t> </a:t>
            </a:r>
            <a:r>
              <a:rPr sz="1800" spc="-15">
                <a:solidFill>
                  <a:srgbClr val="CC0000"/>
                </a:solidFill>
                <a:latin typeface="Verdana"/>
                <a:cs typeface="Verdana"/>
              </a:rPr>
              <a:t>is</a:t>
            </a:r>
            <a:r>
              <a:rPr sz="1800" spc="-145">
                <a:solidFill>
                  <a:srgbClr val="CC0000"/>
                </a:solidFill>
                <a:latin typeface="Verdana"/>
                <a:cs typeface="Verdana"/>
              </a:rPr>
              <a:t> </a:t>
            </a:r>
            <a:r>
              <a:rPr sz="1800" spc="35">
                <a:solidFill>
                  <a:srgbClr val="CC0000"/>
                </a:solidFill>
                <a:latin typeface="Verdana"/>
                <a:cs typeface="Verdana"/>
              </a:rPr>
              <a:t>multiplied</a:t>
            </a:r>
            <a:r>
              <a:rPr sz="1800" spc="-140">
                <a:solidFill>
                  <a:srgbClr val="CC0000"/>
                </a:solidFill>
                <a:latin typeface="Verdana"/>
                <a:cs typeface="Verdana"/>
              </a:rPr>
              <a:t> </a:t>
            </a:r>
            <a:r>
              <a:rPr sz="1800" spc="55">
                <a:solidFill>
                  <a:srgbClr val="CC0000"/>
                </a:solidFill>
                <a:latin typeface="Verdana"/>
                <a:cs typeface="Verdana"/>
              </a:rPr>
              <a:t>with</a:t>
            </a:r>
            <a:r>
              <a:rPr sz="1800" spc="-145">
                <a:solidFill>
                  <a:srgbClr val="CC0000"/>
                </a:solidFill>
                <a:latin typeface="Verdana"/>
                <a:cs typeface="Verdana"/>
              </a:rPr>
              <a:t> </a:t>
            </a:r>
            <a:r>
              <a:rPr sz="1800" spc="-125">
                <a:solidFill>
                  <a:srgbClr val="CC0000"/>
                </a:solidFill>
                <a:latin typeface="Verdana"/>
                <a:cs typeface="Verdana"/>
              </a:rPr>
              <a:t>W</a:t>
            </a:r>
            <a:r>
              <a:rPr sz="1800" spc="-187" baseline="30092">
                <a:solidFill>
                  <a:srgbClr val="CC0000"/>
                </a:solidFill>
                <a:latin typeface="Verdana"/>
                <a:cs typeface="Verdana"/>
              </a:rPr>
              <a:t>(1)</a:t>
            </a:r>
            <a:r>
              <a:rPr sz="1800" spc="97" baseline="30092">
                <a:solidFill>
                  <a:srgbClr val="CC0000"/>
                </a:solidFill>
                <a:latin typeface="Verdana"/>
                <a:cs typeface="Verdana"/>
              </a:rPr>
              <a:t> </a:t>
            </a:r>
            <a:r>
              <a:rPr sz="1800" spc="55">
                <a:solidFill>
                  <a:srgbClr val="CC0000"/>
                </a:solidFill>
                <a:latin typeface="Verdana"/>
                <a:cs typeface="Verdana"/>
              </a:rPr>
              <a:t>weight</a:t>
            </a:r>
            <a:r>
              <a:rPr sz="1800" spc="-140">
                <a:solidFill>
                  <a:srgbClr val="CC0000"/>
                </a:solidFill>
                <a:latin typeface="Verdana"/>
                <a:cs typeface="Verdana"/>
              </a:rPr>
              <a:t> </a:t>
            </a:r>
            <a:r>
              <a:rPr sz="1800" spc="-5">
                <a:solidFill>
                  <a:srgbClr val="CC0000"/>
                </a:solidFill>
                <a:latin typeface="Verdana"/>
                <a:cs typeface="Verdana"/>
              </a:rPr>
              <a:t>matrix</a:t>
            </a:r>
            <a:r>
              <a:rPr sz="1800" spc="-145">
                <a:solidFill>
                  <a:srgbClr val="CC0000"/>
                </a:solidFill>
                <a:latin typeface="Verdana"/>
                <a:cs typeface="Verdana"/>
              </a:rPr>
              <a:t> </a:t>
            </a:r>
            <a:r>
              <a:rPr sz="1800" spc="25">
                <a:solidFill>
                  <a:srgbClr val="CC0000"/>
                </a:solidFill>
                <a:latin typeface="Verdana"/>
                <a:cs typeface="Verdana"/>
              </a:rPr>
              <a:t>and</a:t>
            </a:r>
            <a:r>
              <a:rPr sz="1800" spc="-140">
                <a:solidFill>
                  <a:srgbClr val="CC0000"/>
                </a:solidFill>
                <a:latin typeface="Verdana"/>
                <a:cs typeface="Verdana"/>
              </a:rPr>
              <a:t> </a:t>
            </a:r>
            <a:r>
              <a:rPr sz="1800" spc="55">
                <a:solidFill>
                  <a:srgbClr val="CC0000"/>
                </a:solidFill>
                <a:latin typeface="Verdana"/>
                <a:cs typeface="Verdana"/>
              </a:rPr>
              <a:t>added</a:t>
            </a:r>
            <a:r>
              <a:rPr sz="1800" spc="-145">
                <a:solidFill>
                  <a:srgbClr val="CC0000"/>
                </a:solidFill>
                <a:latin typeface="Verdana"/>
                <a:cs typeface="Verdana"/>
              </a:rPr>
              <a:t> </a:t>
            </a:r>
            <a:r>
              <a:rPr sz="1800" spc="55">
                <a:solidFill>
                  <a:srgbClr val="CC0000"/>
                </a:solidFill>
                <a:latin typeface="Verdana"/>
                <a:cs typeface="Verdana"/>
              </a:rPr>
              <a:t>with  </a:t>
            </a:r>
            <a:r>
              <a:rPr sz="1800" spc="-15">
                <a:solidFill>
                  <a:srgbClr val="CC0000"/>
                </a:solidFill>
                <a:latin typeface="Verdana"/>
                <a:cs typeface="Verdana"/>
              </a:rPr>
              <a:t>layer </a:t>
            </a:r>
            <a:r>
              <a:rPr sz="1800" spc="-459">
                <a:solidFill>
                  <a:srgbClr val="CC0000"/>
                </a:solidFill>
                <a:latin typeface="Verdana"/>
                <a:cs typeface="Verdana"/>
              </a:rPr>
              <a:t>1 </a:t>
            </a:r>
            <a:r>
              <a:rPr lang="en-IN" sz="1800" spc="-459">
                <a:solidFill>
                  <a:srgbClr val="CC0000"/>
                </a:solidFill>
                <a:latin typeface="Verdana"/>
                <a:cs typeface="Verdana"/>
              </a:rPr>
              <a:t>  </a:t>
            </a:r>
            <a:r>
              <a:rPr sz="1800" spc="5">
                <a:solidFill>
                  <a:srgbClr val="CC0000"/>
                </a:solidFill>
                <a:latin typeface="Verdana"/>
                <a:cs typeface="Verdana"/>
              </a:rPr>
              <a:t>biases </a:t>
            </a:r>
            <a:r>
              <a:rPr sz="1800" spc="60">
                <a:solidFill>
                  <a:srgbClr val="CC0000"/>
                </a:solidFill>
                <a:latin typeface="Verdana"/>
                <a:cs typeface="Verdana"/>
              </a:rPr>
              <a:t>to </a:t>
            </a:r>
            <a:r>
              <a:rPr sz="1800" spc="25">
                <a:solidFill>
                  <a:srgbClr val="CC0000"/>
                </a:solidFill>
                <a:latin typeface="Verdana"/>
                <a:cs typeface="Verdana"/>
              </a:rPr>
              <a:t>calculate</a:t>
            </a:r>
            <a:r>
              <a:rPr sz="1800" spc="-470">
                <a:solidFill>
                  <a:srgbClr val="CC0000"/>
                </a:solidFill>
                <a:latin typeface="Verdana"/>
                <a:cs typeface="Verdana"/>
              </a:rPr>
              <a:t> </a:t>
            </a:r>
            <a:r>
              <a:rPr sz="1800" spc="-85">
                <a:solidFill>
                  <a:srgbClr val="CC0000"/>
                </a:solidFill>
                <a:latin typeface="Verdana"/>
                <a:cs typeface="Verdana"/>
              </a:rPr>
              <a:t>z</a:t>
            </a:r>
            <a:r>
              <a:rPr sz="1800" spc="-127" baseline="30092">
                <a:solidFill>
                  <a:srgbClr val="CC0000"/>
                </a:solidFill>
                <a:latin typeface="Verdana"/>
                <a:cs typeface="Verdana"/>
              </a:rPr>
              <a:t>(2)</a:t>
            </a:r>
            <a:endParaRPr sz="1800" baseline="30092">
              <a:latin typeface="Verdana"/>
              <a:cs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grpSp>
        <p:nvGrpSpPr>
          <p:cNvPr id="3" name="object 3"/>
          <p:cNvGrpSpPr/>
          <p:nvPr/>
        </p:nvGrpSpPr>
        <p:grpSpPr>
          <a:xfrm>
            <a:off x="2961556" y="1585271"/>
            <a:ext cx="668020" cy="668020"/>
            <a:chOff x="2961556" y="1585271"/>
            <a:chExt cx="668020" cy="668020"/>
          </a:xfrm>
        </p:grpSpPr>
        <p:sp>
          <p:nvSpPr>
            <p:cNvPr id="4" name="object 4"/>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5" name="object 5"/>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6" name="object 6"/>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7" name="object 7"/>
          <p:cNvGrpSpPr/>
          <p:nvPr/>
        </p:nvGrpSpPr>
        <p:grpSpPr>
          <a:xfrm>
            <a:off x="2961556" y="2507482"/>
            <a:ext cx="668020" cy="668020"/>
            <a:chOff x="2961556" y="2507482"/>
            <a:chExt cx="668020" cy="668020"/>
          </a:xfrm>
        </p:grpSpPr>
        <p:sp>
          <p:nvSpPr>
            <p:cNvPr id="8" name="object 8"/>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9" name="object 9"/>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0" name="object 10"/>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1" name="object 11"/>
          <p:cNvGrpSpPr/>
          <p:nvPr/>
        </p:nvGrpSpPr>
        <p:grpSpPr>
          <a:xfrm>
            <a:off x="2961556" y="3429680"/>
            <a:ext cx="668020" cy="668020"/>
            <a:chOff x="2961556" y="3429680"/>
            <a:chExt cx="668020" cy="668020"/>
          </a:xfrm>
        </p:grpSpPr>
        <p:sp>
          <p:nvSpPr>
            <p:cNvPr id="12" name="object 12"/>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3" name="object 13"/>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 name="object 14"/>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5" name="object 15"/>
          <p:cNvGrpSpPr/>
          <p:nvPr/>
        </p:nvGrpSpPr>
        <p:grpSpPr>
          <a:xfrm>
            <a:off x="1085910" y="1919261"/>
            <a:ext cx="2543175" cy="3100070"/>
            <a:chOff x="1085910" y="1919261"/>
            <a:chExt cx="2543175" cy="3100070"/>
          </a:xfrm>
        </p:grpSpPr>
        <p:sp>
          <p:nvSpPr>
            <p:cNvPr id="16" name="object 16"/>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17" name="object 17"/>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18" name="object 18"/>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19" name="object 19"/>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20" name="object 20"/>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21" name="object 21"/>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22" name="object 22"/>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23" name="object 23"/>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24" name="object 24"/>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25" name="object 25"/>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26" name="object 26"/>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27" name="object 27"/>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28" name="object 28"/>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29" name="object 29"/>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30" name="object 30"/>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31" name="object 31"/>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32" name="object 32"/>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33" name="object 33"/>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34" name="object 34"/>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35" name="object 35"/>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36" name="object 36"/>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37" name="object 37"/>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38" name="object 38"/>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39" name="object 39"/>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40" name="object 40"/>
            <p:cNvSpPr/>
            <p:nvPr/>
          </p:nvSpPr>
          <p:spPr>
            <a:xfrm>
              <a:off x="1748571" y="1969646"/>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41" name="object 41"/>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42" name="object 42"/>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43" name="object 43"/>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44" name="object 44"/>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sp>
          <p:nvSpPr>
            <p:cNvPr id="45" name="object 45"/>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46" name="object 46"/>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a:p>
          </p:txBody>
        </p:sp>
      </p:grpSp>
      <p:sp>
        <p:nvSpPr>
          <p:cNvPr id="47" name="object 47"/>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48" name="object 48"/>
          <p:cNvGrpSpPr/>
          <p:nvPr/>
        </p:nvGrpSpPr>
        <p:grpSpPr>
          <a:xfrm>
            <a:off x="1085910" y="2964206"/>
            <a:ext cx="668020" cy="668020"/>
            <a:chOff x="1085910" y="2964206"/>
            <a:chExt cx="668020" cy="668020"/>
          </a:xfrm>
        </p:grpSpPr>
        <p:sp>
          <p:nvSpPr>
            <p:cNvPr id="49" name="object 49"/>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50" name="object 50"/>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51" name="object 51"/>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52" name="object 52"/>
          <p:cNvGrpSpPr/>
          <p:nvPr/>
        </p:nvGrpSpPr>
        <p:grpSpPr>
          <a:xfrm>
            <a:off x="1085910" y="3886429"/>
            <a:ext cx="668020" cy="668020"/>
            <a:chOff x="1085910" y="3886429"/>
            <a:chExt cx="668020" cy="668020"/>
          </a:xfrm>
        </p:grpSpPr>
        <p:sp>
          <p:nvSpPr>
            <p:cNvPr id="53" name="object 53"/>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54" name="object 54"/>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55" name="object 55"/>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56" name="object 56"/>
          <p:cNvGrpSpPr/>
          <p:nvPr/>
        </p:nvGrpSpPr>
        <p:grpSpPr>
          <a:xfrm>
            <a:off x="600073" y="1585271"/>
            <a:ext cx="7257415" cy="3434079"/>
            <a:chOff x="600073" y="1585271"/>
            <a:chExt cx="7257415" cy="3434079"/>
          </a:xfrm>
        </p:grpSpPr>
        <p:sp>
          <p:nvSpPr>
            <p:cNvPr id="57" name="object 57"/>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58" name="object 58"/>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59" name="object 59"/>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0" name="object 60"/>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61" name="object 61"/>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62" name="object 62"/>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63" name="object 63"/>
            <p:cNvSpPr/>
            <p:nvPr/>
          </p:nvSpPr>
          <p:spPr>
            <a:xfrm>
              <a:off x="3624217" y="1918983"/>
              <a:ext cx="1160780"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a:p>
          </p:txBody>
        </p:sp>
        <p:sp>
          <p:nvSpPr>
            <p:cNvPr id="64" name="object 64"/>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D8D8"/>
            </a:solidFill>
          </p:spPr>
          <p:txBody>
            <a:bodyPr wrap="square" lIns="0" tIns="0" rIns="0" bIns="0" rtlCol="0"/>
            <a:lstStyle/>
            <a:p>
              <a:endParaRPr/>
            </a:p>
          </p:txBody>
        </p:sp>
        <p:sp>
          <p:nvSpPr>
            <p:cNvPr id="65" name="object 65"/>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999999"/>
              </a:solidFill>
            </a:ln>
          </p:spPr>
          <p:txBody>
            <a:bodyPr wrap="square" lIns="0" tIns="0" rIns="0" bIns="0" rtlCol="0"/>
            <a:lstStyle/>
            <a:p>
              <a:endParaRPr/>
            </a:p>
          </p:txBody>
        </p:sp>
        <p:sp>
          <p:nvSpPr>
            <p:cNvPr id="66" name="object 66"/>
            <p:cNvSpPr/>
            <p:nvPr/>
          </p:nvSpPr>
          <p:spPr>
            <a:xfrm>
              <a:off x="5499863" y="1918983"/>
              <a:ext cx="1164590" cy="436880"/>
            </a:xfrm>
            <a:custGeom>
              <a:avLst/>
              <a:gdLst/>
              <a:ahLst/>
              <a:cxnLst/>
              <a:rect l="l" t="t" r="r" b="b"/>
              <a:pathLst>
                <a:path w="1164590" h="436880">
                  <a:moveTo>
                    <a:pt x="0" y="0"/>
                  </a:moveTo>
                  <a:lnTo>
                    <a:pt x="1164197" y="436821"/>
                  </a:lnTo>
                </a:path>
              </a:pathLst>
            </a:custGeom>
            <a:ln w="9524">
              <a:solidFill>
                <a:srgbClr val="CCCCCC"/>
              </a:solidFill>
            </a:ln>
          </p:spPr>
          <p:txBody>
            <a:bodyPr wrap="square" lIns="0" tIns="0" rIns="0" bIns="0" rtlCol="0"/>
            <a:lstStyle/>
            <a:p>
              <a:endParaRPr/>
            </a:p>
          </p:txBody>
        </p:sp>
        <p:sp>
          <p:nvSpPr>
            <p:cNvPr id="67" name="object 67"/>
            <p:cNvSpPr/>
            <p:nvPr/>
          </p:nvSpPr>
          <p:spPr>
            <a:xfrm>
              <a:off x="6658536" y="2341075"/>
              <a:ext cx="46355" cy="30480"/>
            </a:xfrm>
            <a:custGeom>
              <a:avLst/>
              <a:gdLst/>
              <a:ahLst/>
              <a:cxnLst/>
              <a:rect l="l" t="t" r="r" b="b"/>
              <a:pathLst>
                <a:path w="46354" h="30480">
                  <a:moveTo>
                    <a:pt x="45999" y="29914"/>
                  </a:moveTo>
                  <a:lnTo>
                    <a:pt x="0" y="29459"/>
                  </a:lnTo>
                  <a:lnTo>
                    <a:pt x="11049" y="0"/>
                  </a:lnTo>
                  <a:lnTo>
                    <a:pt x="45999" y="29914"/>
                  </a:lnTo>
                  <a:close/>
                </a:path>
              </a:pathLst>
            </a:custGeom>
            <a:solidFill>
              <a:srgbClr val="CCCCCC"/>
            </a:solidFill>
          </p:spPr>
          <p:txBody>
            <a:bodyPr wrap="square" lIns="0" tIns="0" rIns="0" bIns="0" rtlCol="0"/>
            <a:lstStyle/>
            <a:p>
              <a:endParaRPr/>
            </a:p>
          </p:txBody>
        </p:sp>
        <p:sp>
          <p:nvSpPr>
            <p:cNvPr id="68" name="object 68"/>
            <p:cNvSpPr/>
            <p:nvPr/>
          </p:nvSpPr>
          <p:spPr>
            <a:xfrm>
              <a:off x="6658536" y="2341075"/>
              <a:ext cx="46355" cy="30480"/>
            </a:xfrm>
            <a:custGeom>
              <a:avLst/>
              <a:gdLst/>
              <a:ahLst/>
              <a:cxnLst/>
              <a:rect l="l" t="t" r="r" b="b"/>
              <a:pathLst>
                <a:path w="46354" h="30480">
                  <a:moveTo>
                    <a:pt x="0" y="29459"/>
                  </a:moveTo>
                  <a:lnTo>
                    <a:pt x="45999" y="29914"/>
                  </a:lnTo>
                  <a:lnTo>
                    <a:pt x="11049" y="0"/>
                  </a:lnTo>
                  <a:lnTo>
                    <a:pt x="0" y="29459"/>
                  </a:lnTo>
                  <a:close/>
                </a:path>
              </a:pathLst>
            </a:custGeom>
            <a:ln w="9524">
              <a:solidFill>
                <a:srgbClr val="CCCCCC"/>
              </a:solidFill>
            </a:ln>
          </p:spPr>
          <p:txBody>
            <a:bodyPr wrap="square" lIns="0" tIns="0" rIns="0" bIns="0" rtlCol="0"/>
            <a:lstStyle/>
            <a:p>
              <a:endParaRPr/>
            </a:p>
          </p:txBody>
        </p:sp>
        <p:sp>
          <p:nvSpPr>
            <p:cNvPr id="69" name="object 69"/>
            <p:cNvSpPr/>
            <p:nvPr/>
          </p:nvSpPr>
          <p:spPr>
            <a:xfrm>
              <a:off x="4841965" y="2512245"/>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70" name="object 70"/>
            <p:cNvSpPr/>
            <p:nvPr/>
          </p:nvSpPr>
          <p:spPr>
            <a:xfrm>
              <a:off x="4841965" y="2512245"/>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999999"/>
              </a:solidFill>
            </a:ln>
          </p:spPr>
          <p:txBody>
            <a:bodyPr wrap="square" lIns="0" tIns="0" rIns="0" bIns="0" rtlCol="0"/>
            <a:lstStyle/>
            <a:p>
              <a:endParaRPr/>
            </a:p>
          </p:txBody>
        </p:sp>
        <p:sp>
          <p:nvSpPr>
            <p:cNvPr id="71" name="object 71"/>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CCCCCC"/>
              </a:solidFill>
            </a:ln>
          </p:spPr>
          <p:txBody>
            <a:bodyPr wrap="square" lIns="0" tIns="0" rIns="0" bIns="0" rtlCol="0"/>
            <a:lstStyle/>
            <a:p>
              <a:endParaRPr/>
            </a:p>
          </p:txBody>
        </p:sp>
        <p:sp>
          <p:nvSpPr>
            <p:cNvPr id="72" name="object 72"/>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a:p>
          </p:txBody>
        </p:sp>
        <p:sp>
          <p:nvSpPr>
            <p:cNvPr id="73" name="object 73"/>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a:p>
          </p:txBody>
        </p:sp>
        <p:sp>
          <p:nvSpPr>
            <p:cNvPr id="74" name="object 74"/>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D8D8D8"/>
            </a:solidFill>
          </p:spPr>
          <p:txBody>
            <a:bodyPr wrap="square" lIns="0" tIns="0" rIns="0" bIns="0" rtlCol="0"/>
            <a:lstStyle/>
            <a:p>
              <a:endParaRPr/>
            </a:p>
          </p:txBody>
        </p:sp>
        <p:sp>
          <p:nvSpPr>
            <p:cNvPr id="75" name="object 75"/>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999999"/>
              </a:solidFill>
            </a:ln>
          </p:spPr>
          <p:txBody>
            <a:bodyPr wrap="square" lIns="0" tIns="0" rIns="0" bIns="0" rtlCol="0"/>
            <a:lstStyle/>
            <a:p>
              <a:endParaRPr/>
            </a:p>
          </p:txBody>
        </p:sp>
        <p:sp>
          <p:nvSpPr>
            <p:cNvPr id="76" name="object 76"/>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CCCCCC"/>
              </a:solidFill>
            </a:ln>
          </p:spPr>
          <p:txBody>
            <a:bodyPr wrap="square" lIns="0" tIns="0" rIns="0" bIns="0" rtlCol="0"/>
            <a:lstStyle/>
            <a:p>
              <a:endParaRPr/>
            </a:p>
          </p:txBody>
        </p:sp>
        <p:sp>
          <p:nvSpPr>
            <p:cNvPr id="77" name="object 77"/>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CCCCCC"/>
            </a:solidFill>
          </p:spPr>
          <p:txBody>
            <a:bodyPr wrap="square" lIns="0" tIns="0" rIns="0" bIns="0" rtlCol="0"/>
            <a:lstStyle/>
            <a:p>
              <a:endParaRPr/>
            </a:p>
          </p:txBody>
        </p:sp>
        <p:sp>
          <p:nvSpPr>
            <p:cNvPr id="78" name="object 78"/>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CCCCCC"/>
              </a:solidFill>
            </a:ln>
          </p:spPr>
          <p:txBody>
            <a:bodyPr wrap="square" lIns="0" tIns="0" rIns="0" bIns="0" rtlCol="0"/>
            <a:lstStyle/>
            <a:p>
              <a:endParaRPr/>
            </a:p>
          </p:txBody>
        </p:sp>
        <p:sp>
          <p:nvSpPr>
            <p:cNvPr id="79" name="object 79"/>
            <p:cNvSpPr/>
            <p:nvPr/>
          </p:nvSpPr>
          <p:spPr>
            <a:xfrm>
              <a:off x="5499863" y="2396282"/>
              <a:ext cx="1164590" cy="445134"/>
            </a:xfrm>
            <a:custGeom>
              <a:avLst/>
              <a:gdLst/>
              <a:ahLst/>
              <a:cxnLst/>
              <a:rect l="l" t="t" r="r" b="b"/>
              <a:pathLst>
                <a:path w="1164590" h="445135">
                  <a:moveTo>
                    <a:pt x="0" y="444886"/>
                  </a:moveTo>
                  <a:lnTo>
                    <a:pt x="1164322" y="0"/>
                  </a:lnTo>
                </a:path>
              </a:pathLst>
            </a:custGeom>
            <a:ln w="9524">
              <a:solidFill>
                <a:srgbClr val="CCCCCC"/>
              </a:solidFill>
            </a:ln>
          </p:spPr>
          <p:txBody>
            <a:bodyPr wrap="square" lIns="0" tIns="0" rIns="0" bIns="0" rtlCol="0"/>
            <a:lstStyle/>
            <a:p>
              <a:endParaRPr/>
            </a:p>
          </p:txBody>
        </p:sp>
        <p:sp>
          <p:nvSpPr>
            <p:cNvPr id="80" name="object 80"/>
            <p:cNvSpPr/>
            <p:nvPr/>
          </p:nvSpPr>
          <p:spPr>
            <a:xfrm>
              <a:off x="6658561" y="2380852"/>
              <a:ext cx="46355" cy="30480"/>
            </a:xfrm>
            <a:custGeom>
              <a:avLst/>
              <a:gdLst/>
              <a:ahLst/>
              <a:cxnLst/>
              <a:rect l="l" t="t" r="r" b="b"/>
              <a:pathLst>
                <a:path w="46354" h="30480">
                  <a:moveTo>
                    <a:pt x="11224" y="30124"/>
                  </a:moveTo>
                  <a:lnTo>
                    <a:pt x="0" y="732"/>
                  </a:lnTo>
                  <a:lnTo>
                    <a:pt x="45999" y="0"/>
                  </a:lnTo>
                  <a:lnTo>
                    <a:pt x="11224" y="30124"/>
                  </a:lnTo>
                  <a:close/>
                </a:path>
              </a:pathLst>
            </a:custGeom>
            <a:solidFill>
              <a:srgbClr val="CCCCCC"/>
            </a:solidFill>
          </p:spPr>
          <p:txBody>
            <a:bodyPr wrap="square" lIns="0" tIns="0" rIns="0" bIns="0" rtlCol="0"/>
            <a:lstStyle/>
            <a:p>
              <a:endParaRPr/>
            </a:p>
          </p:txBody>
        </p:sp>
        <p:sp>
          <p:nvSpPr>
            <p:cNvPr id="81" name="object 81"/>
            <p:cNvSpPr/>
            <p:nvPr/>
          </p:nvSpPr>
          <p:spPr>
            <a:xfrm>
              <a:off x="6658561" y="2380852"/>
              <a:ext cx="46355" cy="30480"/>
            </a:xfrm>
            <a:custGeom>
              <a:avLst/>
              <a:gdLst/>
              <a:ahLst/>
              <a:cxnLst/>
              <a:rect l="l" t="t" r="r" b="b"/>
              <a:pathLst>
                <a:path w="46354" h="30480">
                  <a:moveTo>
                    <a:pt x="11224" y="30124"/>
                  </a:moveTo>
                  <a:lnTo>
                    <a:pt x="45999" y="0"/>
                  </a:lnTo>
                  <a:lnTo>
                    <a:pt x="0" y="732"/>
                  </a:lnTo>
                  <a:lnTo>
                    <a:pt x="11224" y="30124"/>
                  </a:lnTo>
                  <a:close/>
                </a:path>
              </a:pathLst>
            </a:custGeom>
            <a:ln w="9524">
              <a:solidFill>
                <a:srgbClr val="CCCCCC"/>
              </a:solidFill>
            </a:ln>
          </p:spPr>
          <p:txBody>
            <a:bodyPr wrap="square" lIns="0" tIns="0" rIns="0" bIns="0" rtlCol="0"/>
            <a:lstStyle/>
            <a:p>
              <a:endParaRPr/>
            </a:p>
          </p:txBody>
        </p:sp>
        <p:sp>
          <p:nvSpPr>
            <p:cNvPr id="82" name="object 82"/>
            <p:cNvSpPr/>
            <p:nvPr/>
          </p:nvSpPr>
          <p:spPr>
            <a:xfrm>
              <a:off x="5499863" y="2841169"/>
              <a:ext cx="1164590" cy="436880"/>
            </a:xfrm>
            <a:custGeom>
              <a:avLst/>
              <a:gdLst/>
              <a:ahLst/>
              <a:cxnLst/>
              <a:rect l="l" t="t" r="r" b="b"/>
              <a:pathLst>
                <a:path w="1164590" h="436879">
                  <a:moveTo>
                    <a:pt x="0" y="0"/>
                  </a:moveTo>
                  <a:lnTo>
                    <a:pt x="1164197" y="436824"/>
                  </a:lnTo>
                </a:path>
              </a:pathLst>
            </a:custGeom>
            <a:ln w="9524">
              <a:solidFill>
                <a:srgbClr val="CCCCCC"/>
              </a:solidFill>
            </a:ln>
          </p:spPr>
          <p:txBody>
            <a:bodyPr wrap="square" lIns="0" tIns="0" rIns="0" bIns="0" rtlCol="0"/>
            <a:lstStyle/>
            <a:p>
              <a:endParaRPr/>
            </a:p>
          </p:txBody>
        </p:sp>
        <p:sp>
          <p:nvSpPr>
            <p:cNvPr id="83" name="object 83"/>
            <p:cNvSpPr/>
            <p:nvPr/>
          </p:nvSpPr>
          <p:spPr>
            <a:xfrm>
              <a:off x="6658536" y="3263268"/>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CCCCCC"/>
            </a:solidFill>
          </p:spPr>
          <p:txBody>
            <a:bodyPr wrap="square" lIns="0" tIns="0" rIns="0" bIns="0" rtlCol="0"/>
            <a:lstStyle/>
            <a:p>
              <a:endParaRPr/>
            </a:p>
          </p:txBody>
        </p:sp>
        <p:sp>
          <p:nvSpPr>
            <p:cNvPr id="84" name="object 84"/>
            <p:cNvSpPr/>
            <p:nvPr/>
          </p:nvSpPr>
          <p:spPr>
            <a:xfrm>
              <a:off x="6658536" y="3263268"/>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CCCCCC"/>
              </a:solidFill>
            </a:ln>
          </p:spPr>
          <p:txBody>
            <a:bodyPr wrap="square" lIns="0" tIns="0" rIns="0" bIns="0" rtlCol="0"/>
            <a:lstStyle/>
            <a:p>
              <a:endParaRPr/>
            </a:p>
          </p:txBody>
        </p:sp>
        <p:sp>
          <p:nvSpPr>
            <p:cNvPr id="85" name="object 85"/>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CCCCCC"/>
              </a:solidFill>
            </a:ln>
          </p:spPr>
          <p:txBody>
            <a:bodyPr wrap="square" lIns="0" tIns="0" rIns="0" bIns="0" rtlCol="0"/>
            <a:lstStyle/>
            <a:p>
              <a:endParaRPr/>
            </a:p>
          </p:txBody>
        </p:sp>
        <p:sp>
          <p:nvSpPr>
            <p:cNvPr id="86" name="object 86"/>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a:p>
          </p:txBody>
        </p:sp>
        <p:sp>
          <p:nvSpPr>
            <p:cNvPr id="87" name="object 87"/>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a:p>
          </p:txBody>
        </p:sp>
        <p:sp>
          <p:nvSpPr>
            <p:cNvPr id="88" name="object 88"/>
            <p:cNvSpPr/>
            <p:nvPr/>
          </p:nvSpPr>
          <p:spPr>
            <a:xfrm>
              <a:off x="5499863" y="2418837"/>
              <a:ext cx="1180465" cy="1344930"/>
            </a:xfrm>
            <a:custGeom>
              <a:avLst/>
              <a:gdLst/>
              <a:ahLst/>
              <a:cxnLst/>
              <a:rect l="l" t="t" r="r" b="b"/>
              <a:pathLst>
                <a:path w="1180465" h="1344929">
                  <a:moveTo>
                    <a:pt x="0" y="1344554"/>
                  </a:moveTo>
                  <a:lnTo>
                    <a:pt x="1179997" y="0"/>
                  </a:lnTo>
                </a:path>
              </a:pathLst>
            </a:custGeom>
            <a:ln w="9524">
              <a:solidFill>
                <a:srgbClr val="CCCCCC"/>
              </a:solidFill>
            </a:ln>
          </p:spPr>
          <p:txBody>
            <a:bodyPr wrap="square" lIns="0" tIns="0" rIns="0" bIns="0" rtlCol="0"/>
            <a:lstStyle/>
            <a:p>
              <a:endParaRPr/>
            </a:p>
          </p:txBody>
        </p:sp>
        <p:sp>
          <p:nvSpPr>
            <p:cNvPr id="89" name="object 89"/>
            <p:cNvSpPr/>
            <p:nvPr/>
          </p:nvSpPr>
          <p:spPr>
            <a:xfrm>
              <a:off x="6668036" y="2386347"/>
              <a:ext cx="40640" cy="43180"/>
            </a:xfrm>
            <a:custGeom>
              <a:avLst/>
              <a:gdLst/>
              <a:ahLst/>
              <a:cxnLst/>
              <a:rect l="l" t="t" r="r" b="b"/>
              <a:pathLst>
                <a:path w="40640" h="43180">
                  <a:moveTo>
                    <a:pt x="23649" y="42867"/>
                  </a:moveTo>
                  <a:lnTo>
                    <a:pt x="0" y="22112"/>
                  </a:lnTo>
                  <a:lnTo>
                    <a:pt x="40349" y="0"/>
                  </a:lnTo>
                  <a:lnTo>
                    <a:pt x="23649" y="42867"/>
                  </a:lnTo>
                  <a:close/>
                </a:path>
              </a:pathLst>
            </a:custGeom>
            <a:solidFill>
              <a:srgbClr val="CCCCCC"/>
            </a:solidFill>
          </p:spPr>
          <p:txBody>
            <a:bodyPr wrap="square" lIns="0" tIns="0" rIns="0" bIns="0" rtlCol="0"/>
            <a:lstStyle/>
            <a:p>
              <a:endParaRPr/>
            </a:p>
          </p:txBody>
        </p:sp>
        <p:sp>
          <p:nvSpPr>
            <p:cNvPr id="90" name="object 90"/>
            <p:cNvSpPr/>
            <p:nvPr/>
          </p:nvSpPr>
          <p:spPr>
            <a:xfrm>
              <a:off x="6668036" y="2386347"/>
              <a:ext cx="40640" cy="43180"/>
            </a:xfrm>
            <a:custGeom>
              <a:avLst/>
              <a:gdLst/>
              <a:ahLst/>
              <a:cxnLst/>
              <a:rect l="l" t="t" r="r" b="b"/>
              <a:pathLst>
                <a:path w="40640" h="43180">
                  <a:moveTo>
                    <a:pt x="23649" y="42867"/>
                  </a:moveTo>
                  <a:lnTo>
                    <a:pt x="40349" y="0"/>
                  </a:lnTo>
                  <a:lnTo>
                    <a:pt x="0" y="22112"/>
                  </a:lnTo>
                  <a:lnTo>
                    <a:pt x="23649" y="42867"/>
                  </a:lnTo>
                  <a:close/>
                </a:path>
              </a:pathLst>
            </a:custGeom>
            <a:ln w="9524">
              <a:solidFill>
                <a:srgbClr val="CCCCCC"/>
              </a:solidFill>
            </a:ln>
          </p:spPr>
          <p:txBody>
            <a:bodyPr wrap="square" lIns="0" tIns="0" rIns="0" bIns="0" rtlCol="0"/>
            <a:lstStyle/>
            <a:p>
              <a:endParaRPr/>
            </a:p>
          </p:txBody>
        </p:sp>
        <p:sp>
          <p:nvSpPr>
            <p:cNvPr id="91" name="object 91"/>
            <p:cNvSpPr/>
            <p:nvPr/>
          </p:nvSpPr>
          <p:spPr>
            <a:xfrm>
              <a:off x="5499863" y="3318468"/>
              <a:ext cx="1164590" cy="445134"/>
            </a:xfrm>
            <a:custGeom>
              <a:avLst/>
              <a:gdLst/>
              <a:ahLst/>
              <a:cxnLst/>
              <a:rect l="l" t="t" r="r" b="b"/>
              <a:pathLst>
                <a:path w="1164590" h="445135">
                  <a:moveTo>
                    <a:pt x="0" y="444924"/>
                  </a:moveTo>
                  <a:lnTo>
                    <a:pt x="1164322" y="0"/>
                  </a:lnTo>
                </a:path>
              </a:pathLst>
            </a:custGeom>
            <a:ln w="9524">
              <a:solidFill>
                <a:srgbClr val="CCCCCC"/>
              </a:solidFill>
            </a:ln>
          </p:spPr>
          <p:txBody>
            <a:bodyPr wrap="square" lIns="0" tIns="0" rIns="0" bIns="0" rtlCol="0"/>
            <a:lstStyle/>
            <a:p>
              <a:endParaRPr/>
            </a:p>
          </p:txBody>
        </p:sp>
        <p:sp>
          <p:nvSpPr>
            <p:cNvPr id="92" name="object 92"/>
            <p:cNvSpPr/>
            <p:nvPr/>
          </p:nvSpPr>
          <p:spPr>
            <a:xfrm>
              <a:off x="6658561" y="3303043"/>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CCCCCC"/>
            </a:solidFill>
          </p:spPr>
          <p:txBody>
            <a:bodyPr wrap="square" lIns="0" tIns="0" rIns="0" bIns="0" rtlCol="0"/>
            <a:lstStyle/>
            <a:p>
              <a:endParaRPr/>
            </a:p>
          </p:txBody>
        </p:sp>
        <p:sp>
          <p:nvSpPr>
            <p:cNvPr id="93" name="object 93"/>
            <p:cNvSpPr/>
            <p:nvPr/>
          </p:nvSpPr>
          <p:spPr>
            <a:xfrm>
              <a:off x="6658561" y="3303043"/>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CCCCCC"/>
              </a:solidFill>
            </a:ln>
          </p:spPr>
          <p:txBody>
            <a:bodyPr wrap="square" lIns="0" tIns="0" rIns="0" bIns="0" rtlCol="0"/>
            <a:lstStyle/>
            <a:p>
              <a:endParaRPr/>
            </a:p>
          </p:txBody>
        </p:sp>
        <p:sp>
          <p:nvSpPr>
            <p:cNvPr id="94" name="object 94"/>
            <p:cNvSpPr/>
            <p:nvPr/>
          </p:nvSpPr>
          <p:spPr>
            <a:xfrm>
              <a:off x="5499863" y="3763392"/>
              <a:ext cx="1164590" cy="436880"/>
            </a:xfrm>
            <a:custGeom>
              <a:avLst/>
              <a:gdLst/>
              <a:ahLst/>
              <a:cxnLst/>
              <a:rect l="l" t="t" r="r" b="b"/>
              <a:pathLst>
                <a:path w="1164590" h="436879">
                  <a:moveTo>
                    <a:pt x="0" y="0"/>
                  </a:moveTo>
                  <a:lnTo>
                    <a:pt x="1164197" y="436799"/>
                  </a:lnTo>
                </a:path>
              </a:pathLst>
            </a:custGeom>
            <a:ln w="9524">
              <a:solidFill>
                <a:srgbClr val="CCCCCC"/>
              </a:solidFill>
            </a:ln>
          </p:spPr>
          <p:txBody>
            <a:bodyPr wrap="square" lIns="0" tIns="0" rIns="0" bIns="0" rtlCol="0"/>
            <a:lstStyle/>
            <a:p>
              <a:endParaRPr/>
            </a:p>
          </p:txBody>
        </p:sp>
        <p:sp>
          <p:nvSpPr>
            <p:cNvPr id="95" name="object 95"/>
            <p:cNvSpPr/>
            <p:nvPr/>
          </p:nvSpPr>
          <p:spPr>
            <a:xfrm>
              <a:off x="6658536" y="4185466"/>
              <a:ext cx="46355" cy="30480"/>
            </a:xfrm>
            <a:custGeom>
              <a:avLst/>
              <a:gdLst/>
              <a:ahLst/>
              <a:cxnLst/>
              <a:rect l="l" t="t" r="r" b="b"/>
              <a:pathLst>
                <a:path w="46354" h="30479">
                  <a:moveTo>
                    <a:pt x="45999" y="29924"/>
                  </a:moveTo>
                  <a:lnTo>
                    <a:pt x="0" y="29474"/>
                  </a:lnTo>
                  <a:lnTo>
                    <a:pt x="11049" y="0"/>
                  </a:lnTo>
                  <a:lnTo>
                    <a:pt x="45999" y="29924"/>
                  </a:lnTo>
                  <a:close/>
                </a:path>
              </a:pathLst>
            </a:custGeom>
            <a:solidFill>
              <a:srgbClr val="CCCCCC"/>
            </a:solidFill>
          </p:spPr>
          <p:txBody>
            <a:bodyPr wrap="square" lIns="0" tIns="0" rIns="0" bIns="0" rtlCol="0"/>
            <a:lstStyle/>
            <a:p>
              <a:endParaRPr/>
            </a:p>
          </p:txBody>
        </p:sp>
        <p:sp>
          <p:nvSpPr>
            <p:cNvPr id="96" name="object 96"/>
            <p:cNvSpPr/>
            <p:nvPr/>
          </p:nvSpPr>
          <p:spPr>
            <a:xfrm>
              <a:off x="6658536" y="4185466"/>
              <a:ext cx="46355" cy="30480"/>
            </a:xfrm>
            <a:custGeom>
              <a:avLst/>
              <a:gdLst/>
              <a:ahLst/>
              <a:cxnLst/>
              <a:rect l="l" t="t" r="r" b="b"/>
              <a:pathLst>
                <a:path w="46354" h="30479">
                  <a:moveTo>
                    <a:pt x="0" y="29474"/>
                  </a:moveTo>
                  <a:lnTo>
                    <a:pt x="45999" y="29924"/>
                  </a:lnTo>
                  <a:lnTo>
                    <a:pt x="11049" y="0"/>
                  </a:lnTo>
                  <a:lnTo>
                    <a:pt x="0" y="29474"/>
                  </a:lnTo>
                  <a:close/>
                </a:path>
              </a:pathLst>
            </a:custGeom>
            <a:ln w="9524">
              <a:solidFill>
                <a:srgbClr val="CCCCCC"/>
              </a:solidFill>
            </a:ln>
          </p:spPr>
          <p:txBody>
            <a:bodyPr wrap="square" lIns="0" tIns="0" rIns="0" bIns="0" rtlCol="0"/>
            <a:lstStyle/>
            <a:p>
              <a:endParaRPr/>
            </a:p>
          </p:txBody>
        </p:sp>
        <p:sp>
          <p:nvSpPr>
            <p:cNvPr id="97" name="object 97"/>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98" name="object 98"/>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a:p>
          </p:txBody>
        </p:sp>
        <p:sp>
          <p:nvSpPr>
            <p:cNvPr id="99" name="object 99"/>
            <p:cNvSpPr/>
            <p:nvPr/>
          </p:nvSpPr>
          <p:spPr>
            <a:xfrm>
              <a:off x="5499863" y="4240666"/>
              <a:ext cx="1164590" cy="445134"/>
            </a:xfrm>
            <a:custGeom>
              <a:avLst/>
              <a:gdLst/>
              <a:ahLst/>
              <a:cxnLst/>
              <a:rect l="l" t="t" r="r" b="b"/>
              <a:pathLst>
                <a:path w="1164590" h="445135">
                  <a:moveTo>
                    <a:pt x="0" y="444924"/>
                  </a:moveTo>
                  <a:lnTo>
                    <a:pt x="1164322" y="0"/>
                  </a:lnTo>
                </a:path>
              </a:pathLst>
            </a:custGeom>
            <a:ln w="9524">
              <a:solidFill>
                <a:srgbClr val="CCCCCC"/>
              </a:solidFill>
            </a:ln>
          </p:spPr>
          <p:txBody>
            <a:bodyPr wrap="square" lIns="0" tIns="0" rIns="0" bIns="0" rtlCol="0"/>
            <a:lstStyle/>
            <a:p>
              <a:endParaRPr/>
            </a:p>
          </p:txBody>
        </p:sp>
        <p:sp>
          <p:nvSpPr>
            <p:cNvPr id="100" name="object 100"/>
            <p:cNvSpPr/>
            <p:nvPr/>
          </p:nvSpPr>
          <p:spPr>
            <a:xfrm>
              <a:off x="6658561" y="4225241"/>
              <a:ext cx="46355" cy="30480"/>
            </a:xfrm>
            <a:custGeom>
              <a:avLst/>
              <a:gdLst/>
              <a:ahLst/>
              <a:cxnLst/>
              <a:rect l="l" t="t" r="r" b="b"/>
              <a:pathLst>
                <a:path w="46354" h="30479">
                  <a:moveTo>
                    <a:pt x="11224" y="30124"/>
                  </a:moveTo>
                  <a:lnTo>
                    <a:pt x="0" y="749"/>
                  </a:lnTo>
                  <a:lnTo>
                    <a:pt x="45999" y="0"/>
                  </a:lnTo>
                  <a:lnTo>
                    <a:pt x="11224" y="30124"/>
                  </a:lnTo>
                  <a:close/>
                </a:path>
              </a:pathLst>
            </a:custGeom>
            <a:solidFill>
              <a:srgbClr val="CCCCCC"/>
            </a:solidFill>
          </p:spPr>
          <p:txBody>
            <a:bodyPr wrap="square" lIns="0" tIns="0" rIns="0" bIns="0" rtlCol="0"/>
            <a:lstStyle/>
            <a:p>
              <a:endParaRPr/>
            </a:p>
          </p:txBody>
        </p:sp>
        <p:sp>
          <p:nvSpPr>
            <p:cNvPr id="101" name="object 101"/>
            <p:cNvSpPr/>
            <p:nvPr/>
          </p:nvSpPr>
          <p:spPr>
            <a:xfrm>
              <a:off x="6658561" y="4225241"/>
              <a:ext cx="46355" cy="30480"/>
            </a:xfrm>
            <a:custGeom>
              <a:avLst/>
              <a:gdLst/>
              <a:ahLst/>
              <a:cxnLst/>
              <a:rect l="l" t="t" r="r" b="b"/>
              <a:pathLst>
                <a:path w="46354" h="30479">
                  <a:moveTo>
                    <a:pt x="11224" y="30124"/>
                  </a:moveTo>
                  <a:lnTo>
                    <a:pt x="45999" y="0"/>
                  </a:lnTo>
                  <a:lnTo>
                    <a:pt x="0" y="749"/>
                  </a:lnTo>
                  <a:lnTo>
                    <a:pt x="11224" y="30124"/>
                  </a:lnTo>
                  <a:close/>
                </a:path>
              </a:pathLst>
            </a:custGeom>
            <a:ln w="9524">
              <a:solidFill>
                <a:srgbClr val="CCCCCC"/>
              </a:solidFill>
            </a:ln>
          </p:spPr>
          <p:txBody>
            <a:bodyPr wrap="square" lIns="0" tIns="0" rIns="0" bIns="0" rtlCol="0"/>
            <a:lstStyle/>
            <a:p>
              <a:endParaRPr/>
            </a:p>
          </p:txBody>
        </p:sp>
        <p:sp>
          <p:nvSpPr>
            <p:cNvPr id="102" name="object 102"/>
            <p:cNvSpPr/>
            <p:nvPr/>
          </p:nvSpPr>
          <p:spPr>
            <a:xfrm>
              <a:off x="5499863" y="3341043"/>
              <a:ext cx="1180465" cy="1344930"/>
            </a:xfrm>
            <a:custGeom>
              <a:avLst/>
              <a:gdLst/>
              <a:ahLst/>
              <a:cxnLst/>
              <a:rect l="l" t="t" r="r" b="b"/>
              <a:pathLst>
                <a:path w="1180465" h="1344929">
                  <a:moveTo>
                    <a:pt x="0" y="1344547"/>
                  </a:moveTo>
                  <a:lnTo>
                    <a:pt x="1179997" y="0"/>
                  </a:lnTo>
                </a:path>
              </a:pathLst>
            </a:custGeom>
            <a:ln w="9524">
              <a:solidFill>
                <a:srgbClr val="CCCCCC"/>
              </a:solidFill>
            </a:ln>
          </p:spPr>
          <p:txBody>
            <a:bodyPr wrap="square" lIns="0" tIns="0" rIns="0" bIns="0" rtlCol="0"/>
            <a:lstStyle/>
            <a:p>
              <a:endParaRPr/>
            </a:p>
          </p:txBody>
        </p:sp>
        <p:sp>
          <p:nvSpPr>
            <p:cNvPr id="103" name="object 103"/>
            <p:cNvSpPr/>
            <p:nvPr/>
          </p:nvSpPr>
          <p:spPr>
            <a:xfrm>
              <a:off x="6668036" y="33085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CCCCCC"/>
            </a:solidFill>
          </p:spPr>
          <p:txBody>
            <a:bodyPr wrap="square" lIns="0" tIns="0" rIns="0" bIns="0" rtlCol="0"/>
            <a:lstStyle/>
            <a:p>
              <a:endParaRPr/>
            </a:p>
          </p:txBody>
        </p:sp>
        <p:sp>
          <p:nvSpPr>
            <p:cNvPr id="104" name="object 104"/>
            <p:cNvSpPr/>
            <p:nvPr/>
          </p:nvSpPr>
          <p:spPr>
            <a:xfrm>
              <a:off x="6668036" y="33085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CCCCCC"/>
              </a:solidFill>
            </a:ln>
          </p:spPr>
          <p:txBody>
            <a:bodyPr wrap="square" lIns="0" tIns="0" rIns="0" bIns="0" rtlCol="0"/>
            <a:lstStyle/>
            <a:p>
              <a:endParaRPr/>
            </a:p>
          </p:txBody>
        </p:sp>
        <p:sp>
          <p:nvSpPr>
            <p:cNvPr id="105" name="object 105"/>
            <p:cNvSpPr/>
            <p:nvPr/>
          </p:nvSpPr>
          <p:spPr>
            <a:xfrm>
              <a:off x="5499863" y="2426437"/>
              <a:ext cx="1191260" cy="2259330"/>
            </a:xfrm>
            <a:custGeom>
              <a:avLst/>
              <a:gdLst/>
              <a:ahLst/>
              <a:cxnLst/>
              <a:rect l="l" t="t" r="r" b="b"/>
              <a:pathLst>
                <a:path w="1191259" h="2259329">
                  <a:moveTo>
                    <a:pt x="0" y="2259152"/>
                  </a:moveTo>
                  <a:lnTo>
                    <a:pt x="1191047" y="0"/>
                  </a:lnTo>
                </a:path>
              </a:pathLst>
            </a:custGeom>
            <a:ln w="9524">
              <a:solidFill>
                <a:srgbClr val="CCCCCC"/>
              </a:solidFill>
            </a:ln>
          </p:spPr>
          <p:txBody>
            <a:bodyPr wrap="square" lIns="0" tIns="0" rIns="0" bIns="0" rtlCol="0"/>
            <a:lstStyle/>
            <a:p>
              <a:endParaRPr/>
            </a:p>
          </p:txBody>
        </p:sp>
        <p:sp>
          <p:nvSpPr>
            <p:cNvPr id="106" name="object 106"/>
            <p:cNvSpPr/>
            <p:nvPr/>
          </p:nvSpPr>
          <p:spPr>
            <a:xfrm>
              <a:off x="6676986" y="2388200"/>
              <a:ext cx="34290" cy="45720"/>
            </a:xfrm>
            <a:custGeom>
              <a:avLst/>
              <a:gdLst/>
              <a:ahLst/>
              <a:cxnLst/>
              <a:rect l="l" t="t" r="r" b="b"/>
              <a:pathLst>
                <a:path w="34290" h="45719">
                  <a:moveTo>
                    <a:pt x="27849" y="45574"/>
                  </a:moveTo>
                  <a:lnTo>
                    <a:pt x="0" y="30899"/>
                  </a:lnTo>
                  <a:lnTo>
                    <a:pt x="34074" y="0"/>
                  </a:lnTo>
                  <a:lnTo>
                    <a:pt x="27849" y="45574"/>
                  </a:lnTo>
                  <a:close/>
                </a:path>
              </a:pathLst>
            </a:custGeom>
            <a:solidFill>
              <a:srgbClr val="CCCCCC"/>
            </a:solidFill>
          </p:spPr>
          <p:txBody>
            <a:bodyPr wrap="square" lIns="0" tIns="0" rIns="0" bIns="0" rtlCol="0"/>
            <a:lstStyle/>
            <a:p>
              <a:endParaRPr/>
            </a:p>
          </p:txBody>
        </p:sp>
        <p:sp>
          <p:nvSpPr>
            <p:cNvPr id="107" name="object 107"/>
            <p:cNvSpPr/>
            <p:nvPr/>
          </p:nvSpPr>
          <p:spPr>
            <a:xfrm>
              <a:off x="6676986" y="2388200"/>
              <a:ext cx="34290" cy="45720"/>
            </a:xfrm>
            <a:custGeom>
              <a:avLst/>
              <a:gdLst/>
              <a:ahLst/>
              <a:cxnLst/>
              <a:rect l="l" t="t" r="r" b="b"/>
              <a:pathLst>
                <a:path w="34290" h="45719">
                  <a:moveTo>
                    <a:pt x="27849" y="45574"/>
                  </a:moveTo>
                  <a:lnTo>
                    <a:pt x="34074" y="0"/>
                  </a:lnTo>
                  <a:lnTo>
                    <a:pt x="0" y="30899"/>
                  </a:lnTo>
                  <a:lnTo>
                    <a:pt x="27849" y="45574"/>
                  </a:lnTo>
                  <a:close/>
                </a:path>
              </a:pathLst>
            </a:custGeom>
            <a:ln w="9524">
              <a:solidFill>
                <a:srgbClr val="CCCCCC"/>
              </a:solidFill>
            </a:ln>
          </p:spPr>
          <p:txBody>
            <a:bodyPr wrap="square" lIns="0" tIns="0" rIns="0" bIns="0" rtlCol="0"/>
            <a:lstStyle/>
            <a:p>
              <a:endParaRPr/>
            </a:p>
          </p:txBody>
        </p:sp>
        <p:sp>
          <p:nvSpPr>
            <p:cNvPr id="108" name="object 108"/>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D8D8"/>
            </a:solidFill>
          </p:spPr>
          <p:txBody>
            <a:bodyPr wrap="square" lIns="0" tIns="0" rIns="0" bIns="0" rtlCol="0"/>
            <a:lstStyle/>
            <a:p>
              <a:endParaRPr/>
            </a:p>
          </p:txBody>
        </p:sp>
        <p:sp>
          <p:nvSpPr>
            <p:cNvPr id="109" name="object 109"/>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999999"/>
              </a:solidFill>
            </a:ln>
          </p:spPr>
          <p:txBody>
            <a:bodyPr wrap="square" lIns="0" tIns="0" rIns="0" bIns="0" rtlCol="0"/>
            <a:lstStyle/>
            <a:p>
              <a:endParaRPr/>
            </a:p>
          </p:txBody>
        </p:sp>
        <p:sp>
          <p:nvSpPr>
            <p:cNvPr id="110" name="object 110"/>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D8D8"/>
            </a:solidFill>
          </p:spPr>
          <p:txBody>
            <a:bodyPr wrap="square" lIns="0" tIns="0" rIns="0" bIns="0" rtlCol="0"/>
            <a:lstStyle/>
            <a:p>
              <a:endParaRPr/>
            </a:p>
          </p:txBody>
        </p:sp>
        <p:sp>
          <p:nvSpPr>
            <p:cNvPr id="111" name="object 111"/>
            <p:cNvSpPr/>
            <p:nvPr/>
          </p:nvSpPr>
          <p:spPr>
            <a:xfrm>
              <a:off x="6717611" y="2968969"/>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999999"/>
              </a:solidFill>
            </a:ln>
          </p:spPr>
          <p:txBody>
            <a:bodyPr wrap="square" lIns="0" tIns="0" rIns="0" bIns="0" rtlCol="0"/>
            <a:lstStyle/>
            <a:p>
              <a:endParaRPr/>
            </a:p>
          </p:txBody>
        </p:sp>
        <p:sp>
          <p:nvSpPr>
            <p:cNvPr id="112" name="object 112"/>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113" name="object 113"/>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a:p>
          </p:txBody>
        </p:sp>
        <p:sp>
          <p:nvSpPr>
            <p:cNvPr id="114" name="object 114"/>
            <p:cNvSpPr/>
            <p:nvPr/>
          </p:nvSpPr>
          <p:spPr>
            <a:xfrm>
              <a:off x="7375509" y="2375732"/>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15" name="object 115"/>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CCCCCC"/>
            </a:solidFill>
          </p:spPr>
          <p:txBody>
            <a:bodyPr wrap="square" lIns="0" tIns="0" rIns="0" bIns="0" rtlCol="0"/>
            <a:lstStyle/>
            <a:p>
              <a:endParaRPr/>
            </a:p>
          </p:txBody>
        </p:sp>
        <p:sp>
          <p:nvSpPr>
            <p:cNvPr id="116" name="object 116"/>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a:p>
          </p:txBody>
        </p:sp>
        <p:sp>
          <p:nvSpPr>
            <p:cNvPr id="117" name="object 117"/>
            <p:cNvSpPr/>
            <p:nvPr/>
          </p:nvSpPr>
          <p:spPr>
            <a:xfrm>
              <a:off x="7375560" y="3302293"/>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18" name="object 118"/>
            <p:cNvSpPr/>
            <p:nvPr/>
          </p:nvSpPr>
          <p:spPr>
            <a:xfrm>
              <a:off x="7808908"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a:p>
          </p:txBody>
        </p:sp>
        <p:sp>
          <p:nvSpPr>
            <p:cNvPr id="119" name="object 119"/>
            <p:cNvSpPr/>
            <p:nvPr/>
          </p:nvSpPr>
          <p:spPr>
            <a:xfrm>
              <a:off x="7808908"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a:p>
          </p:txBody>
        </p:sp>
        <p:sp>
          <p:nvSpPr>
            <p:cNvPr id="120" name="object 120"/>
            <p:cNvSpPr/>
            <p:nvPr/>
          </p:nvSpPr>
          <p:spPr>
            <a:xfrm>
              <a:off x="7375560" y="4220141"/>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21" name="object 121"/>
            <p:cNvSpPr/>
            <p:nvPr/>
          </p:nvSpPr>
          <p:spPr>
            <a:xfrm>
              <a:off x="7808908"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a:p>
          </p:txBody>
        </p:sp>
        <p:sp>
          <p:nvSpPr>
            <p:cNvPr id="122" name="object 122"/>
            <p:cNvSpPr/>
            <p:nvPr/>
          </p:nvSpPr>
          <p:spPr>
            <a:xfrm>
              <a:off x="7808908"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a:p>
          </p:txBody>
        </p:sp>
        <p:sp>
          <p:nvSpPr>
            <p:cNvPr id="123" name="object 123"/>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CCCCCC"/>
            </a:solidFill>
          </p:spPr>
          <p:txBody>
            <a:bodyPr wrap="square" lIns="0" tIns="0" rIns="0" bIns="0" rtlCol="0"/>
            <a:lstStyle/>
            <a:p>
              <a:endParaRPr/>
            </a:p>
          </p:txBody>
        </p:sp>
        <p:sp>
          <p:nvSpPr>
            <p:cNvPr id="124" name="object 124"/>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a:p>
          </p:txBody>
        </p:sp>
        <p:sp>
          <p:nvSpPr>
            <p:cNvPr id="125" name="object 125"/>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CCCCCC"/>
              </a:solidFill>
            </a:ln>
          </p:spPr>
          <p:txBody>
            <a:bodyPr wrap="square" lIns="0" tIns="0" rIns="0" bIns="0" rtlCol="0"/>
            <a:lstStyle/>
            <a:p>
              <a:endParaRPr/>
            </a:p>
          </p:txBody>
        </p:sp>
        <p:sp>
          <p:nvSpPr>
            <p:cNvPr id="126" name="object 126"/>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CCCCCC"/>
            </a:solidFill>
          </p:spPr>
          <p:txBody>
            <a:bodyPr wrap="square" lIns="0" tIns="0" rIns="0" bIns="0" rtlCol="0"/>
            <a:lstStyle/>
            <a:p>
              <a:endParaRPr/>
            </a:p>
          </p:txBody>
        </p:sp>
        <p:sp>
          <p:nvSpPr>
            <p:cNvPr id="127" name="object 127"/>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CCCCCC"/>
              </a:solidFill>
            </a:ln>
          </p:spPr>
          <p:txBody>
            <a:bodyPr wrap="square" lIns="0" tIns="0" rIns="0" bIns="0" rtlCol="0"/>
            <a:lstStyle/>
            <a:p>
              <a:endParaRPr/>
            </a:p>
          </p:txBody>
        </p:sp>
        <p:sp>
          <p:nvSpPr>
            <p:cNvPr id="128" name="object 128"/>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CCCCCC"/>
              </a:solidFill>
            </a:ln>
          </p:spPr>
          <p:txBody>
            <a:bodyPr wrap="square" lIns="0" tIns="0" rIns="0" bIns="0" rtlCol="0"/>
            <a:lstStyle/>
            <a:p>
              <a:endParaRPr/>
            </a:p>
          </p:txBody>
        </p:sp>
        <p:sp>
          <p:nvSpPr>
            <p:cNvPr id="129" name="object 129"/>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CCCCCC"/>
            </a:solidFill>
          </p:spPr>
          <p:txBody>
            <a:bodyPr wrap="square" lIns="0" tIns="0" rIns="0" bIns="0" rtlCol="0"/>
            <a:lstStyle/>
            <a:p>
              <a:endParaRPr/>
            </a:p>
          </p:txBody>
        </p:sp>
        <p:sp>
          <p:nvSpPr>
            <p:cNvPr id="130" name="object 130"/>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CCCCCC"/>
              </a:solidFill>
            </a:ln>
          </p:spPr>
          <p:txBody>
            <a:bodyPr wrap="square" lIns="0" tIns="0" rIns="0" bIns="0" rtlCol="0"/>
            <a:lstStyle/>
            <a:p>
              <a:endParaRPr/>
            </a:p>
          </p:txBody>
        </p:sp>
        <p:sp>
          <p:nvSpPr>
            <p:cNvPr id="131" name="object 131"/>
            <p:cNvSpPr/>
            <p:nvPr/>
          </p:nvSpPr>
          <p:spPr>
            <a:xfrm>
              <a:off x="3624217" y="1953486"/>
              <a:ext cx="1172210" cy="887730"/>
            </a:xfrm>
            <a:custGeom>
              <a:avLst/>
              <a:gdLst/>
              <a:ahLst/>
              <a:cxnLst/>
              <a:rect l="l" t="t" r="r" b="b"/>
              <a:pathLst>
                <a:path w="1172210" h="887730">
                  <a:moveTo>
                    <a:pt x="0" y="887683"/>
                  </a:moveTo>
                  <a:lnTo>
                    <a:pt x="1172147" y="0"/>
                  </a:lnTo>
                </a:path>
              </a:pathLst>
            </a:custGeom>
            <a:ln w="9524">
              <a:solidFill>
                <a:srgbClr val="CCCCCC"/>
              </a:solidFill>
            </a:ln>
          </p:spPr>
          <p:txBody>
            <a:bodyPr wrap="square" lIns="0" tIns="0" rIns="0" bIns="0" rtlCol="0"/>
            <a:lstStyle/>
            <a:p>
              <a:endParaRPr/>
            </a:p>
          </p:txBody>
        </p:sp>
        <p:sp>
          <p:nvSpPr>
            <p:cNvPr id="132" name="object 132"/>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CCCCCC"/>
            </a:solidFill>
          </p:spPr>
          <p:txBody>
            <a:bodyPr wrap="square" lIns="0" tIns="0" rIns="0" bIns="0" rtlCol="0"/>
            <a:lstStyle/>
            <a:p>
              <a:endParaRPr/>
            </a:p>
          </p:txBody>
        </p:sp>
        <p:sp>
          <p:nvSpPr>
            <p:cNvPr id="133" name="object 133"/>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CCCCCC"/>
              </a:solidFill>
            </a:ln>
          </p:spPr>
          <p:txBody>
            <a:bodyPr wrap="square" lIns="0" tIns="0" rIns="0" bIns="0" rtlCol="0"/>
            <a:lstStyle/>
            <a:p>
              <a:endParaRPr/>
            </a:p>
          </p:txBody>
        </p:sp>
        <p:sp>
          <p:nvSpPr>
            <p:cNvPr id="134" name="object 134"/>
            <p:cNvSpPr/>
            <p:nvPr/>
          </p:nvSpPr>
          <p:spPr>
            <a:xfrm>
              <a:off x="3624217" y="2841169"/>
              <a:ext cx="1160780"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a:p>
          </p:txBody>
        </p:sp>
        <p:sp>
          <p:nvSpPr>
            <p:cNvPr id="135" name="object 135"/>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CCCCCC"/>
            </a:solidFill>
          </p:spPr>
          <p:txBody>
            <a:bodyPr wrap="square" lIns="0" tIns="0" rIns="0" bIns="0" rtlCol="0"/>
            <a:lstStyle/>
            <a:p>
              <a:endParaRPr/>
            </a:p>
          </p:txBody>
        </p:sp>
        <p:sp>
          <p:nvSpPr>
            <p:cNvPr id="136" name="object 136"/>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CCCCCC"/>
              </a:solidFill>
            </a:ln>
          </p:spPr>
          <p:txBody>
            <a:bodyPr wrap="square" lIns="0" tIns="0" rIns="0" bIns="0" rtlCol="0"/>
            <a:lstStyle/>
            <a:p>
              <a:endParaRPr/>
            </a:p>
          </p:txBody>
        </p:sp>
        <p:sp>
          <p:nvSpPr>
            <p:cNvPr id="137" name="object 137"/>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CCCCCC"/>
              </a:solidFill>
            </a:ln>
          </p:spPr>
          <p:txBody>
            <a:bodyPr wrap="square" lIns="0" tIns="0" rIns="0" bIns="0" rtlCol="0"/>
            <a:lstStyle/>
            <a:p>
              <a:endParaRPr/>
            </a:p>
          </p:txBody>
        </p:sp>
        <p:sp>
          <p:nvSpPr>
            <p:cNvPr id="138" name="object 138"/>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CCCCCC"/>
            </a:solidFill>
          </p:spPr>
          <p:txBody>
            <a:bodyPr wrap="square" lIns="0" tIns="0" rIns="0" bIns="0" rtlCol="0"/>
            <a:lstStyle/>
            <a:p>
              <a:endParaRPr/>
            </a:p>
          </p:txBody>
        </p:sp>
        <p:sp>
          <p:nvSpPr>
            <p:cNvPr id="139" name="object 139"/>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CCCCCC"/>
              </a:solidFill>
            </a:ln>
          </p:spPr>
          <p:txBody>
            <a:bodyPr wrap="square" lIns="0" tIns="0" rIns="0" bIns="0" rtlCol="0"/>
            <a:lstStyle/>
            <a:p>
              <a:endParaRPr/>
            </a:p>
          </p:txBody>
        </p:sp>
        <p:sp>
          <p:nvSpPr>
            <p:cNvPr id="140" name="object 140"/>
            <p:cNvSpPr/>
            <p:nvPr/>
          </p:nvSpPr>
          <p:spPr>
            <a:xfrm>
              <a:off x="3624217" y="1966676"/>
              <a:ext cx="1186815" cy="1797050"/>
            </a:xfrm>
            <a:custGeom>
              <a:avLst/>
              <a:gdLst/>
              <a:ahLst/>
              <a:cxnLst/>
              <a:rect l="l" t="t" r="r" b="b"/>
              <a:pathLst>
                <a:path w="1186814" h="1797050">
                  <a:moveTo>
                    <a:pt x="0" y="1796716"/>
                  </a:moveTo>
                  <a:lnTo>
                    <a:pt x="1186197" y="0"/>
                  </a:lnTo>
                </a:path>
              </a:pathLst>
            </a:custGeom>
            <a:ln w="9524">
              <a:solidFill>
                <a:srgbClr val="CCCCCC"/>
              </a:solidFill>
            </a:ln>
          </p:spPr>
          <p:txBody>
            <a:bodyPr wrap="square" lIns="0" tIns="0" rIns="0" bIns="0" rtlCol="0"/>
            <a:lstStyle/>
            <a:p>
              <a:endParaRPr/>
            </a:p>
          </p:txBody>
        </p:sp>
        <p:sp>
          <p:nvSpPr>
            <p:cNvPr id="141" name="object 141"/>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CCCCCC"/>
            </a:solidFill>
          </p:spPr>
          <p:txBody>
            <a:bodyPr wrap="square" lIns="0" tIns="0" rIns="0" bIns="0" rtlCol="0"/>
            <a:lstStyle/>
            <a:p>
              <a:endParaRPr/>
            </a:p>
          </p:txBody>
        </p:sp>
        <p:sp>
          <p:nvSpPr>
            <p:cNvPr id="142" name="object 142"/>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CCCCCC"/>
              </a:solidFill>
            </a:ln>
          </p:spPr>
          <p:txBody>
            <a:bodyPr wrap="square" lIns="0" tIns="0" rIns="0" bIns="0" rtlCol="0"/>
            <a:lstStyle/>
            <a:p>
              <a:endParaRPr/>
            </a:p>
          </p:txBody>
        </p:sp>
        <p:sp>
          <p:nvSpPr>
            <p:cNvPr id="143" name="object 143"/>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CCCCCC"/>
              </a:solidFill>
            </a:ln>
          </p:spPr>
          <p:txBody>
            <a:bodyPr wrap="square" lIns="0" tIns="0" rIns="0" bIns="0" rtlCol="0"/>
            <a:lstStyle/>
            <a:p>
              <a:endParaRPr/>
            </a:p>
          </p:txBody>
        </p:sp>
        <p:sp>
          <p:nvSpPr>
            <p:cNvPr id="144" name="object 144"/>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CCCCCC"/>
            </a:solidFill>
          </p:spPr>
          <p:txBody>
            <a:bodyPr wrap="square" lIns="0" tIns="0" rIns="0" bIns="0" rtlCol="0"/>
            <a:lstStyle/>
            <a:p>
              <a:endParaRPr/>
            </a:p>
          </p:txBody>
        </p:sp>
        <p:sp>
          <p:nvSpPr>
            <p:cNvPr id="145" name="object 145"/>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CCCCCC"/>
              </a:solidFill>
            </a:ln>
          </p:spPr>
          <p:txBody>
            <a:bodyPr wrap="square" lIns="0" tIns="0" rIns="0" bIns="0" rtlCol="0"/>
            <a:lstStyle/>
            <a:p>
              <a:endParaRPr/>
            </a:p>
          </p:txBody>
        </p:sp>
        <p:sp>
          <p:nvSpPr>
            <p:cNvPr id="146" name="object 146"/>
            <p:cNvSpPr/>
            <p:nvPr/>
          </p:nvSpPr>
          <p:spPr>
            <a:xfrm>
              <a:off x="3624217" y="3763392"/>
              <a:ext cx="1160780" cy="0"/>
            </a:xfrm>
            <a:custGeom>
              <a:avLst/>
              <a:gdLst/>
              <a:ahLst/>
              <a:cxnLst/>
              <a:rect l="l" t="t" r="r" b="b"/>
              <a:pathLst>
                <a:path w="1160779">
                  <a:moveTo>
                    <a:pt x="0" y="0"/>
                  </a:moveTo>
                  <a:lnTo>
                    <a:pt x="1160547" y="0"/>
                  </a:lnTo>
                </a:path>
              </a:pathLst>
            </a:custGeom>
            <a:ln w="9524">
              <a:solidFill>
                <a:srgbClr val="CCCCCC"/>
              </a:solidFill>
            </a:ln>
          </p:spPr>
          <p:txBody>
            <a:bodyPr wrap="square" lIns="0" tIns="0" rIns="0" bIns="0" rtlCol="0"/>
            <a:lstStyle/>
            <a:p>
              <a:endParaRPr/>
            </a:p>
          </p:txBody>
        </p:sp>
        <p:sp>
          <p:nvSpPr>
            <p:cNvPr id="147" name="object 147"/>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CCCCCC"/>
            </a:solidFill>
          </p:spPr>
          <p:txBody>
            <a:bodyPr wrap="square" lIns="0" tIns="0" rIns="0" bIns="0" rtlCol="0"/>
            <a:lstStyle/>
            <a:p>
              <a:endParaRPr/>
            </a:p>
          </p:txBody>
        </p:sp>
        <p:sp>
          <p:nvSpPr>
            <p:cNvPr id="148" name="object 148"/>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a:p>
          </p:txBody>
        </p:sp>
        <p:sp>
          <p:nvSpPr>
            <p:cNvPr id="149" name="object 149"/>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CCCCCC"/>
              </a:solidFill>
            </a:ln>
          </p:spPr>
          <p:txBody>
            <a:bodyPr wrap="square" lIns="0" tIns="0" rIns="0" bIns="0" rtlCol="0"/>
            <a:lstStyle/>
            <a:p>
              <a:endParaRPr/>
            </a:p>
          </p:txBody>
        </p:sp>
        <p:sp>
          <p:nvSpPr>
            <p:cNvPr id="150" name="object 150"/>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CCCCCC"/>
            </a:solidFill>
          </p:spPr>
          <p:txBody>
            <a:bodyPr wrap="square" lIns="0" tIns="0" rIns="0" bIns="0" rtlCol="0"/>
            <a:lstStyle/>
            <a:p>
              <a:endParaRPr/>
            </a:p>
          </p:txBody>
        </p:sp>
        <p:sp>
          <p:nvSpPr>
            <p:cNvPr id="151" name="object 151"/>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CCCCCC"/>
              </a:solidFill>
            </a:ln>
          </p:spPr>
          <p:txBody>
            <a:bodyPr wrap="square" lIns="0" tIns="0" rIns="0" bIns="0" rtlCol="0"/>
            <a:lstStyle/>
            <a:p>
              <a:endParaRPr/>
            </a:p>
          </p:txBody>
        </p:sp>
        <p:sp>
          <p:nvSpPr>
            <p:cNvPr id="152" name="object 152"/>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CCCCCC"/>
              </a:solidFill>
            </a:ln>
          </p:spPr>
          <p:txBody>
            <a:bodyPr wrap="square" lIns="0" tIns="0" rIns="0" bIns="0" rtlCol="0"/>
            <a:lstStyle/>
            <a:p>
              <a:endParaRPr/>
            </a:p>
          </p:txBody>
        </p:sp>
        <p:sp>
          <p:nvSpPr>
            <p:cNvPr id="153" name="object 153"/>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CCCCCC"/>
            </a:solidFill>
          </p:spPr>
          <p:txBody>
            <a:bodyPr wrap="square" lIns="0" tIns="0" rIns="0" bIns="0" rtlCol="0"/>
            <a:lstStyle/>
            <a:p>
              <a:endParaRPr/>
            </a:p>
          </p:txBody>
        </p:sp>
        <p:sp>
          <p:nvSpPr>
            <p:cNvPr id="154" name="object 154"/>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CCCCCC"/>
              </a:solidFill>
            </a:ln>
          </p:spPr>
          <p:txBody>
            <a:bodyPr wrap="square" lIns="0" tIns="0" rIns="0" bIns="0" rtlCol="0"/>
            <a:lstStyle/>
            <a:p>
              <a:endParaRPr/>
            </a:p>
          </p:txBody>
        </p:sp>
        <p:sp>
          <p:nvSpPr>
            <p:cNvPr id="155" name="object 155"/>
            <p:cNvSpPr/>
            <p:nvPr/>
          </p:nvSpPr>
          <p:spPr>
            <a:xfrm>
              <a:off x="3624217" y="1971291"/>
              <a:ext cx="1195070" cy="2714625"/>
            </a:xfrm>
            <a:custGeom>
              <a:avLst/>
              <a:gdLst/>
              <a:ahLst/>
              <a:cxnLst/>
              <a:rect l="l" t="t" r="r" b="b"/>
              <a:pathLst>
                <a:path w="1195070" h="2714625">
                  <a:moveTo>
                    <a:pt x="0" y="2714299"/>
                  </a:moveTo>
                  <a:lnTo>
                    <a:pt x="1194672" y="0"/>
                  </a:lnTo>
                </a:path>
              </a:pathLst>
            </a:custGeom>
            <a:ln w="9524">
              <a:solidFill>
                <a:srgbClr val="CCCCCC"/>
              </a:solidFill>
            </a:ln>
          </p:spPr>
          <p:txBody>
            <a:bodyPr wrap="square" lIns="0" tIns="0" rIns="0" bIns="0" rtlCol="0"/>
            <a:lstStyle/>
            <a:p>
              <a:endParaRPr/>
            </a:p>
          </p:txBody>
        </p:sp>
        <p:sp>
          <p:nvSpPr>
            <p:cNvPr id="156" name="object 156"/>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CCCCCC"/>
            </a:solidFill>
          </p:spPr>
          <p:txBody>
            <a:bodyPr wrap="square" lIns="0" tIns="0" rIns="0" bIns="0" rtlCol="0"/>
            <a:lstStyle/>
            <a:p>
              <a:endParaRPr/>
            </a:p>
          </p:txBody>
        </p:sp>
        <p:sp>
          <p:nvSpPr>
            <p:cNvPr id="157" name="object 157"/>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CCCCCC"/>
              </a:solidFill>
            </a:ln>
          </p:spPr>
          <p:txBody>
            <a:bodyPr wrap="square" lIns="0" tIns="0" rIns="0" bIns="0" rtlCol="0"/>
            <a:lstStyle/>
            <a:p>
              <a:endParaRPr/>
            </a:p>
          </p:txBody>
        </p:sp>
        <p:sp>
          <p:nvSpPr>
            <p:cNvPr id="158" name="object 158"/>
            <p:cNvSpPr/>
            <p:nvPr/>
          </p:nvSpPr>
          <p:spPr>
            <a:xfrm>
              <a:off x="2831456" y="4007729"/>
              <a:ext cx="117024" cy="109724"/>
            </a:xfrm>
            <a:prstGeom prst="rect">
              <a:avLst/>
            </a:prstGeom>
            <a:blipFill>
              <a:blip r:embed="rId2" cstate="print"/>
              <a:stretch>
                <a:fillRect/>
              </a:stretch>
            </a:blipFill>
          </p:spPr>
          <p:txBody>
            <a:bodyPr wrap="square" lIns="0" tIns="0" rIns="0" bIns="0" rtlCol="0"/>
            <a:lstStyle/>
            <a:p>
              <a:endParaRPr/>
            </a:p>
          </p:txBody>
        </p:sp>
      </p:grpSp>
      <p:sp>
        <p:nvSpPr>
          <p:cNvPr id="159" name="object 159"/>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60" name="object 160"/>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61" name="object 161"/>
          <p:cNvSpPr txBox="1">
            <a:spLocks noGrp="1"/>
          </p:cNvSpPr>
          <p:nvPr>
            <p:ph type="title"/>
          </p:nvPr>
        </p:nvSpPr>
        <p:spPr>
          <a:xfrm>
            <a:off x="944272" y="429181"/>
            <a:ext cx="3313429" cy="391160"/>
          </a:xfrm>
          <a:prstGeom prst="rect">
            <a:avLst/>
          </a:prstGeom>
        </p:spPr>
        <p:txBody>
          <a:bodyPr vert="horz" wrap="square" lIns="0" tIns="12700" rIns="0" bIns="0" rtlCol="0">
            <a:spAutoFit/>
          </a:bodyPr>
          <a:lstStyle/>
          <a:p>
            <a:pPr marL="12700">
              <a:lnSpc>
                <a:spcPct val="100000"/>
              </a:lnSpc>
              <a:spcBef>
                <a:spcPts val="100"/>
              </a:spcBef>
            </a:pPr>
            <a:r>
              <a:rPr sz="2400" spc="-150">
                <a:solidFill>
                  <a:srgbClr val="000000"/>
                </a:solidFill>
              </a:rPr>
              <a:t>Forward</a:t>
            </a:r>
            <a:r>
              <a:rPr sz="2400" spc="-260">
                <a:solidFill>
                  <a:srgbClr val="000000"/>
                </a:solidFill>
              </a:rPr>
              <a:t> </a:t>
            </a:r>
            <a:r>
              <a:rPr sz="2400" spc="-125">
                <a:solidFill>
                  <a:srgbClr val="000000"/>
                </a:solidFill>
              </a:rPr>
              <a:t>Propagation</a:t>
            </a:r>
            <a:endParaRPr sz="2400"/>
          </a:p>
        </p:txBody>
      </p:sp>
      <p:grpSp>
        <p:nvGrpSpPr>
          <p:cNvPr id="162" name="object 162"/>
          <p:cNvGrpSpPr/>
          <p:nvPr/>
        </p:nvGrpSpPr>
        <p:grpSpPr>
          <a:xfrm>
            <a:off x="8109121" y="2129920"/>
            <a:ext cx="381000" cy="2319655"/>
            <a:chOff x="8109121" y="2129920"/>
            <a:chExt cx="381000" cy="2319655"/>
          </a:xfrm>
        </p:grpSpPr>
        <p:sp>
          <p:nvSpPr>
            <p:cNvPr id="163" name="object 163"/>
            <p:cNvSpPr/>
            <p:nvPr/>
          </p:nvSpPr>
          <p:spPr>
            <a:xfrm>
              <a:off x="8113883" y="2134683"/>
              <a:ext cx="371475" cy="2310130"/>
            </a:xfrm>
            <a:custGeom>
              <a:avLst/>
              <a:gdLst/>
              <a:ahLst/>
              <a:cxnLst/>
              <a:rect l="l" t="t" r="r" b="b"/>
              <a:pathLst>
                <a:path w="371475" h="2310129">
                  <a:moveTo>
                    <a:pt x="371399" y="2310007"/>
                  </a:moveTo>
                  <a:lnTo>
                    <a:pt x="0" y="2310007"/>
                  </a:lnTo>
                  <a:lnTo>
                    <a:pt x="0" y="0"/>
                  </a:lnTo>
                  <a:lnTo>
                    <a:pt x="371399" y="0"/>
                  </a:lnTo>
                  <a:lnTo>
                    <a:pt x="371399" y="2310007"/>
                  </a:lnTo>
                  <a:close/>
                </a:path>
              </a:pathLst>
            </a:custGeom>
            <a:solidFill>
              <a:srgbClr val="D8D8D8"/>
            </a:solidFill>
          </p:spPr>
          <p:txBody>
            <a:bodyPr wrap="square" lIns="0" tIns="0" rIns="0" bIns="0" rtlCol="0"/>
            <a:lstStyle/>
            <a:p>
              <a:endParaRPr/>
            </a:p>
          </p:txBody>
        </p:sp>
        <p:sp>
          <p:nvSpPr>
            <p:cNvPr id="164" name="object 164"/>
            <p:cNvSpPr/>
            <p:nvPr/>
          </p:nvSpPr>
          <p:spPr>
            <a:xfrm>
              <a:off x="8113883" y="2134683"/>
              <a:ext cx="371475" cy="2310130"/>
            </a:xfrm>
            <a:custGeom>
              <a:avLst/>
              <a:gdLst/>
              <a:ahLst/>
              <a:cxnLst/>
              <a:rect l="l" t="t" r="r" b="b"/>
              <a:pathLst>
                <a:path w="371475" h="2310129">
                  <a:moveTo>
                    <a:pt x="0" y="0"/>
                  </a:moveTo>
                  <a:lnTo>
                    <a:pt x="371399" y="0"/>
                  </a:lnTo>
                  <a:lnTo>
                    <a:pt x="371399" y="2310007"/>
                  </a:lnTo>
                  <a:lnTo>
                    <a:pt x="0" y="2310007"/>
                  </a:lnTo>
                  <a:lnTo>
                    <a:pt x="0" y="0"/>
                  </a:lnTo>
                  <a:close/>
                </a:path>
              </a:pathLst>
            </a:custGeom>
            <a:ln w="9524">
              <a:solidFill>
                <a:srgbClr val="999999"/>
              </a:solidFill>
            </a:ln>
          </p:spPr>
          <p:txBody>
            <a:bodyPr wrap="square" lIns="0" tIns="0" rIns="0" bIns="0" rtlCol="0"/>
            <a:lstStyle/>
            <a:p>
              <a:endParaRPr/>
            </a:p>
          </p:txBody>
        </p:sp>
      </p:grpSp>
      <p:sp>
        <p:nvSpPr>
          <p:cNvPr id="165" name="object 165"/>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solidFill>
                  <a:srgbClr val="999999"/>
                </a:solidFill>
                <a:latin typeface="Arial"/>
                <a:cs typeface="Arial"/>
              </a:rPr>
              <a:t>W</a:t>
            </a:r>
            <a:r>
              <a:rPr sz="1200">
                <a:solidFill>
                  <a:srgbClr val="999999"/>
                </a:solidFill>
                <a:latin typeface="Arial"/>
                <a:cs typeface="Arial"/>
              </a:rPr>
              <a:t>(2)</a:t>
            </a:r>
            <a:endParaRPr sz="1200">
              <a:latin typeface="Arial"/>
              <a:cs typeface="Arial"/>
            </a:endParaRPr>
          </a:p>
        </p:txBody>
      </p:sp>
      <p:sp>
        <p:nvSpPr>
          <p:cNvPr id="166" name="object 166"/>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solidFill>
                  <a:srgbClr val="999999"/>
                </a:solidFill>
                <a:latin typeface="Arial"/>
                <a:cs typeface="Arial"/>
              </a:rPr>
              <a:t>W</a:t>
            </a:r>
            <a:r>
              <a:rPr sz="1200">
                <a:solidFill>
                  <a:srgbClr val="999999"/>
                </a:solidFill>
                <a:latin typeface="Arial"/>
                <a:cs typeface="Arial"/>
              </a:rPr>
              <a:t>(3)</a:t>
            </a:r>
            <a:endParaRPr sz="1200">
              <a:latin typeface="Arial"/>
              <a:cs typeface="Arial"/>
            </a:endParaRPr>
          </a:p>
        </p:txBody>
      </p:sp>
      <p:sp>
        <p:nvSpPr>
          <p:cNvPr id="167" name="object 167"/>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solidFill>
                  <a:srgbClr val="999999"/>
                </a:solidFill>
                <a:latin typeface="Arial"/>
                <a:cs typeface="Arial"/>
              </a:rPr>
              <a:t>a</a:t>
            </a:r>
            <a:r>
              <a:rPr sz="1200">
                <a:solidFill>
                  <a:srgbClr val="999999"/>
                </a:solidFill>
                <a:latin typeface="Arial"/>
                <a:cs typeface="Arial"/>
              </a:rPr>
              <a:t>(3)</a:t>
            </a:r>
            <a:endParaRPr sz="1200">
              <a:latin typeface="Arial"/>
              <a:cs typeface="Arial"/>
            </a:endParaRPr>
          </a:p>
        </p:txBody>
      </p:sp>
      <p:sp>
        <p:nvSpPr>
          <p:cNvPr id="168" name="object 168"/>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solidFill>
                  <a:srgbClr val="999999"/>
                </a:solidFill>
                <a:latin typeface="Arial"/>
                <a:cs typeface="Arial"/>
              </a:rPr>
              <a:t>a</a:t>
            </a:r>
            <a:r>
              <a:rPr sz="1200">
                <a:solidFill>
                  <a:srgbClr val="999999"/>
                </a:solidFill>
                <a:latin typeface="Arial"/>
                <a:cs typeface="Arial"/>
              </a:rPr>
              <a:t>(4)</a:t>
            </a:r>
            <a:endParaRPr sz="1200">
              <a:latin typeface="Arial"/>
              <a:cs typeface="Arial"/>
            </a:endParaRPr>
          </a:p>
        </p:txBody>
      </p:sp>
      <p:sp>
        <p:nvSpPr>
          <p:cNvPr id="169" name="object 169"/>
          <p:cNvSpPr txBox="1"/>
          <p:nvPr/>
        </p:nvSpPr>
        <p:spPr>
          <a:xfrm>
            <a:off x="1354518" y="5195197"/>
            <a:ext cx="7084695" cy="1052195"/>
          </a:xfrm>
          <a:prstGeom prst="rect">
            <a:avLst/>
          </a:prstGeom>
        </p:spPr>
        <p:txBody>
          <a:bodyPr vert="horz" wrap="square" lIns="0" tIns="12700" rIns="0" bIns="0" rtlCol="0">
            <a:spAutoFit/>
          </a:bodyPr>
          <a:lstStyle/>
          <a:p>
            <a:pPr marL="982980">
              <a:lnSpc>
                <a:spcPct val="100000"/>
              </a:lnSpc>
              <a:spcBef>
                <a:spcPts val="100"/>
              </a:spcBef>
            </a:pPr>
            <a:r>
              <a:rPr sz="2700" baseline="-20061">
                <a:solidFill>
                  <a:srgbClr val="CC0000"/>
                </a:solidFill>
                <a:latin typeface="Arial"/>
                <a:cs typeface="Arial"/>
              </a:rPr>
              <a:t>a</a:t>
            </a:r>
            <a:r>
              <a:rPr sz="1200">
                <a:solidFill>
                  <a:srgbClr val="CC0000"/>
                </a:solidFill>
                <a:latin typeface="Arial"/>
                <a:cs typeface="Arial"/>
              </a:rPr>
              <a:t>(2) </a:t>
            </a:r>
            <a:r>
              <a:rPr sz="2700" baseline="-20061">
                <a:solidFill>
                  <a:srgbClr val="CC0000"/>
                </a:solidFill>
                <a:latin typeface="Arial"/>
                <a:cs typeface="Arial"/>
              </a:rPr>
              <a:t>=</a:t>
            </a:r>
            <a:r>
              <a:rPr sz="2700" spc="-270" baseline="-20061">
                <a:solidFill>
                  <a:srgbClr val="CC0000"/>
                </a:solidFill>
                <a:latin typeface="Arial"/>
                <a:cs typeface="Arial"/>
              </a:rPr>
              <a:t> </a:t>
            </a:r>
            <a:r>
              <a:rPr sz="2700" spc="-7" baseline="-20061">
                <a:solidFill>
                  <a:srgbClr val="CC0000"/>
                </a:solidFill>
                <a:latin typeface="Arial"/>
                <a:cs typeface="Arial"/>
              </a:rPr>
              <a:t>σ(z</a:t>
            </a:r>
            <a:r>
              <a:rPr sz="1200" spc="-5">
                <a:solidFill>
                  <a:srgbClr val="CC0000"/>
                </a:solidFill>
                <a:latin typeface="Arial"/>
                <a:cs typeface="Arial"/>
              </a:rPr>
              <a:t>(2)</a:t>
            </a:r>
            <a:r>
              <a:rPr sz="2700" spc="-7" baseline="-20061">
                <a:solidFill>
                  <a:srgbClr val="CC0000"/>
                </a:solidFill>
                <a:latin typeface="Arial"/>
                <a:cs typeface="Arial"/>
              </a:rPr>
              <a:t>)</a:t>
            </a:r>
            <a:endParaRPr sz="2700" baseline="-20061">
              <a:latin typeface="Arial"/>
              <a:cs typeface="Arial"/>
            </a:endParaRPr>
          </a:p>
          <a:p>
            <a:pPr marL="38100" marR="30480">
              <a:lnSpc>
                <a:spcPct val="100699"/>
              </a:lnSpc>
              <a:spcBef>
                <a:spcPts val="1575"/>
              </a:spcBef>
            </a:pPr>
            <a:r>
              <a:rPr sz="1800" spc="30">
                <a:solidFill>
                  <a:srgbClr val="CC0000"/>
                </a:solidFill>
                <a:latin typeface="Verdana"/>
                <a:cs typeface="Verdana"/>
              </a:rPr>
              <a:t>Activation</a:t>
            </a:r>
            <a:r>
              <a:rPr sz="1800" spc="-140">
                <a:solidFill>
                  <a:srgbClr val="CC0000"/>
                </a:solidFill>
                <a:latin typeface="Verdana"/>
                <a:cs typeface="Verdana"/>
              </a:rPr>
              <a:t> </a:t>
            </a:r>
            <a:r>
              <a:rPr sz="1800">
                <a:solidFill>
                  <a:srgbClr val="CC0000"/>
                </a:solidFill>
                <a:latin typeface="Verdana"/>
                <a:cs typeface="Verdana"/>
              </a:rPr>
              <a:t>value</a:t>
            </a:r>
            <a:r>
              <a:rPr sz="1800" spc="-135">
                <a:solidFill>
                  <a:srgbClr val="CC0000"/>
                </a:solidFill>
                <a:latin typeface="Verdana"/>
                <a:cs typeface="Verdana"/>
              </a:rPr>
              <a:t> </a:t>
            </a:r>
            <a:r>
              <a:rPr sz="1800" spc="25">
                <a:solidFill>
                  <a:srgbClr val="CC0000"/>
                </a:solidFill>
                <a:latin typeface="Verdana"/>
                <a:cs typeface="Verdana"/>
              </a:rPr>
              <a:t>for</a:t>
            </a:r>
            <a:r>
              <a:rPr sz="1800" spc="-135">
                <a:solidFill>
                  <a:srgbClr val="CC0000"/>
                </a:solidFill>
                <a:latin typeface="Verdana"/>
                <a:cs typeface="Verdana"/>
              </a:rPr>
              <a:t> </a:t>
            </a:r>
            <a:r>
              <a:rPr sz="1800" spc="35">
                <a:solidFill>
                  <a:srgbClr val="CC0000"/>
                </a:solidFill>
                <a:latin typeface="Verdana"/>
                <a:cs typeface="Verdana"/>
              </a:rPr>
              <a:t>the</a:t>
            </a:r>
            <a:r>
              <a:rPr sz="1800" spc="-140">
                <a:solidFill>
                  <a:srgbClr val="CC0000"/>
                </a:solidFill>
                <a:latin typeface="Verdana"/>
                <a:cs typeface="Verdana"/>
              </a:rPr>
              <a:t> </a:t>
            </a:r>
            <a:r>
              <a:rPr sz="1800" spc="50">
                <a:solidFill>
                  <a:srgbClr val="CC0000"/>
                </a:solidFill>
                <a:latin typeface="Verdana"/>
                <a:cs typeface="Verdana"/>
              </a:rPr>
              <a:t>second</a:t>
            </a:r>
            <a:r>
              <a:rPr sz="1800" spc="-135">
                <a:solidFill>
                  <a:srgbClr val="CC0000"/>
                </a:solidFill>
                <a:latin typeface="Verdana"/>
                <a:cs typeface="Verdana"/>
              </a:rPr>
              <a:t> </a:t>
            </a:r>
            <a:r>
              <a:rPr sz="1800" spc="-15">
                <a:solidFill>
                  <a:srgbClr val="CC0000"/>
                </a:solidFill>
                <a:latin typeface="Verdana"/>
                <a:cs typeface="Verdana"/>
              </a:rPr>
              <a:t>layer</a:t>
            </a:r>
            <a:r>
              <a:rPr sz="1800" spc="-135">
                <a:solidFill>
                  <a:srgbClr val="CC0000"/>
                </a:solidFill>
                <a:latin typeface="Verdana"/>
                <a:cs typeface="Verdana"/>
              </a:rPr>
              <a:t> </a:t>
            </a:r>
            <a:r>
              <a:rPr sz="1800" spc="-15">
                <a:solidFill>
                  <a:srgbClr val="CC0000"/>
                </a:solidFill>
                <a:latin typeface="Verdana"/>
                <a:cs typeface="Verdana"/>
              </a:rPr>
              <a:t>is</a:t>
            </a:r>
            <a:r>
              <a:rPr sz="1800" spc="-135">
                <a:solidFill>
                  <a:srgbClr val="CC0000"/>
                </a:solidFill>
                <a:latin typeface="Verdana"/>
                <a:cs typeface="Verdana"/>
              </a:rPr>
              <a:t> </a:t>
            </a:r>
            <a:r>
              <a:rPr sz="1800" spc="30">
                <a:solidFill>
                  <a:srgbClr val="CC0000"/>
                </a:solidFill>
                <a:latin typeface="Verdana"/>
                <a:cs typeface="Verdana"/>
              </a:rPr>
              <a:t>calculated</a:t>
            </a:r>
            <a:r>
              <a:rPr sz="1800" spc="-140">
                <a:solidFill>
                  <a:srgbClr val="CC0000"/>
                </a:solidFill>
                <a:latin typeface="Verdana"/>
                <a:cs typeface="Verdana"/>
              </a:rPr>
              <a:t> </a:t>
            </a:r>
            <a:r>
              <a:rPr sz="1800" spc="25">
                <a:solidFill>
                  <a:srgbClr val="CC0000"/>
                </a:solidFill>
                <a:latin typeface="Verdana"/>
                <a:cs typeface="Verdana"/>
              </a:rPr>
              <a:t>by</a:t>
            </a:r>
            <a:r>
              <a:rPr sz="1800" spc="-135">
                <a:solidFill>
                  <a:srgbClr val="CC0000"/>
                </a:solidFill>
                <a:latin typeface="Verdana"/>
                <a:cs typeface="Verdana"/>
              </a:rPr>
              <a:t> </a:t>
            </a:r>
            <a:r>
              <a:rPr sz="1800" spc="10">
                <a:solidFill>
                  <a:srgbClr val="CC0000"/>
                </a:solidFill>
                <a:latin typeface="Verdana"/>
                <a:cs typeface="Verdana"/>
              </a:rPr>
              <a:t>passing  </a:t>
            </a:r>
            <a:r>
              <a:rPr sz="1800" spc="-85">
                <a:solidFill>
                  <a:srgbClr val="CC0000"/>
                </a:solidFill>
                <a:latin typeface="Verdana"/>
                <a:cs typeface="Verdana"/>
              </a:rPr>
              <a:t>z</a:t>
            </a:r>
            <a:r>
              <a:rPr sz="1800" spc="-127" baseline="30092">
                <a:solidFill>
                  <a:srgbClr val="CC0000"/>
                </a:solidFill>
                <a:latin typeface="Verdana"/>
                <a:cs typeface="Verdana"/>
              </a:rPr>
              <a:t>(2)</a:t>
            </a:r>
            <a:r>
              <a:rPr sz="1800" spc="104" baseline="30092">
                <a:solidFill>
                  <a:srgbClr val="CC0000"/>
                </a:solidFill>
                <a:latin typeface="Verdana"/>
                <a:cs typeface="Verdana"/>
              </a:rPr>
              <a:t> </a:t>
            </a:r>
            <a:r>
              <a:rPr sz="1800" spc="35">
                <a:solidFill>
                  <a:srgbClr val="CC0000"/>
                </a:solidFill>
                <a:latin typeface="Verdana"/>
                <a:cs typeface="Verdana"/>
              </a:rPr>
              <a:t>into</a:t>
            </a:r>
            <a:r>
              <a:rPr sz="1800" spc="-135">
                <a:solidFill>
                  <a:srgbClr val="CC0000"/>
                </a:solidFill>
                <a:latin typeface="Verdana"/>
                <a:cs typeface="Verdana"/>
              </a:rPr>
              <a:t> </a:t>
            </a:r>
            <a:r>
              <a:rPr sz="1800" spc="40">
                <a:solidFill>
                  <a:srgbClr val="CC0000"/>
                </a:solidFill>
                <a:latin typeface="Verdana"/>
                <a:cs typeface="Verdana"/>
              </a:rPr>
              <a:t>some</a:t>
            </a:r>
            <a:r>
              <a:rPr sz="1800" spc="-135">
                <a:solidFill>
                  <a:srgbClr val="CC0000"/>
                </a:solidFill>
                <a:latin typeface="Verdana"/>
                <a:cs typeface="Verdana"/>
              </a:rPr>
              <a:t> </a:t>
            </a:r>
            <a:r>
              <a:rPr sz="1800" spc="20">
                <a:solidFill>
                  <a:srgbClr val="CC0000"/>
                </a:solidFill>
                <a:latin typeface="Verdana"/>
                <a:cs typeface="Verdana"/>
              </a:rPr>
              <a:t>function.</a:t>
            </a:r>
            <a:r>
              <a:rPr sz="1800" spc="-140">
                <a:solidFill>
                  <a:srgbClr val="CC0000"/>
                </a:solidFill>
                <a:latin typeface="Verdana"/>
                <a:cs typeface="Verdana"/>
              </a:rPr>
              <a:t> </a:t>
            </a:r>
            <a:r>
              <a:rPr sz="1800" spc="-90">
                <a:solidFill>
                  <a:srgbClr val="CC0000"/>
                </a:solidFill>
                <a:latin typeface="Verdana"/>
                <a:cs typeface="Verdana"/>
              </a:rPr>
              <a:t>In</a:t>
            </a:r>
            <a:r>
              <a:rPr sz="1800" spc="-135">
                <a:solidFill>
                  <a:srgbClr val="CC0000"/>
                </a:solidFill>
                <a:latin typeface="Verdana"/>
                <a:cs typeface="Verdana"/>
              </a:rPr>
              <a:t> </a:t>
            </a:r>
            <a:r>
              <a:rPr sz="1800" spc="5">
                <a:solidFill>
                  <a:srgbClr val="CC0000"/>
                </a:solidFill>
                <a:latin typeface="Verdana"/>
                <a:cs typeface="Verdana"/>
              </a:rPr>
              <a:t>this</a:t>
            </a:r>
            <a:r>
              <a:rPr sz="1800" spc="-135">
                <a:solidFill>
                  <a:srgbClr val="CC0000"/>
                </a:solidFill>
                <a:latin typeface="Verdana"/>
                <a:cs typeface="Verdana"/>
              </a:rPr>
              <a:t> </a:t>
            </a:r>
            <a:r>
              <a:rPr sz="1800" spc="-15">
                <a:solidFill>
                  <a:srgbClr val="CC0000"/>
                </a:solidFill>
                <a:latin typeface="Verdana"/>
                <a:cs typeface="Verdana"/>
              </a:rPr>
              <a:t>case,</a:t>
            </a:r>
            <a:r>
              <a:rPr sz="1800" spc="-140">
                <a:solidFill>
                  <a:srgbClr val="CC0000"/>
                </a:solidFill>
                <a:latin typeface="Verdana"/>
                <a:cs typeface="Verdana"/>
              </a:rPr>
              <a:t> </a:t>
            </a:r>
            <a:r>
              <a:rPr sz="1800" spc="35">
                <a:solidFill>
                  <a:srgbClr val="CC0000"/>
                </a:solidFill>
                <a:latin typeface="Verdana"/>
                <a:cs typeface="Verdana"/>
              </a:rPr>
              <a:t>the</a:t>
            </a:r>
            <a:r>
              <a:rPr sz="1800" spc="-135">
                <a:solidFill>
                  <a:srgbClr val="CC0000"/>
                </a:solidFill>
                <a:latin typeface="Verdana"/>
                <a:cs typeface="Verdana"/>
              </a:rPr>
              <a:t> </a:t>
            </a:r>
            <a:r>
              <a:rPr sz="1800" spc="35">
                <a:solidFill>
                  <a:srgbClr val="CC0000"/>
                </a:solidFill>
                <a:latin typeface="Verdana"/>
                <a:cs typeface="Verdana"/>
              </a:rPr>
              <a:t>sigmoid</a:t>
            </a:r>
            <a:r>
              <a:rPr sz="1800" spc="-135">
                <a:solidFill>
                  <a:srgbClr val="CC0000"/>
                </a:solidFill>
                <a:latin typeface="Verdana"/>
                <a:cs typeface="Verdana"/>
              </a:rPr>
              <a:t> </a:t>
            </a:r>
            <a:r>
              <a:rPr sz="1800" spc="20">
                <a:solidFill>
                  <a:srgbClr val="CC0000"/>
                </a:solidFill>
                <a:latin typeface="Verdana"/>
                <a:cs typeface="Verdana"/>
              </a:rPr>
              <a:t>function.</a:t>
            </a:r>
            <a:endParaRPr sz="1800">
              <a:latin typeface="Verdana"/>
              <a:cs typeface="Verdana"/>
            </a:endParaRPr>
          </a:p>
        </p:txBody>
      </p:sp>
      <p:sp>
        <p:nvSpPr>
          <p:cNvPr id="170" name="object 170"/>
          <p:cNvSpPr/>
          <p:nvPr/>
        </p:nvSpPr>
        <p:spPr>
          <a:xfrm>
            <a:off x="2066120" y="4057916"/>
            <a:ext cx="825500" cy="1506220"/>
          </a:xfrm>
          <a:custGeom>
            <a:avLst/>
            <a:gdLst/>
            <a:ahLst/>
            <a:cxnLst/>
            <a:rect l="l" t="t" r="r" b="b"/>
            <a:pathLst>
              <a:path w="825500" h="1506220">
                <a:moveTo>
                  <a:pt x="0" y="1505696"/>
                </a:moveTo>
                <a:lnTo>
                  <a:pt x="18223" y="1448438"/>
                </a:lnTo>
                <a:lnTo>
                  <a:pt x="40371" y="1373318"/>
                </a:lnTo>
                <a:lnTo>
                  <a:pt x="52801" y="1330149"/>
                </a:lnTo>
                <a:lnTo>
                  <a:pt x="66073" y="1283821"/>
                </a:lnTo>
                <a:lnTo>
                  <a:pt x="80140" y="1234768"/>
                </a:lnTo>
                <a:lnTo>
                  <a:pt x="94956" y="1183426"/>
                </a:lnTo>
                <a:lnTo>
                  <a:pt x="110475" y="1130231"/>
                </a:lnTo>
                <a:lnTo>
                  <a:pt x="126649" y="1075617"/>
                </a:lnTo>
                <a:lnTo>
                  <a:pt x="143434" y="1020019"/>
                </a:lnTo>
                <a:lnTo>
                  <a:pt x="160781" y="963874"/>
                </a:lnTo>
                <a:lnTo>
                  <a:pt x="178646" y="907616"/>
                </a:lnTo>
                <a:lnTo>
                  <a:pt x="196980" y="851680"/>
                </a:lnTo>
                <a:lnTo>
                  <a:pt x="215739" y="796501"/>
                </a:lnTo>
                <a:lnTo>
                  <a:pt x="234875" y="742516"/>
                </a:lnTo>
                <a:lnTo>
                  <a:pt x="254342" y="690158"/>
                </a:lnTo>
                <a:lnTo>
                  <a:pt x="274093" y="639864"/>
                </a:lnTo>
                <a:lnTo>
                  <a:pt x="294083" y="592068"/>
                </a:lnTo>
                <a:lnTo>
                  <a:pt x="314264" y="547206"/>
                </a:lnTo>
                <a:lnTo>
                  <a:pt x="334591" y="505713"/>
                </a:lnTo>
                <a:lnTo>
                  <a:pt x="355016" y="468024"/>
                </a:lnTo>
                <a:lnTo>
                  <a:pt x="381387" y="425205"/>
                </a:lnTo>
                <a:lnTo>
                  <a:pt x="410237" y="383892"/>
                </a:lnTo>
                <a:lnTo>
                  <a:pt x="441187" y="344095"/>
                </a:lnTo>
                <a:lnTo>
                  <a:pt x="473859" y="305827"/>
                </a:lnTo>
                <a:lnTo>
                  <a:pt x="507874" y="269101"/>
                </a:lnTo>
                <a:lnTo>
                  <a:pt x="542854" y="233928"/>
                </a:lnTo>
                <a:lnTo>
                  <a:pt x="578421" y="200320"/>
                </a:lnTo>
                <a:lnTo>
                  <a:pt x="614195" y="168290"/>
                </a:lnTo>
                <a:lnTo>
                  <a:pt x="649798" y="137849"/>
                </a:lnTo>
                <a:lnTo>
                  <a:pt x="689182" y="105523"/>
                </a:lnTo>
                <a:lnTo>
                  <a:pt x="727329" y="75234"/>
                </a:lnTo>
                <a:lnTo>
                  <a:pt x="763704" y="47002"/>
                </a:lnTo>
                <a:lnTo>
                  <a:pt x="797773" y="20849"/>
                </a:lnTo>
                <a:lnTo>
                  <a:pt x="803223" y="16674"/>
                </a:lnTo>
                <a:lnTo>
                  <a:pt x="808573" y="12574"/>
                </a:lnTo>
                <a:lnTo>
                  <a:pt x="813773" y="8574"/>
                </a:lnTo>
                <a:lnTo>
                  <a:pt x="824873" y="0"/>
                </a:lnTo>
              </a:path>
            </a:pathLst>
          </a:custGeom>
          <a:ln w="28574">
            <a:solidFill>
              <a:srgbClr val="CC0000"/>
            </a:solidFill>
          </a:ln>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grpSp>
        <p:nvGrpSpPr>
          <p:cNvPr id="3" name="object 3"/>
          <p:cNvGrpSpPr/>
          <p:nvPr/>
        </p:nvGrpSpPr>
        <p:grpSpPr>
          <a:xfrm>
            <a:off x="2961556" y="1585271"/>
            <a:ext cx="668020" cy="668020"/>
            <a:chOff x="2961556" y="1585271"/>
            <a:chExt cx="668020" cy="668020"/>
          </a:xfrm>
        </p:grpSpPr>
        <p:sp>
          <p:nvSpPr>
            <p:cNvPr id="4" name="object 4"/>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5" name="object 5"/>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6" name="object 6"/>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7" name="object 7"/>
          <p:cNvGrpSpPr/>
          <p:nvPr/>
        </p:nvGrpSpPr>
        <p:grpSpPr>
          <a:xfrm>
            <a:off x="2961556" y="2507482"/>
            <a:ext cx="668020" cy="668020"/>
            <a:chOff x="2961556" y="2507482"/>
            <a:chExt cx="668020" cy="668020"/>
          </a:xfrm>
        </p:grpSpPr>
        <p:sp>
          <p:nvSpPr>
            <p:cNvPr id="8" name="object 8"/>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9" name="object 9"/>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0" name="object 10"/>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1" name="object 11"/>
          <p:cNvGrpSpPr/>
          <p:nvPr/>
        </p:nvGrpSpPr>
        <p:grpSpPr>
          <a:xfrm>
            <a:off x="2961556" y="3429680"/>
            <a:ext cx="668020" cy="668020"/>
            <a:chOff x="2961556" y="3429680"/>
            <a:chExt cx="668020" cy="668020"/>
          </a:xfrm>
        </p:grpSpPr>
        <p:sp>
          <p:nvSpPr>
            <p:cNvPr id="12" name="object 12"/>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3" name="object 13"/>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 name="object 14"/>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5" name="object 15"/>
          <p:cNvGrpSpPr/>
          <p:nvPr/>
        </p:nvGrpSpPr>
        <p:grpSpPr>
          <a:xfrm>
            <a:off x="1085910" y="1898488"/>
            <a:ext cx="3755390" cy="3121025"/>
            <a:chOff x="1085910" y="1898488"/>
            <a:chExt cx="3755390" cy="3121025"/>
          </a:xfrm>
        </p:grpSpPr>
        <p:sp>
          <p:nvSpPr>
            <p:cNvPr id="16" name="object 16"/>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17" name="object 17"/>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18" name="object 18"/>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19" name="object 19"/>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20" name="object 20"/>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21" name="object 21"/>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22" name="object 22"/>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23" name="object 23"/>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24" name="object 24"/>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25" name="object 25"/>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26" name="object 26"/>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27" name="object 27"/>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28" name="object 28"/>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29" name="object 29"/>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30" name="object 30"/>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31" name="object 31"/>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32" name="object 32"/>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33" name="object 33"/>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34" name="object 34"/>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35" name="object 35"/>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36" name="object 36"/>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37" name="object 37"/>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38" name="object 38"/>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39" name="object 39"/>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40" name="object 40"/>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41" name="object 41"/>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42" name="object 42"/>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43" name="object 43"/>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44" name="object 44"/>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45" name="object 45"/>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46" name="object 46"/>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47" name="object 47"/>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48" name="object 48"/>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49" name="object 49"/>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50" name="object 50"/>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51" name="object 51"/>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52" name="object 52"/>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53" name="object 53"/>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54" name="object 54"/>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55" name="object 55"/>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56" name="object 56"/>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57" name="object 57"/>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58" name="object 58"/>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59" name="object 59"/>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0" name="object 60"/>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1" name="object 61"/>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62" name="object 62"/>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63" name="object 63"/>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64" name="object 64"/>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65" name="object 65"/>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66" name="object 66"/>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67" name="object 67"/>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8" name="object 68"/>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69" name="object 69"/>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70" name="object 70"/>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71" name="object 71"/>
            <p:cNvSpPr/>
            <p:nvPr/>
          </p:nvSpPr>
          <p:spPr>
            <a:xfrm>
              <a:off x="2966318" y="3797892"/>
              <a:ext cx="1830070" cy="1216660"/>
            </a:xfrm>
            <a:custGeom>
              <a:avLst/>
              <a:gdLst/>
              <a:ahLst/>
              <a:cxnLst/>
              <a:rect l="l" t="t" r="r" b="b"/>
              <a:pathLst>
                <a:path w="1830070" h="1216660">
                  <a:moveTo>
                    <a:pt x="0" y="887698"/>
                  </a:moveTo>
                  <a:lnTo>
                    <a:pt x="3566" y="839088"/>
                  </a:lnTo>
                  <a:lnTo>
                    <a:pt x="13927" y="792692"/>
                  </a:lnTo>
                  <a:lnTo>
                    <a:pt x="30573" y="749021"/>
                  </a:lnTo>
                  <a:lnTo>
                    <a:pt x="52995" y="708581"/>
                  </a:lnTo>
                  <a:lnTo>
                    <a:pt x="80685" y="671882"/>
                  </a:lnTo>
                  <a:lnTo>
                    <a:pt x="113134" y="639434"/>
                  </a:lnTo>
                  <a:lnTo>
                    <a:pt x="149832" y="611744"/>
                  </a:lnTo>
                  <a:lnTo>
                    <a:pt x="190272" y="589322"/>
                  </a:lnTo>
                  <a:lnTo>
                    <a:pt x="233944" y="572676"/>
                  </a:lnTo>
                  <a:lnTo>
                    <a:pt x="280339" y="562315"/>
                  </a:lnTo>
                  <a:lnTo>
                    <a:pt x="328949" y="558748"/>
                  </a:lnTo>
                  <a:lnTo>
                    <a:pt x="380720" y="562845"/>
                  </a:lnTo>
                  <a:lnTo>
                    <a:pt x="430746" y="574892"/>
                  </a:lnTo>
                  <a:lnTo>
                    <a:pt x="478147" y="594523"/>
                  </a:lnTo>
                  <a:lnTo>
                    <a:pt x="522041" y="621372"/>
                  </a:lnTo>
                  <a:lnTo>
                    <a:pt x="561548" y="655073"/>
                  </a:lnTo>
                  <a:lnTo>
                    <a:pt x="595262" y="694583"/>
                  </a:lnTo>
                  <a:lnTo>
                    <a:pt x="622118" y="738483"/>
                  </a:lnTo>
                  <a:lnTo>
                    <a:pt x="641753" y="785892"/>
                  </a:lnTo>
                  <a:lnTo>
                    <a:pt x="653801" y="835924"/>
                  </a:lnTo>
                  <a:lnTo>
                    <a:pt x="657898" y="887698"/>
                  </a:lnTo>
                  <a:lnTo>
                    <a:pt x="654332" y="936301"/>
                  </a:lnTo>
                  <a:lnTo>
                    <a:pt x="643971" y="982692"/>
                  </a:lnTo>
                  <a:lnTo>
                    <a:pt x="627325" y="1026359"/>
                  </a:lnTo>
                  <a:lnTo>
                    <a:pt x="604903" y="1066796"/>
                  </a:lnTo>
                  <a:lnTo>
                    <a:pt x="577213" y="1103492"/>
                  </a:lnTo>
                  <a:lnTo>
                    <a:pt x="544764" y="1135939"/>
                  </a:lnTo>
                  <a:lnTo>
                    <a:pt x="508066" y="1163628"/>
                  </a:lnTo>
                  <a:lnTo>
                    <a:pt x="467626" y="1186049"/>
                  </a:lnTo>
                  <a:lnTo>
                    <a:pt x="423954" y="1202695"/>
                  </a:lnTo>
                  <a:lnTo>
                    <a:pt x="377559" y="1213055"/>
                  </a:lnTo>
                  <a:lnTo>
                    <a:pt x="328949" y="1216622"/>
                  </a:lnTo>
                  <a:lnTo>
                    <a:pt x="280339" y="1213055"/>
                  </a:lnTo>
                  <a:lnTo>
                    <a:pt x="233944" y="1202695"/>
                  </a:lnTo>
                  <a:lnTo>
                    <a:pt x="190272" y="1186049"/>
                  </a:lnTo>
                  <a:lnTo>
                    <a:pt x="149832" y="1163628"/>
                  </a:lnTo>
                  <a:lnTo>
                    <a:pt x="113134" y="1135939"/>
                  </a:lnTo>
                  <a:lnTo>
                    <a:pt x="80685" y="1103492"/>
                  </a:lnTo>
                  <a:lnTo>
                    <a:pt x="52995" y="1066796"/>
                  </a:lnTo>
                  <a:lnTo>
                    <a:pt x="30573" y="1026359"/>
                  </a:lnTo>
                  <a:lnTo>
                    <a:pt x="13927" y="982692"/>
                  </a:lnTo>
                  <a:lnTo>
                    <a:pt x="3566" y="936301"/>
                  </a:lnTo>
                  <a:lnTo>
                    <a:pt x="0" y="887698"/>
                  </a:lnTo>
                  <a:close/>
                </a:path>
                <a:path w="1830070" h="1216660">
                  <a:moveTo>
                    <a:pt x="657898" y="887698"/>
                  </a:moveTo>
                  <a:lnTo>
                    <a:pt x="1830046" y="0"/>
                  </a:lnTo>
                </a:path>
              </a:pathLst>
            </a:custGeom>
            <a:ln w="9524">
              <a:solidFill>
                <a:srgbClr val="666666"/>
              </a:solidFill>
            </a:ln>
          </p:spPr>
          <p:txBody>
            <a:bodyPr wrap="square" lIns="0" tIns="0" rIns="0" bIns="0" rtlCol="0"/>
            <a:lstStyle/>
            <a:p>
              <a:endParaRPr/>
            </a:p>
          </p:txBody>
        </p:sp>
        <p:sp>
          <p:nvSpPr>
            <p:cNvPr id="72" name="object 72"/>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73" name="object 73"/>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74" name="object 74"/>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75" name="object 75"/>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76" name="object 76"/>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77" name="object 77"/>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78" name="object 78"/>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79" name="object 79"/>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80" name="object 80"/>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81" name="object 81"/>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82" name="object 82"/>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83" name="object 83"/>
          <p:cNvGrpSpPr/>
          <p:nvPr/>
        </p:nvGrpSpPr>
        <p:grpSpPr>
          <a:xfrm>
            <a:off x="1085910" y="2964206"/>
            <a:ext cx="668020" cy="668020"/>
            <a:chOff x="1085910" y="2964206"/>
            <a:chExt cx="668020" cy="668020"/>
          </a:xfrm>
        </p:grpSpPr>
        <p:sp>
          <p:nvSpPr>
            <p:cNvPr id="84" name="object 84"/>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85" name="object 85"/>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86" name="object 86"/>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87" name="object 87"/>
          <p:cNvGrpSpPr/>
          <p:nvPr/>
        </p:nvGrpSpPr>
        <p:grpSpPr>
          <a:xfrm>
            <a:off x="1085910" y="3886429"/>
            <a:ext cx="668020" cy="668020"/>
            <a:chOff x="1085910" y="3886429"/>
            <a:chExt cx="668020" cy="668020"/>
          </a:xfrm>
        </p:grpSpPr>
        <p:sp>
          <p:nvSpPr>
            <p:cNvPr id="88" name="object 88"/>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89" name="object 89"/>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90" name="object 90"/>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91" name="object 91"/>
          <p:cNvGrpSpPr/>
          <p:nvPr/>
        </p:nvGrpSpPr>
        <p:grpSpPr>
          <a:xfrm>
            <a:off x="600073" y="1585271"/>
            <a:ext cx="7257415" cy="4203700"/>
            <a:chOff x="600073" y="1585271"/>
            <a:chExt cx="7257415" cy="4203700"/>
          </a:xfrm>
        </p:grpSpPr>
        <p:sp>
          <p:nvSpPr>
            <p:cNvPr id="92" name="object 92"/>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93" name="object 93"/>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94" name="object 94"/>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95" name="object 95"/>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96" name="object 96"/>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97" name="object 97"/>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98" name="object 98"/>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D8D8D8"/>
            </a:solidFill>
          </p:spPr>
          <p:txBody>
            <a:bodyPr wrap="square" lIns="0" tIns="0" rIns="0" bIns="0" rtlCol="0"/>
            <a:lstStyle/>
            <a:p>
              <a:endParaRPr/>
            </a:p>
          </p:txBody>
        </p:sp>
        <p:sp>
          <p:nvSpPr>
            <p:cNvPr id="99" name="object 99"/>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999999"/>
              </a:solidFill>
            </a:ln>
          </p:spPr>
          <p:txBody>
            <a:bodyPr wrap="square" lIns="0" tIns="0" rIns="0" bIns="0" rtlCol="0"/>
            <a:lstStyle/>
            <a:p>
              <a:endParaRPr/>
            </a:p>
          </p:txBody>
        </p:sp>
        <p:sp>
          <p:nvSpPr>
            <p:cNvPr id="100" name="object 100"/>
            <p:cNvSpPr/>
            <p:nvPr/>
          </p:nvSpPr>
          <p:spPr>
            <a:xfrm>
              <a:off x="4841965" y="2512245"/>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101" name="object 101"/>
            <p:cNvSpPr/>
            <p:nvPr/>
          </p:nvSpPr>
          <p:spPr>
            <a:xfrm>
              <a:off x="4841965" y="2512245"/>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999999"/>
              </a:solidFill>
            </a:ln>
          </p:spPr>
          <p:txBody>
            <a:bodyPr wrap="square" lIns="0" tIns="0" rIns="0" bIns="0" rtlCol="0"/>
            <a:lstStyle/>
            <a:p>
              <a:endParaRPr/>
            </a:p>
          </p:txBody>
        </p:sp>
        <p:sp>
          <p:nvSpPr>
            <p:cNvPr id="102" name="object 102"/>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D8D8D8"/>
            </a:solidFill>
          </p:spPr>
          <p:txBody>
            <a:bodyPr wrap="square" lIns="0" tIns="0" rIns="0" bIns="0" rtlCol="0"/>
            <a:lstStyle/>
            <a:p>
              <a:endParaRPr/>
            </a:p>
          </p:txBody>
        </p:sp>
        <p:sp>
          <p:nvSpPr>
            <p:cNvPr id="103" name="object 103"/>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999999"/>
              </a:solidFill>
            </a:ln>
          </p:spPr>
          <p:txBody>
            <a:bodyPr wrap="square" lIns="0" tIns="0" rIns="0" bIns="0" rtlCol="0"/>
            <a:lstStyle/>
            <a:p>
              <a:endParaRPr/>
            </a:p>
          </p:txBody>
        </p:sp>
        <p:sp>
          <p:nvSpPr>
            <p:cNvPr id="104" name="object 104"/>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105" name="object 105"/>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a:p>
          </p:txBody>
        </p:sp>
        <p:sp>
          <p:nvSpPr>
            <p:cNvPr id="106" name="object 106"/>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D8D8"/>
            </a:solidFill>
          </p:spPr>
          <p:txBody>
            <a:bodyPr wrap="square" lIns="0" tIns="0" rIns="0" bIns="0" rtlCol="0"/>
            <a:lstStyle/>
            <a:p>
              <a:endParaRPr/>
            </a:p>
          </p:txBody>
        </p:sp>
        <p:sp>
          <p:nvSpPr>
            <p:cNvPr id="107" name="object 107"/>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999999"/>
              </a:solidFill>
            </a:ln>
          </p:spPr>
          <p:txBody>
            <a:bodyPr wrap="square" lIns="0" tIns="0" rIns="0" bIns="0" rtlCol="0"/>
            <a:lstStyle/>
            <a:p>
              <a:endParaRPr/>
            </a:p>
          </p:txBody>
        </p:sp>
        <p:sp>
          <p:nvSpPr>
            <p:cNvPr id="108" name="object 108"/>
            <p:cNvSpPr/>
            <p:nvPr/>
          </p:nvSpPr>
          <p:spPr>
            <a:xfrm>
              <a:off x="7375509" y="2375732"/>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09" name="object 109"/>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CCCCCC"/>
            </a:solidFill>
          </p:spPr>
          <p:txBody>
            <a:bodyPr wrap="square" lIns="0" tIns="0" rIns="0" bIns="0" rtlCol="0"/>
            <a:lstStyle/>
            <a:p>
              <a:endParaRPr/>
            </a:p>
          </p:txBody>
        </p:sp>
        <p:sp>
          <p:nvSpPr>
            <p:cNvPr id="110" name="object 110"/>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a:p>
          </p:txBody>
        </p:sp>
        <p:sp>
          <p:nvSpPr>
            <p:cNvPr id="111" name="object 111"/>
            <p:cNvSpPr/>
            <p:nvPr/>
          </p:nvSpPr>
          <p:spPr>
            <a:xfrm>
              <a:off x="5499863" y="1918983"/>
              <a:ext cx="1164590" cy="436880"/>
            </a:xfrm>
            <a:custGeom>
              <a:avLst/>
              <a:gdLst/>
              <a:ahLst/>
              <a:cxnLst/>
              <a:rect l="l" t="t" r="r" b="b"/>
              <a:pathLst>
                <a:path w="1164590" h="436880">
                  <a:moveTo>
                    <a:pt x="0" y="0"/>
                  </a:moveTo>
                  <a:lnTo>
                    <a:pt x="1164197" y="436534"/>
                  </a:lnTo>
                </a:path>
              </a:pathLst>
            </a:custGeom>
            <a:ln w="9524">
              <a:solidFill>
                <a:srgbClr val="CCCCCC"/>
              </a:solidFill>
            </a:ln>
          </p:spPr>
          <p:txBody>
            <a:bodyPr wrap="square" lIns="0" tIns="0" rIns="0" bIns="0" rtlCol="0"/>
            <a:lstStyle/>
            <a:p>
              <a:endParaRPr/>
            </a:p>
          </p:txBody>
        </p:sp>
        <p:sp>
          <p:nvSpPr>
            <p:cNvPr id="112" name="object 112"/>
            <p:cNvSpPr/>
            <p:nvPr/>
          </p:nvSpPr>
          <p:spPr>
            <a:xfrm>
              <a:off x="6658536" y="2340785"/>
              <a:ext cx="46355" cy="30480"/>
            </a:xfrm>
            <a:custGeom>
              <a:avLst/>
              <a:gdLst/>
              <a:ahLst/>
              <a:cxnLst/>
              <a:rect l="l" t="t" r="r" b="b"/>
              <a:pathLst>
                <a:path w="46354" h="30480">
                  <a:moveTo>
                    <a:pt x="45974" y="29907"/>
                  </a:moveTo>
                  <a:lnTo>
                    <a:pt x="0" y="29462"/>
                  </a:lnTo>
                  <a:lnTo>
                    <a:pt x="11024" y="0"/>
                  </a:lnTo>
                  <a:lnTo>
                    <a:pt x="45974" y="29907"/>
                  </a:lnTo>
                  <a:close/>
                </a:path>
              </a:pathLst>
            </a:custGeom>
            <a:solidFill>
              <a:srgbClr val="CCCCCC"/>
            </a:solidFill>
          </p:spPr>
          <p:txBody>
            <a:bodyPr wrap="square" lIns="0" tIns="0" rIns="0" bIns="0" rtlCol="0"/>
            <a:lstStyle/>
            <a:p>
              <a:endParaRPr/>
            </a:p>
          </p:txBody>
        </p:sp>
        <p:sp>
          <p:nvSpPr>
            <p:cNvPr id="113" name="object 113"/>
            <p:cNvSpPr/>
            <p:nvPr/>
          </p:nvSpPr>
          <p:spPr>
            <a:xfrm>
              <a:off x="6658536" y="2340785"/>
              <a:ext cx="46355" cy="30480"/>
            </a:xfrm>
            <a:custGeom>
              <a:avLst/>
              <a:gdLst/>
              <a:ahLst/>
              <a:cxnLst/>
              <a:rect l="l" t="t" r="r" b="b"/>
              <a:pathLst>
                <a:path w="46354" h="30480">
                  <a:moveTo>
                    <a:pt x="0" y="29462"/>
                  </a:moveTo>
                  <a:lnTo>
                    <a:pt x="45974" y="29907"/>
                  </a:lnTo>
                  <a:lnTo>
                    <a:pt x="11024" y="0"/>
                  </a:lnTo>
                  <a:lnTo>
                    <a:pt x="0" y="29462"/>
                  </a:lnTo>
                  <a:close/>
                </a:path>
              </a:pathLst>
            </a:custGeom>
            <a:ln w="9524">
              <a:solidFill>
                <a:srgbClr val="CCCCCC"/>
              </a:solidFill>
            </a:ln>
          </p:spPr>
          <p:txBody>
            <a:bodyPr wrap="square" lIns="0" tIns="0" rIns="0" bIns="0" rtlCol="0"/>
            <a:lstStyle/>
            <a:p>
              <a:endParaRPr/>
            </a:p>
          </p:txBody>
        </p:sp>
        <p:sp>
          <p:nvSpPr>
            <p:cNvPr id="114" name="object 114"/>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D8D8"/>
            </a:solidFill>
          </p:spPr>
          <p:txBody>
            <a:bodyPr wrap="square" lIns="0" tIns="0" rIns="0" bIns="0" rtlCol="0"/>
            <a:lstStyle/>
            <a:p>
              <a:endParaRPr/>
            </a:p>
          </p:txBody>
        </p:sp>
        <p:sp>
          <p:nvSpPr>
            <p:cNvPr id="115" name="object 115"/>
            <p:cNvSpPr/>
            <p:nvPr/>
          </p:nvSpPr>
          <p:spPr>
            <a:xfrm>
              <a:off x="6717611" y="2968969"/>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999999"/>
              </a:solidFill>
            </a:ln>
          </p:spPr>
          <p:txBody>
            <a:bodyPr wrap="square" lIns="0" tIns="0" rIns="0" bIns="0" rtlCol="0"/>
            <a:lstStyle/>
            <a:p>
              <a:endParaRPr/>
            </a:p>
          </p:txBody>
        </p:sp>
        <p:sp>
          <p:nvSpPr>
            <p:cNvPr id="116" name="object 116"/>
            <p:cNvSpPr/>
            <p:nvPr/>
          </p:nvSpPr>
          <p:spPr>
            <a:xfrm>
              <a:off x="7375560" y="3302293"/>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17" name="object 117"/>
            <p:cNvSpPr/>
            <p:nvPr/>
          </p:nvSpPr>
          <p:spPr>
            <a:xfrm>
              <a:off x="7808908"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a:p>
          </p:txBody>
        </p:sp>
        <p:sp>
          <p:nvSpPr>
            <p:cNvPr id="118" name="object 118"/>
            <p:cNvSpPr/>
            <p:nvPr/>
          </p:nvSpPr>
          <p:spPr>
            <a:xfrm>
              <a:off x="7808908"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a:p>
          </p:txBody>
        </p:sp>
        <p:sp>
          <p:nvSpPr>
            <p:cNvPr id="119" name="object 119"/>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CCCCCC"/>
              </a:solidFill>
            </a:ln>
          </p:spPr>
          <p:txBody>
            <a:bodyPr wrap="square" lIns="0" tIns="0" rIns="0" bIns="0" rtlCol="0"/>
            <a:lstStyle/>
            <a:p>
              <a:endParaRPr/>
            </a:p>
          </p:txBody>
        </p:sp>
        <p:sp>
          <p:nvSpPr>
            <p:cNvPr id="120" name="object 120"/>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a:p>
          </p:txBody>
        </p:sp>
        <p:sp>
          <p:nvSpPr>
            <p:cNvPr id="121" name="object 121"/>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a:p>
          </p:txBody>
        </p:sp>
        <p:sp>
          <p:nvSpPr>
            <p:cNvPr id="122" name="object 122"/>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123" name="object 123"/>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a:p>
          </p:txBody>
        </p:sp>
        <p:sp>
          <p:nvSpPr>
            <p:cNvPr id="124" name="object 124"/>
            <p:cNvSpPr/>
            <p:nvPr/>
          </p:nvSpPr>
          <p:spPr>
            <a:xfrm>
              <a:off x="7375560" y="4220141"/>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25" name="object 125"/>
            <p:cNvSpPr/>
            <p:nvPr/>
          </p:nvSpPr>
          <p:spPr>
            <a:xfrm>
              <a:off x="7808908"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a:p>
          </p:txBody>
        </p:sp>
        <p:sp>
          <p:nvSpPr>
            <p:cNvPr id="126" name="object 126"/>
            <p:cNvSpPr/>
            <p:nvPr/>
          </p:nvSpPr>
          <p:spPr>
            <a:xfrm>
              <a:off x="7808908"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a:p>
          </p:txBody>
        </p:sp>
        <p:sp>
          <p:nvSpPr>
            <p:cNvPr id="127" name="object 127"/>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CCCCCC"/>
              </a:solidFill>
            </a:ln>
          </p:spPr>
          <p:txBody>
            <a:bodyPr wrap="square" lIns="0" tIns="0" rIns="0" bIns="0" rtlCol="0"/>
            <a:lstStyle/>
            <a:p>
              <a:endParaRPr/>
            </a:p>
          </p:txBody>
        </p:sp>
        <p:sp>
          <p:nvSpPr>
            <p:cNvPr id="128" name="object 128"/>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CCCCCC"/>
            </a:solidFill>
          </p:spPr>
          <p:txBody>
            <a:bodyPr wrap="square" lIns="0" tIns="0" rIns="0" bIns="0" rtlCol="0"/>
            <a:lstStyle/>
            <a:p>
              <a:endParaRPr/>
            </a:p>
          </p:txBody>
        </p:sp>
        <p:sp>
          <p:nvSpPr>
            <p:cNvPr id="129" name="object 129"/>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CCCCCC"/>
              </a:solidFill>
            </a:ln>
          </p:spPr>
          <p:txBody>
            <a:bodyPr wrap="square" lIns="0" tIns="0" rIns="0" bIns="0" rtlCol="0"/>
            <a:lstStyle/>
            <a:p>
              <a:endParaRPr/>
            </a:p>
          </p:txBody>
        </p:sp>
        <p:sp>
          <p:nvSpPr>
            <p:cNvPr id="130" name="object 130"/>
            <p:cNvSpPr/>
            <p:nvPr/>
          </p:nvSpPr>
          <p:spPr>
            <a:xfrm>
              <a:off x="5499863" y="2395992"/>
              <a:ext cx="1164590" cy="445770"/>
            </a:xfrm>
            <a:custGeom>
              <a:avLst/>
              <a:gdLst/>
              <a:ahLst/>
              <a:cxnLst/>
              <a:rect l="l" t="t" r="r" b="b"/>
              <a:pathLst>
                <a:path w="1164590" h="445769">
                  <a:moveTo>
                    <a:pt x="0" y="445176"/>
                  </a:moveTo>
                  <a:lnTo>
                    <a:pt x="1164322" y="0"/>
                  </a:lnTo>
                </a:path>
              </a:pathLst>
            </a:custGeom>
            <a:ln w="9524">
              <a:solidFill>
                <a:srgbClr val="CCCCCC"/>
              </a:solidFill>
            </a:ln>
          </p:spPr>
          <p:txBody>
            <a:bodyPr wrap="square" lIns="0" tIns="0" rIns="0" bIns="0" rtlCol="0"/>
            <a:lstStyle/>
            <a:p>
              <a:endParaRPr/>
            </a:p>
          </p:txBody>
        </p:sp>
        <p:sp>
          <p:nvSpPr>
            <p:cNvPr id="131" name="object 131"/>
            <p:cNvSpPr/>
            <p:nvPr/>
          </p:nvSpPr>
          <p:spPr>
            <a:xfrm>
              <a:off x="6658561" y="2380555"/>
              <a:ext cx="46355" cy="30480"/>
            </a:xfrm>
            <a:custGeom>
              <a:avLst/>
              <a:gdLst/>
              <a:ahLst/>
              <a:cxnLst/>
              <a:rect l="l" t="t" r="r" b="b"/>
              <a:pathLst>
                <a:path w="46354" h="30480">
                  <a:moveTo>
                    <a:pt x="11249" y="30132"/>
                  </a:moveTo>
                  <a:lnTo>
                    <a:pt x="0" y="742"/>
                  </a:lnTo>
                  <a:lnTo>
                    <a:pt x="45999" y="0"/>
                  </a:lnTo>
                  <a:lnTo>
                    <a:pt x="11249" y="30132"/>
                  </a:lnTo>
                  <a:close/>
                </a:path>
              </a:pathLst>
            </a:custGeom>
            <a:solidFill>
              <a:srgbClr val="CCCCCC"/>
            </a:solidFill>
          </p:spPr>
          <p:txBody>
            <a:bodyPr wrap="square" lIns="0" tIns="0" rIns="0" bIns="0" rtlCol="0"/>
            <a:lstStyle/>
            <a:p>
              <a:endParaRPr/>
            </a:p>
          </p:txBody>
        </p:sp>
        <p:sp>
          <p:nvSpPr>
            <p:cNvPr id="132" name="object 132"/>
            <p:cNvSpPr/>
            <p:nvPr/>
          </p:nvSpPr>
          <p:spPr>
            <a:xfrm>
              <a:off x="6658561" y="2380555"/>
              <a:ext cx="46355" cy="30480"/>
            </a:xfrm>
            <a:custGeom>
              <a:avLst/>
              <a:gdLst/>
              <a:ahLst/>
              <a:cxnLst/>
              <a:rect l="l" t="t" r="r" b="b"/>
              <a:pathLst>
                <a:path w="46354" h="30480">
                  <a:moveTo>
                    <a:pt x="11249" y="30132"/>
                  </a:moveTo>
                  <a:lnTo>
                    <a:pt x="45999" y="0"/>
                  </a:lnTo>
                  <a:lnTo>
                    <a:pt x="0" y="742"/>
                  </a:lnTo>
                  <a:lnTo>
                    <a:pt x="11249" y="30132"/>
                  </a:lnTo>
                  <a:close/>
                </a:path>
              </a:pathLst>
            </a:custGeom>
            <a:ln w="9524">
              <a:solidFill>
                <a:srgbClr val="CCCCCC"/>
              </a:solidFill>
            </a:ln>
          </p:spPr>
          <p:txBody>
            <a:bodyPr wrap="square" lIns="0" tIns="0" rIns="0" bIns="0" rtlCol="0"/>
            <a:lstStyle/>
            <a:p>
              <a:endParaRPr/>
            </a:p>
          </p:txBody>
        </p:sp>
        <p:sp>
          <p:nvSpPr>
            <p:cNvPr id="133" name="object 133"/>
            <p:cNvSpPr/>
            <p:nvPr/>
          </p:nvSpPr>
          <p:spPr>
            <a:xfrm>
              <a:off x="5499863" y="2841169"/>
              <a:ext cx="1164590" cy="436880"/>
            </a:xfrm>
            <a:custGeom>
              <a:avLst/>
              <a:gdLst/>
              <a:ahLst/>
              <a:cxnLst/>
              <a:rect l="l" t="t" r="r" b="b"/>
              <a:pathLst>
                <a:path w="1164590" h="436879">
                  <a:moveTo>
                    <a:pt x="0" y="0"/>
                  </a:moveTo>
                  <a:lnTo>
                    <a:pt x="1164197" y="436549"/>
                  </a:lnTo>
                </a:path>
              </a:pathLst>
            </a:custGeom>
            <a:ln w="9524">
              <a:solidFill>
                <a:srgbClr val="CCCCCC"/>
              </a:solidFill>
            </a:ln>
          </p:spPr>
          <p:txBody>
            <a:bodyPr wrap="square" lIns="0" tIns="0" rIns="0" bIns="0" rtlCol="0"/>
            <a:lstStyle/>
            <a:p>
              <a:endParaRPr/>
            </a:p>
          </p:txBody>
        </p:sp>
        <p:sp>
          <p:nvSpPr>
            <p:cNvPr id="134" name="object 134"/>
            <p:cNvSpPr/>
            <p:nvPr/>
          </p:nvSpPr>
          <p:spPr>
            <a:xfrm>
              <a:off x="6658536" y="3262993"/>
              <a:ext cx="46355" cy="30480"/>
            </a:xfrm>
            <a:custGeom>
              <a:avLst/>
              <a:gdLst/>
              <a:ahLst/>
              <a:cxnLst/>
              <a:rect l="l" t="t" r="r" b="b"/>
              <a:pathLst>
                <a:path w="46354" h="30479">
                  <a:moveTo>
                    <a:pt x="45974" y="29899"/>
                  </a:moveTo>
                  <a:lnTo>
                    <a:pt x="0" y="29449"/>
                  </a:lnTo>
                  <a:lnTo>
                    <a:pt x="11024" y="0"/>
                  </a:lnTo>
                  <a:lnTo>
                    <a:pt x="45974" y="29899"/>
                  </a:lnTo>
                  <a:close/>
                </a:path>
              </a:pathLst>
            </a:custGeom>
            <a:solidFill>
              <a:srgbClr val="CCCCCC"/>
            </a:solidFill>
          </p:spPr>
          <p:txBody>
            <a:bodyPr wrap="square" lIns="0" tIns="0" rIns="0" bIns="0" rtlCol="0"/>
            <a:lstStyle/>
            <a:p>
              <a:endParaRPr/>
            </a:p>
          </p:txBody>
        </p:sp>
        <p:sp>
          <p:nvSpPr>
            <p:cNvPr id="135" name="object 135"/>
            <p:cNvSpPr/>
            <p:nvPr/>
          </p:nvSpPr>
          <p:spPr>
            <a:xfrm>
              <a:off x="6658536" y="3262993"/>
              <a:ext cx="46355" cy="30480"/>
            </a:xfrm>
            <a:custGeom>
              <a:avLst/>
              <a:gdLst/>
              <a:ahLst/>
              <a:cxnLst/>
              <a:rect l="l" t="t" r="r" b="b"/>
              <a:pathLst>
                <a:path w="46354" h="30479">
                  <a:moveTo>
                    <a:pt x="0" y="29449"/>
                  </a:moveTo>
                  <a:lnTo>
                    <a:pt x="45974" y="29899"/>
                  </a:lnTo>
                  <a:lnTo>
                    <a:pt x="11024" y="0"/>
                  </a:lnTo>
                  <a:lnTo>
                    <a:pt x="0" y="29449"/>
                  </a:lnTo>
                  <a:close/>
                </a:path>
              </a:pathLst>
            </a:custGeom>
            <a:ln w="9524">
              <a:solidFill>
                <a:srgbClr val="CCCCCC"/>
              </a:solidFill>
            </a:ln>
          </p:spPr>
          <p:txBody>
            <a:bodyPr wrap="square" lIns="0" tIns="0" rIns="0" bIns="0" rtlCol="0"/>
            <a:lstStyle/>
            <a:p>
              <a:endParaRPr/>
            </a:p>
          </p:txBody>
        </p:sp>
        <p:sp>
          <p:nvSpPr>
            <p:cNvPr id="136" name="object 136"/>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CCCCCC"/>
              </a:solidFill>
            </a:ln>
          </p:spPr>
          <p:txBody>
            <a:bodyPr wrap="square" lIns="0" tIns="0" rIns="0" bIns="0" rtlCol="0"/>
            <a:lstStyle/>
            <a:p>
              <a:endParaRPr/>
            </a:p>
          </p:txBody>
        </p:sp>
        <p:sp>
          <p:nvSpPr>
            <p:cNvPr id="137" name="object 137"/>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a:p>
          </p:txBody>
        </p:sp>
        <p:sp>
          <p:nvSpPr>
            <p:cNvPr id="138" name="object 138"/>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a:p>
          </p:txBody>
        </p:sp>
        <p:sp>
          <p:nvSpPr>
            <p:cNvPr id="139" name="object 139"/>
            <p:cNvSpPr/>
            <p:nvPr/>
          </p:nvSpPr>
          <p:spPr>
            <a:xfrm>
              <a:off x="5499863" y="2418540"/>
              <a:ext cx="1180465" cy="1344930"/>
            </a:xfrm>
            <a:custGeom>
              <a:avLst/>
              <a:gdLst/>
              <a:ahLst/>
              <a:cxnLst/>
              <a:rect l="l" t="t" r="r" b="b"/>
              <a:pathLst>
                <a:path w="1180465" h="1344929">
                  <a:moveTo>
                    <a:pt x="0" y="1344852"/>
                  </a:moveTo>
                  <a:lnTo>
                    <a:pt x="1179997" y="0"/>
                  </a:lnTo>
                </a:path>
              </a:pathLst>
            </a:custGeom>
            <a:ln w="9524">
              <a:solidFill>
                <a:srgbClr val="CCCCCC"/>
              </a:solidFill>
            </a:ln>
          </p:spPr>
          <p:txBody>
            <a:bodyPr wrap="square" lIns="0" tIns="0" rIns="0" bIns="0" rtlCol="0"/>
            <a:lstStyle/>
            <a:p>
              <a:endParaRPr/>
            </a:p>
          </p:txBody>
        </p:sp>
        <p:sp>
          <p:nvSpPr>
            <p:cNvPr id="140" name="object 140"/>
            <p:cNvSpPr/>
            <p:nvPr/>
          </p:nvSpPr>
          <p:spPr>
            <a:xfrm>
              <a:off x="6668036" y="2386050"/>
              <a:ext cx="40640" cy="43180"/>
            </a:xfrm>
            <a:custGeom>
              <a:avLst/>
              <a:gdLst/>
              <a:ahLst/>
              <a:cxnLst/>
              <a:rect l="l" t="t" r="r" b="b"/>
              <a:pathLst>
                <a:path w="40640" h="43180">
                  <a:moveTo>
                    <a:pt x="23649" y="42867"/>
                  </a:moveTo>
                  <a:lnTo>
                    <a:pt x="0" y="22114"/>
                  </a:lnTo>
                  <a:lnTo>
                    <a:pt x="40349" y="0"/>
                  </a:lnTo>
                  <a:lnTo>
                    <a:pt x="23649" y="42867"/>
                  </a:lnTo>
                  <a:close/>
                </a:path>
              </a:pathLst>
            </a:custGeom>
            <a:solidFill>
              <a:srgbClr val="CCCCCC"/>
            </a:solidFill>
          </p:spPr>
          <p:txBody>
            <a:bodyPr wrap="square" lIns="0" tIns="0" rIns="0" bIns="0" rtlCol="0"/>
            <a:lstStyle/>
            <a:p>
              <a:endParaRPr/>
            </a:p>
          </p:txBody>
        </p:sp>
        <p:sp>
          <p:nvSpPr>
            <p:cNvPr id="141" name="object 141"/>
            <p:cNvSpPr/>
            <p:nvPr/>
          </p:nvSpPr>
          <p:spPr>
            <a:xfrm>
              <a:off x="6668036" y="2386050"/>
              <a:ext cx="40640" cy="43180"/>
            </a:xfrm>
            <a:custGeom>
              <a:avLst/>
              <a:gdLst/>
              <a:ahLst/>
              <a:cxnLst/>
              <a:rect l="l" t="t" r="r" b="b"/>
              <a:pathLst>
                <a:path w="40640" h="43180">
                  <a:moveTo>
                    <a:pt x="23649" y="42867"/>
                  </a:moveTo>
                  <a:lnTo>
                    <a:pt x="40349" y="0"/>
                  </a:lnTo>
                  <a:lnTo>
                    <a:pt x="0" y="22114"/>
                  </a:lnTo>
                  <a:lnTo>
                    <a:pt x="23649" y="42867"/>
                  </a:lnTo>
                  <a:close/>
                </a:path>
              </a:pathLst>
            </a:custGeom>
            <a:ln w="9524">
              <a:solidFill>
                <a:srgbClr val="CCCCCC"/>
              </a:solidFill>
            </a:ln>
          </p:spPr>
          <p:txBody>
            <a:bodyPr wrap="square" lIns="0" tIns="0" rIns="0" bIns="0" rtlCol="0"/>
            <a:lstStyle/>
            <a:p>
              <a:endParaRPr/>
            </a:p>
          </p:txBody>
        </p:sp>
        <p:sp>
          <p:nvSpPr>
            <p:cNvPr id="142" name="object 142"/>
            <p:cNvSpPr/>
            <p:nvPr/>
          </p:nvSpPr>
          <p:spPr>
            <a:xfrm>
              <a:off x="5499863" y="3318193"/>
              <a:ext cx="1164590" cy="445770"/>
            </a:xfrm>
            <a:custGeom>
              <a:avLst/>
              <a:gdLst/>
              <a:ahLst/>
              <a:cxnLst/>
              <a:rect l="l" t="t" r="r" b="b"/>
              <a:pathLst>
                <a:path w="1164590" h="445770">
                  <a:moveTo>
                    <a:pt x="0" y="445199"/>
                  </a:moveTo>
                  <a:lnTo>
                    <a:pt x="1164322" y="0"/>
                  </a:lnTo>
                </a:path>
              </a:pathLst>
            </a:custGeom>
            <a:ln w="9524">
              <a:solidFill>
                <a:srgbClr val="CCCCCC"/>
              </a:solidFill>
            </a:ln>
          </p:spPr>
          <p:txBody>
            <a:bodyPr wrap="square" lIns="0" tIns="0" rIns="0" bIns="0" rtlCol="0"/>
            <a:lstStyle/>
            <a:p>
              <a:endParaRPr/>
            </a:p>
          </p:txBody>
        </p:sp>
        <p:sp>
          <p:nvSpPr>
            <p:cNvPr id="143" name="object 143"/>
            <p:cNvSpPr/>
            <p:nvPr/>
          </p:nvSpPr>
          <p:spPr>
            <a:xfrm>
              <a:off x="6658561" y="3302743"/>
              <a:ext cx="46355" cy="30480"/>
            </a:xfrm>
            <a:custGeom>
              <a:avLst/>
              <a:gdLst/>
              <a:ahLst/>
              <a:cxnLst/>
              <a:rect l="l" t="t" r="r" b="b"/>
              <a:pathLst>
                <a:path w="46354" h="30479">
                  <a:moveTo>
                    <a:pt x="11249" y="30149"/>
                  </a:moveTo>
                  <a:lnTo>
                    <a:pt x="0" y="749"/>
                  </a:lnTo>
                  <a:lnTo>
                    <a:pt x="45999" y="0"/>
                  </a:lnTo>
                  <a:lnTo>
                    <a:pt x="11249" y="30149"/>
                  </a:lnTo>
                  <a:close/>
                </a:path>
              </a:pathLst>
            </a:custGeom>
            <a:solidFill>
              <a:srgbClr val="CCCCCC"/>
            </a:solidFill>
          </p:spPr>
          <p:txBody>
            <a:bodyPr wrap="square" lIns="0" tIns="0" rIns="0" bIns="0" rtlCol="0"/>
            <a:lstStyle/>
            <a:p>
              <a:endParaRPr/>
            </a:p>
          </p:txBody>
        </p:sp>
        <p:sp>
          <p:nvSpPr>
            <p:cNvPr id="144" name="object 144"/>
            <p:cNvSpPr/>
            <p:nvPr/>
          </p:nvSpPr>
          <p:spPr>
            <a:xfrm>
              <a:off x="6658561" y="3302743"/>
              <a:ext cx="46355" cy="30480"/>
            </a:xfrm>
            <a:custGeom>
              <a:avLst/>
              <a:gdLst/>
              <a:ahLst/>
              <a:cxnLst/>
              <a:rect l="l" t="t" r="r" b="b"/>
              <a:pathLst>
                <a:path w="46354" h="30479">
                  <a:moveTo>
                    <a:pt x="11249" y="30149"/>
                  </a:moveTo>
                  <a:lnTo>
                    <a:pt x="45999" y="0"/>
                  </a:lnTo>
                  <a:lnTo>
                    <a:pt x="0" y="749"/>
                  </a:lnTo>
                  <a:lnTo>
                    <a:pt x="11249" y="30149"/>
                  </a:lnTo>
                  <a:close/>
                </a:path>
              </a:pathLst>
            </a:custGeom>
            <a:ln w="9524">
              <a:solidFill>
                <a:srgbClr val="CCCCCC"/>
              </a:solidFill>
            </a:ln>
          </p:spPr>
          <p:txBody>
            <a:bodyPr wrap="square" lIns="0" tIns="0" rIns="0" bIns="0" rtlCol="0"/>
            <a:lstStyle/>
            <a:p>
              <a:endParaRPr/>
            </a:p>
          </p:txBody>
        </p:sp>
        <p:sp>
          <p:nvSpPr>
            <p:cNvPr id="145" name="object 145"/>
            <p:cNvSpPr/>
            <p:nvPr/>
          </p:nvSpPr>
          <p:spPr>
            <a:xfrm>
              <a:off x="5499863" y="3763392"/>
              <a:ext cx="1164590" cy="436880"/>
            </a:xfrm>
            <a:custGeom>
              <a:avLst/>
              <a:gdLst/>
              <a:ahLst/>
              <a:cxnLst/>
              <a:rect l="l" t="t" r="r" b="b"/>
              <a:pathLst>
                <a:path w="1164590" h="436879">
                  <a:moveTo>
                    <a:pt x="0" y="0"/>
                  </a:moveTo>
                  <a:lnTo>
                    <a:pt x="1164197" y="436524"/>
                  </a:lnTo>
                </a:path>
              </a:pathLst>
            </a:custGeom>
            <a:ln w="9524">
              <a:solidFill>
                <a:srgbClr val="CCCCCC"/>
              </a:solidFill>
            </a:ln>
          </p:spPr>
          <p:txBody>
            <a:bodyPr wrap="square" lIns="0" tIns="0" rIns="0" bIns="0" rtlCol="0"/>
            <a:lstStyle/>
            <a:p>
              <a:endParaRPr/>
            </a:p>
          </p:txBody>
        </p:sp>
        <p:sp>
          <p:nvSpPr>
            <p:cNvPr id="146" name="object 146"/>
            <p:cNvSpPr/>
            <p:nvPr/>
          </p:nvSpPr>
          <p:spPr>
            <a:xfrm>
              <a:off x="6658536" y="4185191"/>
              <a:ext cx="46355" cy="30480"/>
            </a:xfrm>
            <a:custGeom>
              <a:avLst/>
              <a:gdLst/>
              <a:ahLst/>
              <a:cxnLst/>
              <a:rect l="l" t="t" r="r" b="b"/>
              <a:pathLst>
                <a:path w="46354" h="30479">
                  <a:moveTo>
                    <a:pt x="45974" y="29899"/>
                  </a:moveTo>
                  <a:lnTo>
                    <a:pt x="0" y="29449"/>
                  </a:lnTo>
                  <a:lnTo>
                    <a:pt x="11024" y="0"/>
                  </a:lnTo>
                  <a:lnTo>
                    <a:pt x="45974" y="29899"/>
                  </a:lnTo>
                  <a:close/>
                </a:path>
              </a:pathLst>
            </a:custGeom>
            <a:solidFill>
              <a:srgbClr val="CCCCCC"/>
            </a:solidFill>
          </p:spPr>
          <p:txBody>
            <a:bodyPr wrap="square" lIns="0" tIns="0" rIns="0" bIns="0" rtlCol="0"/>
            <a:lstStyle/>
            <a:p>
              <a:endParaRPr/>
            </a:p>
          </p:txBody>
        </p:sp>
        <p:sp>
          <p:nvSpPr>
            <p:cNvPr id="147" name="object 147"/>
            <p:cNvSpPr/>
            <p:nvPr/>
          </p:nvSpPr>
          <p:spPr>
            <a:xfrm>
              <a:off x="6658536" y="4185191"/>
              <a:ext cx="46355" cy="30480"/>
            </a:xfrm>
            <a:custGeom>
              <a:avLst/>
              <a:gdLst/>
              <a:ahLst/>
              <a:cxnLst/>
              <a:rect l="l" t="t" r="r" b="b"/>
              <a:pathLst>
                <a:path w="46354" h="30479">
                  <a:moveTo>
                    <a:pt x="0" y="29449"/>
                  </a:moveTo>
                  <a:lnTo>
                    <a:pt x="45974" y="29899"/>
                  </a:lnTo>
                  <a:lnTo>
                    <a:pt x="11024" y="0"/>
                  </a:lnTo>
                  <a:lnTo>
                    <a:pt x="0" y="29449"/>
                  </a:lnTo>
                  <a:close/>
                </a:path>
              </a:pathLst>
            </a:custGeom>
            <a:ln w="9524">
              <a:solidFill>
                <a:srgbClr val="CCCCCC"/>
              </a:solidFill>
            </a:ln>
          </p:spPr>
          <p:txBody>
            <a:bodyPr wrap="square" lIns="0" tIns="0" rIns="0" bIns="0" rtlCol="0"/>
            <a:lstStyle/>
            <a:p>
              <a:endParaRPr/>
            </a:p>
          </p:txBody>
        </p:sp>
        <p:sp>
          <p:nvSpPr>
            <p:cNvPr id="148" name="object 148"/>
            <p:cNvSpPr/>
            <p:nvPr/>
          </p:nvSpPr>
          <p:spPr>
            <a:xfrm>
              <a:off x="5499863" y="4240391"/>
              <a:ext cx="1164590" cy="445770"/>
            </a:xfrm>
            <a:custGeom>
              <a:avLst/>
              <a:gdLst/>
              <a:ahLst/>
              <a:cxnLst/>
              <a:rect l="l" t="t" r="r" b="b"/>
              <a:pathLst>
                <a:path w="1164590" h="445770">
                  <a:moveTo>
                    <a:pt x="0" y="445199"/>
                  </a:moveTo>
                  <a:lnTo>
                    <a:pt x="1164322" y="0"/>
                  </a:lnTo>
                </a:path>
              </a:pathLst>
            </a:custGeom>
            <a:ln w="9524">
              <a:solidFill>
                <a:srgbClr val="CCCCCC"/>
              </a:solidFill>
            </a:ln>
          </p:spPr>
          <p:txBody>
            <a:bodyPr wrap="square" lIns="0" tIns="0" rIns="0" bIns="0" rtlCol="0"/>
            <a:lstStyle/>
            <a:p>
              <a:endParaRPr/>
            </a:p>
          </p:txBody>
        </p:sp>
        <p:sp>
          <p:nvSpPr>
            <p:cNvPr id="149" name="object 149"/>
            <p:cNvSpPr/>
            <p:nvPr/>
          </p:nvSpPr>
          <p:spPr>
            <a:xfrm>
              <a:off x="6658561" y="4224941"/>
              <a:ext cx="46355" cy="30480"/>
            </a:xfrm>
            <a:custGeom>
              <a:avLst/>
              <a:gdLst/>
              <a:ahLst/>
              <a:cxnLst/>
              <a:rect l="l" t="t" r="r" b="b"/>
              <a:pathLst>
                <a:path w="46354" h="30479">
                  <a:moveTo>
                    <a:pt x="11249" y="30149"/>
                  </a:moveTo>
                  <a:lnTo>
                    <a:pt x="0" y="749"/>
                  </a:lnTo>
                  <a:lnTo>
                    <a:pt x="45999" y="0"/>
                  </a:lnTo>
                  <a:lnTo>
                    <a:pt x="11249" y="30149"/>
                  </a:lnTo>
                  <a:close/>
                </a:path>
              </a:pathLst>
            </a:custGeom>
            <a:solidFill>
              <a:srgbClr val="CCCCCC"/>
            </a:solidFill>
          </p:spPr>
          <p:txBody>
            <a:bodyPr wrap="square" lIns="0" tIns="0" rIns="0" bIns="0" rtlCol="0"/>
            <a:lstStyle/>
            <a:p>
              <a:endParaRPr/>
            </a:p>
          </p:txBody>
        </p:sp>
        <p:sp>
          <p:nvSpPr>
            <p:cNvPr id="150" name="object 150"/>
            <p:cNvSpPr/>
            <p:nvPr/>
          </p:nvSpPr>
          <p:spPr>
            <a:xfrm>
              <a:off x="6658561" y="4224941"/>
              <a:ext cx="46355" cy="30480"/>
            </a:xfrm>
            <a:custGeom>
              <a:avLst/>
              <a:gdLst/>
              <a:ahLst/>
              <a:cxnLst/>
              <a:rect l="l" t="t" r="r" b="b"/>
              <a:pathLst>
                <a:path w="46354" h="30479">
                  <a:moveTo>
                    <a:pt x="11249" y="30149"/>
                  </a:moveTo>
                  <a:lnTo>
                    <a:pt x="45999" y="0"/>
                  </a:lnTo>
                  <a:lnTo>
                    <a:pt x="0" y="749"/>
                  </a:lnTo>
                  <a:lnTo>
                    <a:pt x="11249" y="30149"/>
                  </a:lnTo>
                  <a:close/>
                </a:path>
              </a:pathLst>
            </a:custGeom>
            <a:ln w="9524">
              <a:solidFill>
                <a:srgbClr val="CCCCCC"/>
              </a:solidFill>
            </a:ln>
          </p:spPr>
          <p:txBody>
            <a:bodyPr wrap="square" lIns="0" tIns="0" rIns="0" bIns="0" rtlCol="0"/>
            <a:lstStyle/>
            <a:p>
              <a:endParaRPr/>
            </a:p>
          </p:txBody>
        </p:sp>
        <p:sp>
          <p:nvSpPr>
            <p:cNvPr id="151" name="object 151"/>
            <p:cNvSpPr/>
            <p:nvPr/>
          </p:nvSpPr>
          <p:spPr>
            <a:xfrm>
              <a:off x="5499863" y="3340743"/>
              <a:ext cx="1180465" cy="1344930"/>
            </a:xfrm>
            <a:custGeom>
              <a:avLst/>
              <a:gdLst/>
              <a:ahLst/>
              <a:cxnLst/>
              <a:rect l="l" t="t" r="r" b="b"/>
              <a:pathLst>
                <a:path w="1180465" h="1344929">
                  <a:moveTo>
                    <a:pt x="0" y="1344847"/>
                  </a:moveTo>
                  <a:lnTo>
                    <a:pt x="1179997" y="0"/>
                  </a:lnTo>
                </a:path>
              </a:pathLst>
            </a:custGeom>
            <a:ln w="9524">
              <a:solidFill>
                <a:srgbClr val="CCCCCC"/>
              </a:solidFill>
            </a:ln>
          </p:spPr>
          <p:txBody>
            <a:bodyPr wrap="square" lIns="0" tIns="0" rIns="0" bIns="0" rtlCol="0"/>
            <a:lstStyle/>
            <a:p>
              <a:endParaRPr/>
            </a:p>
          </p:txBody>
        </p:sp>
        <p:sp>
          <p:nvSpPr>
            <p:cNvPr id="152" name="object 152"/>
            <p:cNvSpPr/>
            <p:nvPr/>
          </p:nvSpPr>
          <p:spPr>
            <a:xfrm>
              <a:off x="6668036" y="33082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CCCCCC"/>
            </a:solidFill>
          </p:spPr>
          <p:txBody>
            <a:bodyPr wrap="square" lIns="0" tIns="0" rIns="0" bIns="0" rtlCol="0"/>
            <a:lstStyle/>
            <a:p>
              <a:endParaRPr/>
            </a:p>
          </p:txBody>
        </p:sp>
        <p:sp>
          <p:nvSpPr>
            <p:cNvPr id="153" name="object 153"/>
            <p:cNvSpPr/>
            <p:nvPr/>
          </p:nvSpPr>
          <p:spPr>
            <a:xfrm>
              <a:off x="6668036" y="33082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CCCCCC"/>
              </a:solidFill>
            </a:ln>
          </p:spPr>
          <p:txBody>
            <a:bodyPr wrap="square" lIns="0" tIns="0" rIns="0" bIns="0" rtlCol="0"/>
            <a:lstStyle/>
            <a:p>
              <a:endParaRPr/>
            </a:p>
          </p:txBody>
        </p:sp>
        <p:sp>
          <p:nvSpPr>
            <p:cNvPr id="154" name="object 154"/>
            <p:cNvSpPr/>
            <p:nvPr/>
          </p:nvSpPr>
          <p:spPr>
            <a:xfrm>
              <a:off x="5499863" y="2426137"/>
              <a:ext cx="1191260" cy="2259965"/>
            </a:xfrm>
            <a:custGeom>
              <a:avLst/>
              <a:gdLst/>
              <a:ahLst/>
              <a:cxnLst/>
              <a:rect l="l" t="t" r="r" b="b"/>
              <a:pathLst>
                <a:path w="1191259" h="2259965">
                  <a:moveTo>
                    <a:pt x="0" y="2259452"/>
                  </a:moveTo>
                  <a:lnTo>
                    <a:pt x="1191047" y="0"/>
                  </a:lnTo>
                </a:path>
              </a:pathLst>
            </a:custGeom>
            <a:ln w="9524">
              <a:solidFill>
                <a:srgbClr val="CCCCCC"/>
              </a:solidFill>
            </a:ln>
          </p:spPr>
          <p:txBody>
            <a:bodyPr wrap="square" lIns="0" tIns="0" rIns="0" bIns="0" rtlCol="0"/>
            <a:lstStyle/>
            <a:p>
              <a:endParaRPr/>
            </a:p>
          </p:txBody>
        </p:sp>
        <p:sp>
          <p:nvSpPr>
            <p:cNvPr id="155" name="object 155"/>
            <p:cNvSpPr/>
            <p:nvPr/>
          </p:nvSpPr>
          <p:spPr>
            <a:xfrm>
              <a:off x="6676986" y="2387900"/>
              <a:ext cx="34290" cy="45720"/>
            </a:xfrm>
            <a:custGeom>
              <a:avLst/>
              <a:gdLst/>
              <a:ahLst/>
              <a:cxnLst/>
              <a:rect l="l" t="t" r="r" b="b"/>
              <a:pathLst>
                <a:path w="34290" h="45719">
                  <a:moveTo>
                    <a:pt x="27849" y="45574"/>
                  </a:moveTo>
                  <a:lnTo>
                    <a:pt x="0" y="30902"/>
                  </a:lnTo>
                  <a:lnTo>
                    <a:pt x="34074" y="0"/>
                  </a:lnTo>
                  <a:lnTo>
                    <a:pt x="27849" y="45574"/>
                  </a:lnTo>
                  <a:close/>
                </a:path>
              </a:pathLst>
            </a:custGeom>
            <a:solidFill>
              <a:srgbClr val="CCCCCC"/>
            </a:solidFill>
          </p:spPr>
          <p:txBody>
            <a:bodyPr wrap="square" lIns="0" tIns="0" rIns="0" bIns="0" rtlCol="0"/>
            <a:lstStyle/>
            <a:p>
              <a:endParaRPr/>
            </a:p>
          </p:txBody>
        </p:sp>
        <p:sp>
          <p:nvSpPr>
            <p:cNvPr id="156" name="object 156"/>
            <p:cNvSpPr/>
            <p:nvPr/>
          </p:nvSpPr>
          <p:spPr>
            <a:xfrm>
              <a:off x="6676986" y="2387900"/>
              <a:ext cx="34290" cy="45720"/>
            </a:xfrm>
            <a:custGeom>
              <a:avLst/>
              <a:gdLst/>
              <a:ahLst/>
              <a:cxnLst/>
              <a:rect l="l" t="t" r="r" b="b"/>
              <a:pathLst>
                <a:path w="34290" h="45719">
                  <a:moveTo>
                    <a:pt x="27849" y="45574"/>
                  </a:moveTo>
                  <a:lnTo>
                    <a:pt x="34074" y="0"/>
                  </a:lnTo>
                  <a:lnTo>
                    <a:pt x="0" y="30902"/>
                  </a:lnTo>
                  <a:lnTo>
                    <a:pt x="27849" y="45574"/>
                  </a:lnTo>
                  <a:close/>
                </a:path>
              </a:pathLst>
            </a:custGeom>
            <a:ln w="9524">
              <a:solidFill>
                <a:srgbClr val="CCCCCC"/>
              </a:solidFill>
            </a:ln>
          </p:spPr>
          <p:txBody>
            <a:bodyPr wrap="square" lIns="0" tIns="0" rIns="0" bIns="0" rtlCol="0"/>
            <a:lstStyle/>
            <a:p>
              <a:endParaRPr/>
            </a:p>
          </p:txBody>
        </p:sp>
        <p:sp>
          <p:nvSpPr>
            <p:cNvPr id="157" name="object 157"/>
            <p:cNvSpPr/>
            <p:nvPr/>
          </p:nvSpPr>
          <p:spPr>
            <a:xfrm>
              <a:off x="4688665" y="1730046"/>
              <a:ext cx="178435" cy="2215515"/>
            </a:xfrm>
            <a:custGeom>
              <a:avLst/>
              <a:gdLst/>
              <a:ahLst/>
              <a:cxnLst/>
              <a:rect l="l" t="t" r="r" b="b"/>
              <a:pathLst>
                <a:path w="178435" h="2215515">
                  <a:moveTo>
                    <a:pt x="0" y="29699"/>
                  </a:moveTo>
                  <a:lnTo>
                    <a:pt x="2334" y="18139"/>
                  </a:lnTo>
                  <a:lnTo>
                    <a:pt x="8699" y="8699"/>
                  </a:lnTo>
                  <a:lnTo>
                    <a:pt x="18140" y="2334"/>
                  </a:lnTo>
                  <a:lnTo>
                    <a:pt x="29699" y="0"/>
                  </a:lnTo>
                  <a:lnTo>
                    <a:pt x="148499" y="0"/>
                  </a:lnTo>
                  <a:lnTo>
                    <a:pt x="156374" y="0"/>
                  </a:lnTo>
                  <a:lnTo>
                    <a:pt x="163924" y="3129"/>
                  </a:lnTo>
                  <a:lnTo>
                    <a:pt x="169499" y="8699"/>
                  </a:lnTo>
                  <a:lnTo>
                    <a:pt x="175074" y="14269"/>
                  </a:lnTo>
                  <a:lnTo>
                    <a:pt x="178199" y="21822"/>
                  </a:lnTo>
                  <a:lnTo>
                    <a:pt x="178199" y="29699"/>
                  </a:lnTo>
                  <a:lnTo>
                    <a:pt x="178199" y="2185795"/>
                  </a:lnTo>
                  <a:lnTo>
                    <a:pt x="175865" y="2197354"/>
                  </a:lnTo>
                  <a:lnTo>
                    <a:pt x="169499" y="2206795"/>
                  </a:lnTo>
                  <a:lnTo>
                    <a:pt x="160059" y="2213161"/>
                  </a:lnTo>
                  <a:lnTo>
                    <a:pt x="148499" y="2215495"/>
                  </a:lnTo>
                  <a:lnTo>
                    <a:pt x="29699" y="2215495"/>
                  </a:lnTo>
                  <a:lnTo>
                    <a:pt x="18140" y="2213161"/>
                  </a:lnTo>
                  <a:lnTo>
                    <a:pt x="8699" y="2206795"/>
                  </a:lnTo>
                  <a:lnTo>
                    <a:pt x="2334" y="2197354"/>
                  </a:lnTo>
                  <a:lnTo>
                    <a:pt x="0" y="2185795"/>
                  </a:lnTo>
                  <a:lnTo>
                    <a:pt x="0" y="29699"/>
                  </a:lnTo>
                  <a:close/>
                </a:path>
              </a:pathLst>
            </a:custGeom>
            <a:ln w="28574">
              <a:solidFill>
                <a:srgbClr val="CC0000"/>
              </a:solidFill>
            </a:ln>
          </p:spPr>
          <p:txBody>
            <a:bodyPr wrap="square" lIns="0" tIns="0" rIns="0" bIns="0" rtlCol="0"/>
            <a:lstStyle/>
            <a:p>
              <a:endParaRPr/>
            </a:p>
          </p:txBody>
        </p:sp>
        <p:sp>
          <p:nvSpPr>
            <p:cNvPr id="158" name="object 158"/>
            <p:cNvSpPr/>
            <p:nvPr/>
          </p:nvSpPr>
          <p:spPr>
            <a:xfrm>
              <a:off x="3795592" y="4088266"/>
              <a:ext cx="803910" cy="1685925"/>
            </a:xfrm>
            <a:custGeom>
              <a:avLst/>
              <a:gdLst/>
              <a:ahLst/>
              <a:cxnLst/>
              <a:rect l="l" t="t" r="r" b="b"/>
              <a:pathLst>
                <a:path w="803910" h="1685925">
                  <a:moveTo>
                    <a:pt x="0" y="1685796"/>
                  </a:moveTo>
                  <a:lnTo>
                    <a:pt x="18867" y="1629748"/>
                  </a:lnTo>
                  <a:lnTo>
                    <a:pt x="42070" y="1557154"/>
                  </a:lnTo>
                  <a:lnTo>
                    <a:pt x="55149" y="1515607"/>
                  </a:lnTo>
                  <a:lnTo>
                    <a:pt x="69133" y="1471071"/>
                  </a:lnTo>
                  <a:lnTo>
                    <a:pt x="83965" y="1423925"/>
                  </a:lnTo>
                  <a:lnTo>
                    <a:pt x="99584" y="1374554"/>
                  </a:lnTo>
                  <a:lnTo>
                    <a:pt x="115932" y="1323338"/>
                  </a:lnTo>
                  <a:lnTo>
                    <a:pt x="132949" y="1270659"/>
                  </a:lnTo>
                  <a:lnTo>
                    <a:pt x="150576" y="1216900"/>
                  </a:lnTo>
                  <a:lnTo>
                    <a:pt x="168754" y="1162443"/>
                  </a:lnTo>
                  <a:lnTo>
                    <a:pt x="187423" y="1107669"/>
                  </a:lnTo>
                  <a:lnTo>
                    <a:pt x="206525" y="1052960"/>
                  </a:lnTo>
                  <a:lnTo>
                    <a:pt x="226000" y="998699"/>
                  </a:lnTo>
                  <a:lnTo>
                    <a:pt x="245789" y="945268"/>
                  </a:lnTo>
                  <a:lnTo>
                    <a:pt x="265833" y="893048"/>
                  </a:lnTo>
                  <a:lnTo>
                    <a:pt x="286073" y="842422"/>
                  </a:lnTo>
                  <a:lnTo>
                    <a:pt x="306449" y="793771"/>
                  </a:lnTo>
                  <a:lnTo>
                    <a:pt x="326902" y="747477"/>
                  </a:lnTo>
                  <a:lnTo>
                    <a:pt x="347374" y="703923"/>
                  </a:lnTo>
                  <a:lnTo>
                    <a:pt x="369870" y="659320"/>
                  </a:lnTo>
                  <a:lnTo>
                    <a:pt x="394214" y="613962"/>
                  </a:lnTo>
                  <a:lnTo>
                    <a:pt x="420152" y="568069"/>
                  </a:lnTo>
                  <a:lnTo>
                    <a:pt x="447432" y="521862"/>
                  </a:lnTo>
                  <a:lnTo>
                    <a:pt x="475799" y="475561"/>
                  </a:lnTo>
                  <a:lnTo>
                    <a:pt x="504999" y="429386"/>
                  </a:lnTo>
                  <a:lnTo>
                    <a:pt x="534781" y="383557"/>
                  </a:lnTo>
                  <a:lnTo>
                    <a:pt x="564889" y="338294"/>
                  </a:lnTo>
                  <a:lnTo>
                    <a:pt x="595071" y="293818"/>
                  </a:lnTo>
                  <a:lnTo>
                    <a:pt x="625073" y="250349"/>
                  </a:lnTo>
                  <a:lnTo>
                    <a:pt x="654647" y="208113"/>
                  </a:lnTo>
                  <a:lnTo>
                    <a:pt x="683531" y="167322"/>
                  </a:lnTo>
                  <a:lnTo>
                    <a:pt x="711473" y="128196"/>
                  </a:lnTo>
                  <a:lnTo>
                    <a:pt x="738221" y="90957"/>
                  </a:lnTo>
                  <a:lnTo>
                    <a:pt x="763523" y="55824"/>
                  </a:lnTo>
                  <a:lnTo>
                    <a:pt x="771087" y="45311"/>
                  </a:lnTo>
                  <a:lnTo>
                    <a:pt x="778476" y="35037"/>
                  </a:lnTo>
                  <a:lnTo>
                    <a:pt x="785682" y="25006"/>
                  </a:lnTo>
                  <a:lnTo>
                    <a:pt x="792698" y="15224"/>
                  </a:lnTo>
                  <a:lnTo>
                    <a:pt x="803598" y="0"/>
                  </a:lnTo>
                </a:path>
              </a:pathLst>
            </a:custGeom>
            <a:ln w="28574">
              <a:solidFill>
                <a:srgbClr val="CC0000"/>
              </a:solidFill>
            </a:ln>
          </p:spPr>
          <p:txBody>
            <a:bodyPr wrap="square" lIns="0" tIns="0" rIns="0" bIns="0" rtlCol="0"/>
            <a:lstStyle/>
            <a:p>
              <a:endParaRPr/>
            </a:p>
          </p:txBody>
        </p:sp>
        <p:sp>
          <p:nvSpPr>
            <p:cNvPr id="159" name="object 159"/>
            <p:cNvSpPr/>
            <p:nvPr/>
          </p:nvSpPr>
          <p:spPr>
            <a:xfrm>
              <a:off x="4540178" y="4027829"/>
              <a:ext cx="105274" cy="119424"/>
            </a:xfrm>
            <a:prstGeom prst="rect">
              <a:avLst/>
            </a:prstGeom>
            <a:blipFill>
              <a:blip r:embed="rId2" cstate="print"/>
              <a:stretch>
                <a:fillRect/>
              </a:stretch>
            </a:blipFill>
          </p:spPr>
          <p:txBody>
            <a:bodyPr wrap="square" lIns="0" tIns="0" rIns="0" bIns="0" rtlCol="0"/>
            <a:lstStyle/>
            <a:p>
              <a:endParaRPr/>
            </a:p>
          </p:txBody>
        </p:sp>
      </p:grpSp>
      <p:sp>
        <p:nvSpPr>
          <p:cNvPr id="160" name="object 160"/>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61" name="object 161"/>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62" name="object 162"/>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63" name="object 163"/>
          <p:cNvSpPr txBox="1">
            <a:spLocks noGrp="1"/>
          </p:cNvSpPr>
          <p:nvPr>
            <p:ph type="title"/>
          </p:nvPr>
        </p:nvSpPr>
        <p:spPr>
          <a:xfrm>
            <a:off x="944272" y="429181"/>
            <a:ext cx="3313429" cy="391160"/>
          </a:xfrm>
          <a:prstGeom prst="rect">
            <a:avLst/>
          </a:prstGeom>
        </p:spPr>
        <p:txBody>
          <a:bodyPr vert="horz" wrap="square" lIns="0" tIns="12700" rIns="0" bIns="0" rtlCol="0">
            <a:spAutoFit/>
          </a:bodyPr>
          <a:lstStyle/>
          <a:p>
            <a:pPr marL="12700">
              <a:lnSpc>
                <a:spcPct val="100000"/>
              </a:lnSpc>
              <a:spcBef>
                <a:spcPts val="100"/>
              </a:spcBef>
            </a:pPr>
            <a:r>
              <a:rPr sz="2400" spc="-150">
                <a:solidFill>
                  <a:srgbClr val="000000"/>
                </a:solidFill>
              </a:rPr>
              <a:t>Forward</a:t>
            </a:r>
            <a:r>
              <a:rPr sz="2400" spc="-260">
                <a:solidFill>
                  <a:srgbClr val="000000"/>
                </a:solidFill>
              </a:rPr>
              <a:t> </a:t>
            </a:r>
            <a:r>
              <a:rPr sz="2400" spc="-125">
                <a:solidFill>
                  <a:srgbClr val="000000"/>
                </a:solidFill>
              </a:rPr>
              <a:t>Propagation</a:t>
            </a:r>
            <a:endParaRPr sz="2400"/>
          </a:p>
        </p:txBody>
      </p:sp>
      <p:grpSp>
        <p:nvGrpSpPr>
          <p:cNvPr id="164" name="object 164"/>
          <p:cNvGrpSpPr/>
          <p:nvPr/>
        </p:nvGrpSpPr>
        <p:grpSpPr>
          <a:xfrm>
            <a:off x="8109121" y="2129920"/>
            <a:ext cx="381000" cy="2319655"/>
            <a:chOff x="8109121" y="2129920"/>
            <a:chExt cx="381000" cy="2319655"/>
          </a:xfrm>
        </p:grpSpPr>
        <p:sp>
          <p:nvSpPr>
            <p:cNvPr id="165" name="object 165"/>
            <p:cNvSpPr/>
            <p:nvPr/>
          </p:nvSpPr>
          <p:spPr>
            <a:xfrm>
              <a:off x="8113883" y="2134683"/>
              <a:ext cx="371475" cy="2310130"/>
            </a:xfrm>
            <a:custGeom>
              <a:avLst/>
              <a:gdLst/>
              <a:ahLst/>
              <a:cxnLst/>
              <a:rect l="l" t="t" r="r" b="b"/>
              <a:pathLst>
                <a:path w="371475" h="2310129">
                  <a:moveTo>
                    <a:pt x="371399" y="2310007"/>
                  </a:moveTo>
                  <a:lnTo>
                    <a:pt x="0" y="2310007"/>
                  </a:lnTo>
                  <a:lnTo>
                    <a:pt x="0" y="0"/>
                  </a:lnTo>
                  <a:lnTo>
                    <a:pt x="371399" y="0"/>
                  </a:lnTo>
                  <a:lnTo>
                    <a:pt x="371399" y="2310007"/>
                  </a:lnTo>
                  <a:close/>
                </a:path>
              </a:pathLst>
            </a:custGeom>
            <a:solidFill>
              <a:srgbClr val="D8D8D8"/>
            </a:solidFill>
          </p:spPr>
          <p:txBody>
            <a:bodyPr wrap="square" lIns="0" tIns="0" rIns="0" bIns="0" rtlCol="0"/>
            <a:lstStyle/>
            <a:p>
              <a:endParaRPr/>
            </a:p>
          </p:txBody>
        </p:sp>
        <p:sp>
          <p:nvSpPr>
            <p:cNvPr id="166" name="object 166"/>
            <p:cNvSpPr/>
            <p:nvPr/>
          </p:nvSpPr>
          <p:spPr>
            <a:xfrm>
              <a:off x="8113883" y="2134683"/>
              <a:ext cx="371475" cy="2310130"/>
            </a:xfrm>
            <a:custGeom>
              <a:avLst/>
              <a:gdLst/>
              <a:ahLst/>
              <a:cxnLst/>
              <a:rect l="l" t="t" r="r" b="b"/>
              <a:pathLst>
                <a:path w="371475" h="2310129">
                  <a:moveTo>
                    <a:pt x="0" y="0"/>
                  </a:moveTo>
                  <a:lnTo>
                    <a:pt x="371399" y="0"/>
                  </a:lnTo>
                  <a:lnTo>
                    <a:pt x="371399" y="2310007"/>
                  </a:lnTo>
                  <a:lnTo>
                    <a:pt x="0" y="2310007"/>
                  </a:lnTo>
                  <a:lnTo>
                    <a:pt x="0" y="0"/>
                  </a:lnTo>
                  <a:close/>
                </a:path>
              </a:pathLst>
            </a:custGeom>
            <a:ln w="9524">
              <a:solidFill>
                <a:srgbClr val="999999"/>
              </a:solidFill>
            </a:ln>
          </p:spPr>
          <p:txBody>
            <a:bodyPr wrap="square" lIns="0" tIns="0" rIns="0" bIns="0" rtlCol="0"/>
            <a:lstStyle/>
            <a:p>
              <a:endParaRPr/>
            </a:p>
          </p:txBody>
        </p:sp>
      </p:grpSp>
      <p:sp>
        <p:nvSpPr>
          <p:cNvPr id="167" name="object 167"/>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solidFill>
                  <a:srgbClr val="999999"/>
                </a:solidFill>
                <a:latin typeface="Arial"/>
                <a:cs typeface="Arial"/>
              </a:rPr>
              <a:t>W</a:t>
            </a:r>
            <a:r>
              <a:rPr sz="1200">
                <a:solidFill>
                  <a:srgbClr val="999999"/>
                </a:solidFill>
                <a:latin typeface="Arial"/>
                <a:cs typeface="Arial"/>
              </a:rPr>
              <a:t>(3)</a:t>
            </a:r>
            <a:endParaRPr sz="1200">
              <a:latin typeface="Arial"/>
              <a:cs typeface="Arial"/>
            </a:endParaRPr>
          </a:p>
        </p:txBody>
      </p:sp>
      <p:sp>
        <p:nvSpPr>
          <p:cNvPr id="168" name="object 168"/>
          <p:cNvSpPr txBox="1"/>
          <p:nvPr/>
        </p:nvSpPr>
        <p:spPr>
          <a:xfrm>
            <a:off x="1022370" y="4525621"/>
            <a:ext cx="6758940" cy="1885314"/>
          </a:xfrm>
          <a:prstGeom prst="rect">
            <a:avLst/>
          </a:prstGeom>
        </p:spPr>
        <p:txBody>
          <a:bodyPr vert="horz" wrap="square" lIns="0" tIns="12700" rIns="0" bIns="0" rtlCol="0">
            <a:spAutoFit/>
          </a:bodyPr>
          <a:lstStyle/>
          <a:p>
            <a:pPr marL="2142490">
              <a:lnSpc>
                <a:spcPct val="100000"/>
              </a:lnSpc>
              <a:spcBef>
                <a:spcPts val="100"/>
              </a:spcBef>
            </a:pPr>
            <a:r>
              <a:rPr sz="1800" spc="-5">
                <a:latin typeface="Arial"/>
                <a:cs typeface="Arial"/>
              </a:rPr>
              <a:t>+1</a:t>
            </a:r>
            <a:endParaRPr sz="1800">
              <a:latin typeface="Arial"/>
              <a:cs typeface="Arial"/>
            </a:endParaRPr>
          </a:p>
          <a:p>
            <a:pPr>
              <a:lnSpc>
                <a:spcPct val="100000"/>
              </a:lnSpc>
            </a:pPr>
            <a:endParaRPr sz="2000">
              <a:latin typeface="Arial"/>
              <a:cs typeface="Arial"/>
            </a:endParaRPr>
          </a:p>
          <a:p>
            <a:pPr marL="3148330">
              <a:lnSpc>
                <a:spcPct val="100000"/>
              </a:lnSpc>
              <a:spcBef>
                <a:spcPts val="1505"/>
              </a:spcBef>
            </a:pPr>
            <a:r>
              <a:rPr sz="2700" baseline="-20061">
                <a:solidFill>
                  <a:srgbClr val="CC0000"/>
                </a:solidFill>
                <a:latin typeface="Arial"/>
                <a:cs typeface="Arial"/>
              </a:rPr>
              <a:t>z</a:t>
            </a:r>
            <a:r>
              <a:rPr sz="1200">
                <a:solidFill>
                  <a:srgbClr val="CC0000"/>
                </a:solidFill>
                <a:latin typeface="Arial"/>
                <a:cs typeface="Arial"/>
              </a:rPr>
              <a:t>(3) </a:t>
            </a:r>
            <a:r>
              <a:rPr sz="2700" baseline="-20061">
                <a:solidFill>
                  <a:srgbClr val="CC0000"/>
                </a:solidFill>
                <a:latin typeface="Arial"/>
                <a:cs typeface="Arial"/>
              </a:rPr>
              <a:t>= W</a:t>
            </a:r>
            <a:r>
              <a:rPr sz="1200">
                <a:solidFill>
                  <a:srgbClr val="CC0000"/>
                </a:solidFill>
                <a:latin typeface="Arial"/>
                <a:cs typeface="Arial"/>
              </a:rPr>
              <a:t>(2)</a:t>
            </a:r>
            <a:r>
              <a:rPr sz="2700" baseline="-20061">
                <a:solidFill>
                  <a:srgbClr val="CC0000"/>
                </a:solidFill>
                <a:latin typeface="Arial"/>
                <a:cs typeface="Arial"/>
              </a:rPr>
              <a:t>a</a:t>
            </a:r>
            <a:r>
              <a:rPr sz="1200">
                <a:solidFill>
                  <a:srgbClr val="CC0000"/>
                </a:solidFill>
                <a:latin typeface="Arial"/>
                <a:cs typeface="Arial"/>
              </a:rPr>
              <a:t>(2) </a:t>
            </a:r>
            <a:r>
              <a:rPr sz="2700" baseline="-20061">
                <a:solidFill>
                  <a:srgbClr val="CC0000"/>
                </a:solidFill>
                <a:latin typeface="Arial"/>
                <a:cs typeface="Arial"/>
              </a:rPr>
              <a:t>+</a:t>
            </a:r>
            <a:r>
              <a:rPr sz="2700" spc="457" baseline="-20061">
                <a:solidFill>
                  <a:srgbClr val="CC0000"/>
                </a:solidFill>
                <a:latin typeface="Arial"/>
                <a:cs typeface="Arial"/>
              </a:rPr>
              <a:t> </a:t>
            </a:r>
            <a:r>
              <a:rPr sz="2700" baseline="-20061">
                <a:solidFill>
                  <a:srgbClr val="CC0000"/>
                </a:solidFill>
                <a:latin typeface="Arial"/>
                <a:cs typeface="Arial"/>
              </a:rPr>
              <a:t>b</a:t>
            </a:r>
            <a:r>
              <a:rPr sz="1200">
                <a:solidFill>
                  <a:srgbClr val="CC0000"/>
                </a:solidFill>
                <a:latin typeface="Arial"/>
                <a:cs typeface="Arial"/>
              </a:rPr>
              <a:t>(2)</a:t>
            </a:r>
            <a:endParaRPr sz="1200">
              <a:latin typeface="Arial"/>
              <a:cs typeface="Arial"/>
            </a:endParaRPr>
          </a:p>
          <a:p>
            <a:pPr>
              <a:lnSpc>
                <a:spcPct val="100000"/>
              </a:lnSpc>
              <a:spcBef>
                <a:spcPts val="35"/>
              </a:spcBef>
            </a:pPr>
            <a:endParaRPr sz="1850">
              <a:latin typeface="Arial"/>
              <a:cs typeface="Arial"/>
            </a:endParaRPr>
          </a:p>
          <a:p>
            <a:pPr marL="50800" marR="43180">
              <a:lnSpc>
                <a:spcPct val="100699"/>
              </a:lnSpc>
            </a:pPr>
            <a:r>
              <a:rPr sz="1800" spc="-85">
                <a:solidFill>
                  <a:srgbClr val="CC0000"/>
                </a:solidFill>
                <a:latin typeface="Verdana"/>
                <a:cs typeface="Verdana"/>
              </a:rPr>
              <a:t>z</a:t>
            </a:r>
            <a:r>
              <a:rPr sz="1800" spc="-127" baseline="30092">
                <a:solidFill>
                  <a:srgbClr val="CC0000"/>
                </a:solidFill>
                <a:latin typeface="Verdana"/>
                <a:cs typeface="Verdana"/>
              </a:rPr>
              <a:t>(3) </a:t>
            </a:r>
            <a:r>
              <a:rPr sz="1800" spc="-15">
                <a:solidFill>
                  <a:srgbClr val="CC0000"/>
                </a:solidFill>
                <a:latin typeface="Verdana"/>
                <a:cs typeface="Verdana"/>
              </a:rPr>
              <a:t>is </a:t>
            </a:r>
            <a:r>
              <a:rPr sz="1800" spc="30">
                <a:solidFill>
                  <a:srgbClr val="CC0000"/>
                </a:solidFill>
                <a:latin typeface="Verdana"/>
                <a:cs typeface="Verdana"/>
              </a:rPr>
              <a:t>calculated </a:t>
            </a:r>
            <a:r>
              <a:rPr sz="1800" spc="25">
                <a:solidFill>
                  <a:srgbClr val="CC0000"/>
                </a:solidFill>
                <a:latin typeface="Verdana"/>
                <a:cs typeface="Verdana"/>
              </a:rPr>
              <a:t>by </a:t>
            </a:r>
            <a:r>
              <a:rPr sz="1800" spc="20">
                <a:solidFill>
                  <a:srgbClr val="CC0000"/>
                </a:solidFill>
                <a:latin typeface="Verdana"/>
                <a:cs typeface="Verdana"/>
              </a:rPr>
              <a:t>multiplying </a:t>
            </a:r>
            <a:r>
              <a:rPr sz="1800" spc="-95">
                <a:solidFill>
                  <a:srgbClr val="CC0000"/>
                </a:solidFill>
                <a:latin typeface="Verdana"/>
                <a:cs typeface="Verdana"/>
              </a:rPr>
              <a:t>a</a:t>
            </a:r>
            <a:r>
              <a:rPr sz="1800" spc="-142" baseline="30092">
                <a:solidFill>
                  <a:srgbClr val="CC0000"/>
                </a:solidFill>
                <a:latin typeface="Verdana"/>
                <a:cs typeface="Verdana"/>
              </a:rPr>
              <a:t>(2) </a:t>
            </a:r>
            <a:r>
              <a:rPr sz="1800" spc="25">
                <a:solidFill>
                  <a:srgbClr val="CC0000"/>
                </a:solidFill>
                <a:latin typeface="Verdana"/>
                <a:cs typeface="Verdana"/>
              </a:rPr>
              <a:t>vector </a:t>
            </a:r>
            <a:r>
              <a:rPr sz="1800" spc="55">
                <a:solidFill>
                  <a:srgbClr val="CC0000"/>
                </a:solidFill>
                <a:latin typeface="Verdana"/>
                <a:cs typeface="Verdana"/>
              </a:rPr>
              <a:t>with</a:t>
            </a:r>
            <a:r>
              <a:rPr sz="1800" spc="-409">
                <a:solidFill>
                  <a:srgbClr val="CC0000"/>
                </a:solidFill>
                <a:latin typeface="Verdana"/>
                <a:cs typeface="Verdana"/>
              </a:rPr>
              <a:t> </a:t>
            </a:r>
            <a:r>
              <a:rPr sz="1800" spc="-65">
                <a:solidFill>
                  <a:srgbClr val="CC0000"/>
                </a:solidFill>
                <a:latin typeface="Verdana"/>
                <a:cs typeface="Verdana"/>
              </a:rPr>
              <a:t>W</a:t>
            </a:r>
            <a:r>
              <a:rPr sz="1800" spc="-97" baseline="30092">
                <a:solidFill>
                  <a:srgbClr val="CC0000"/>
                </a:solidFill>
                <a:latin typeface="Verdana"/>
                <a:cs typeface="Verdana"/>
              </a:rPr>
              <a:t>(2) </a:t>
            </a:r>
            <a:r>
              <a:rPr sz="1800" spc="55">
                <a:solidFill>
                  <a:srgbClr val="CC0000"/>
                </a:solidFill>
                <a:latin typeface="Verdana"/>
                <a:cs typeface="Verdana"/>
              </a:rPr>
              <a:t>weight  </a:t>
            </a:r>
            <a:r>
              <a:rPr sz="1800" spc="-5">
                <a:solidFill>
                  <a:srgbClr val="CC0000"/>
                </a:solidFill>
                <a:latin typeface="Verdana"/>
                <a:cs typeface="Verdana"/>
              </a:rPr>
              <a:t>matrix</a:t>
            </a:r>
            <a:r>
              <a:rPr sz="1800" spc="-145">
                <a:solidFill>
                  <a:srgbClr val="CC0000"/>
                </a:solidFill>
                <a:latin typeface="Verdana"/>
                <a:cs typeface="Verdana"/>
              </a:rPr>
              <a:t> </a:t>
            </a:r>
            <a:r>
              <a:rPr sz="1800" spc="25">
                <a:solidFill>
                  <a:srgbClr val="CC0000"/>
                </a:solidFill>
                <a:latin typeface="Verdana"/>
                <a:cs typeface="Verdana"/>
              </a:rPr>
              <a:t>and</a:t>
            </a:r>
            <a:r>
              <a:rPr sz="1800" spc="-140">
                <a:solidFill>
                  <a:srgbClr val="CC0000"/>
                </a:solidFill>
                <a:latin typeface="Verdana"/>
                <a:cs typeface="Verdana"/>
              </a:rPr>
              <a:t> </a:t>
            </a:r>
            <a:r>
              <a:rPr sz="1800" spc="35">
                <a:solidFill>
                  <a:srgbClr val="CC0000"/>
                </a:solidFill>
                <a:latin typeface="Verdana"/>
                <a:cs typeface="Verdana"/>
              </a:rPr>
              <a:t>adding</a:t>
            </a:r>
            <a:r>
              <a:rPr sz="1800" spc="-140">
                <a:solidFill>
                  <a:srgbClr val="CC0000"/>
                </a:solidFill>
                <a:latin typeface="Verdana"/>
                <a:cs typeface="Verdana"/>
              </a:rPr>
              <a:t> </a:t>
            </a:r>
            <a:r>
              <a:rPr sz="1800" spc="-15">
                <a:solidFill>
                  <a:srgbClr val="CC0000"/>
                </a:solidFill>
                <a:latin typeface="Verdana"/>
                <a:cs typeface="Verdana"/>
              </a:rPr>
              <a:t>layer</a:t>
            </a:r>
            <a:r>
              <a:rPr sz="1800" spc="-140">
                <a:solidFill>
                  <a:srgbClr val="CC0000"/>
                </a:solidFill>
                <a:latin typeface="Verdana"/>
                <a:cs typeface="Verdana"/>
              </a:rPr>
              <a:t> </a:t>
            </a:r>
            <a:r>
              <a:rPr sz="1800" spc="-85">
                <a:solidFill>
                  <a:srgbClr val="CC0000"/>
                </a:solidFill>
                <a:latin typeface="Verdana"/>
                <a:cs typeface="Verdana"/>
              </a:rPr>
              <a:t>2</a:t>
            </a:r>
            <a:r>
              <a:rPr sz="1800" spc="-140">
                <a:solidFill>
                  <a:srgbClr val="CC0000"/>
                </a:solidFill>
                <a:latin typeface="Verdana"/>
                <a:cs typeface="Verdana"/>
              </a:rPr>
              <a:t> </a:t>
            </a:r>
            <a:r>
              <a:rPr sz="1800" spc="5">
                <a:solidFill>
                  <a:srgbClr val="CC0000"/>
                </a:solidFill>
                <a:latin typeface="Verdana"/>
                <a:cs typeface="Verdana"/>
              </a:rPr>
              <a:t>biases</a:t>
            </a:r>
            <a:endParaRPr sz="1800">
              <a:latin typeface="Verdana"/>
              <a:cs typeface="Verdana"/>
            </a:endParaRPr>
          </a:p>
        </p:txBody>
      </p:sp>
      <p:sp>
        <p:nvSpPr>
          <p:cNvPr id="169" name="object 169"/>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solidFill>
                  <a:srgbClr val="999999"/>
                </a:solidFill>
                <a:latin typeface="Arial"/>
                <a:cs typeface="Arial"/>
              </a:rPr>
              <a:t>a</a:t>
            </a:r>
            <a:r>
              <a:rPr sz="1200">
                <a:solidFill>
                  <a:srgbClr val="999999"/>
                </a:solidFill>
                <a:latin typeface="Arial"/>
                <a:cs typeface="Arial"/>
              </a:rPr>
              <a:t>(3)</a:t>
            </a:r>
            <a:endParaRPr sz="1200">
              <a:latin typeface="Arial"/>
              <a:cs typeface="Arial"/>
            </a:endParaRPr>
          </a:p>
        </p:txBody>
      </p:sp>
      <p:sp>
        <p:nvSpPr>
          <p:cNvPr id="170" name="object 170"/>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solidFill>
                  <a:srgbClr val="999999"/>
                </a:solidFill>
                <a:latin typeface="Arial"/>
                <a:cs typeface="Arial"/>
              </a:rPr>
              <a:t>a</a:t>
            </a:r>
            <a:r>
              <a:rPr sz="1200">
                <a:solidFill>
                  <a:srgbClr val="999999"/>
                </a:solidFill>
                <a:latin typeface="Arial"/>
                <a:cs typeface="Arial"/>
              </a:rPr>
              <a:t>(4)</a:t>
            </a:r>
            <a:endParaRPr sz="12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3270" y="1506184"/>
            <a:ext cx="1534160" cy="137795"/>
          </a:xfrm>
          <a:custGeom>
            <a:avLst/>
            <a:gdLst/>
            <a:ahLst/>
            <a:cxnLst/>
            <a:rect l="l" t="t" r="r" b="b"/>
            <a:pathLst>
              <a:path w="1534160" h="137794">
                <a:moveTo>
                  <a:pt x="1533596" y="137699"/>
                </a:moveTo>
                <a:lnTo>
                  <a:pt x="0" y="137699"/>
                </a:lnTo>
                <a:lnTo>
                  <a:pt x="0" y="0"/>
                </a:lnTo>
                <a:lnTo>
                  <a:pt x="1533596" y="0"/>
                </a:lnTo>
                <a:lnTo>
                  <a:pt x="1533596" y="137699"/>
                </a:lnTo>
                <a:close/>
              </a:path>
            </a:pathLst>
          </a:custGeom>
          <a:solidFill>
            <a:srgbClr val="4DCDC3"/>
          </a:solidFill>
        </p:spPr>
        <p:txBody>
          <a:bodyPr wrap="square" lIns="0" tIns="0" rIns="0" bIns="0" rtlCol="0"/>
          <a:lstStyle/>
          <a:p>
            <a:endParaRPr/>
          </a:p>
        </p:txBody>
      </p:sp>
      <p:sp>
        <p:nvSpPr>
          <p:cNvPr id="3" name="object 3"/>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4" name="object 4"/>
          <p:cNvSpPr txBox="1">
            <a:spLocks noGrp="1"/>
          </p:cNvSpPr>
          <p:nvPr>
            <p:ph type="title"/>
          </p:nvPr>
        </p:nvSpPr>
        <p:spPr>
          <a:xfrm>
            <a:off x="764223" y="721238"/>
            <a:ext cx="4356735" cy="482600"/>
          </a:xfrm>
          <a:prstGeom prst="rect">
            <a:avLst/>
          </a:prstGeom>
        </p:spPr>
        <p:txBody>
          <a:bodyPr vert="horz" wrap="square" lIns="0" tIns="12700" rIns="0" bIns="0" rtlCol="0">
            <a:spAutoFit/>
          </a:bodyPr>
          <a:lstStyle/>
          <a:p>
            <a:pPr marL="12700">
              <a:lnSpc>
                <a:spcPct val="100000"/>
              </a:lnSpc>
              <a:spcBef>
                <a:spcPts val="100"/>
              </a:spcBef>
            </a:pPr>
            <a:r>
              <a:rPr sz="3000" spc="-180">
                <a:solidFill>
                  <a:srgbClr val="444F5B"/>
                </a:solidFill>
              </a:rPr>
              <a:t>Neural Networks:</a:t>
            </a:r>
            <a:r>
              <a:rPr sz="3000" spc="-355">
                <a:solidFill>
                  <a:srgbClr val="444F5B"/>
                </a:solidFill>
              </a:rPr>
              <a:t> </a:t>
            </a:r>
            <a:r>
              <a:rPr sz="3000" spc="-280">
                <a:solidFill>
                  <a:srgbClr val="444F5B"/>
                </a:solidFill>
              </a:rPr>
              <a:t>Idea</a:t>
            </a:r>
            <a:endParaRPr sz="3000"/>
          </a:p>
        </p:txBody>
      </p:sp>
      <p:sp>
        <p:nvSpPr>
          <p:cNvPr id="5" name="object 5"/>
          <p:cNvSpPr txBox="1"/>
          <p:nvPr/>
        </p:nvSpPr>
        <p:spPr>
          <a:xfrm>
            <a:off x="840423" y="1948626"/>
            <a:ext cx="7587615" cy="1115060"/>
          </a:xfrm>
          <a:prstGeom prst="rect">
            <a:avLst/>
          </a:prstGeom>
        </p:spPr>
        <p:txBody>
          <a:bodyPr vert="horz" wrap="square" lIns="0" tIns="12700" rIns="0" bIns="0" rtlCol="0">
            <a:spAutoFit/>
          </a:bodyPr>
          <a:lstStyle/>
          <a:p>
            <a:pPr marL="12700">
              <a:lnSpc>
                <a:spcPts val="2865"/>
              </a:lnSpc>
              <a:spcBef>
                <a:spcPts val="100"/>
              </a:spcBef>
            </a:pPr>
            <a:r>
              <a:rPr sz="2400">
                <a:solidFill>
                  <a:srgbClr val="C6F464"/>
                </a:solidFill>
                <a:latin typeface="AoyagiKouzanFontT"/>
                <a:cs typeface="AoyagiKouzanFontT"/>
              </a:rPr>
              <a:t>▣ </a:t>
            </a:r>
            <a:r>
              <a:rPr sz="2400" spc="20">
                <a:solidFill>
                  <a:srgbClr val="444F5B"/>
                </a:solidFill>
                <a:latin typeface="Verdana"/>
                <a:cs typeface="Verdana"/>
              </a:rPr>
              <a:t>Chain </a:t>
            </a:r>
            <a:r>
              <a:rPr sz="2400" spc="45">
                <a:solidFill>
                  <a:srgbClr val="444F5B"/>
                </a:solidFill>
                <a:latin typeface="Verdana"/>
                <a:cs typeface="Verdana"/>
              </a:rPr>
              <a:t>together </a:t>
            </a:r>
            <a:r>
              <a:rPr sz="2400" spc="20">
                <a:solidFill>
                  <a:srgbClr val="444F5B"/>
                </a:solidFill>
                <a:latin typeface="Verdana"/>
                <a:cs typeface="Verdana"/>
              </a:rPr>
              <a:t>non-linear</a:t>
            </a:r>
            <a:r>
              <a:rPr sz="2400" spc="-45">
                <a:solidFill>
                  <a:srgbClr val="444F5B"/>
                </a:solidFill>
                <a:latin typeface="Verdana"/>
                <a:cs typeface="Verdana"/>
              </a:rPr>
              <a:t> </a:t>
            </a:r>
            <a:r>
              <a:rPr sz="2400" spc="45">
                <a:solidFill>
                  <a:srgbClr val="444F5B"/>
                </a:solidFill>
                <a:latin typeface="Verdana"/>
                <a:cs typeface="Verdana"/>
              </a:rPr>
              <a:t>functions</a:t>
            </a:r>
            <a:endParaRPr sz="2400">
              <a:latin typeface="Verdana"/>
              <a:cs typeface="Verdana"/>
            </a:endParaRPr>
          </a:p>
          <a:p>
            <a:pPr marL="12700">
              <a:lnSpc>
                <a:spcPts val="2850"/>
              </a:lnSpc>
            </a:pPr>
            <a:r>
              <a:rPr sz="2400">
                <a:solidFill>
                  <a:srgbClr val="C6F464"/>
                </a:solidFill>
                <a:latin typeface="AoyagiKouzanFontT"/>
                <a:cs typeface="AoyagiKouzanFontT"/>
              </a:rPr>
              <a:t>▣</a:t>
            </a:r>
            <a:r>
              <a:rPr sz="2400" spc="600">
                <a:solidFill>
                  <a:srgbClr val="C6F464"/>
                </a:solidFill>
                <a:latin typeface="AoyagiKouzanFontT"/>
                <a:cs typeface="AoyagiKouzanFontT"/>
              </a:rPr>
              <a:t> </a:t>
            </a:r>
            <a:r>
              <a:rPr sz="2400" spc="5">
                <a:solidFill>
                  <a:srgbClr val="444F5B"/>
                </a:solidFill>
                <a:latin typeface="Verdana"/>
                <a:cs typeface="Verdana"/>
              </a:rPr>
              <a:t>Have</a:t>
            </a:r>
            <a:r>
              <a:rPr sz="2400" spc="-190">
                <a:solidFill>
                  <a:srgbClr val="444F5B"/>
                </a:solidFill>
                <a:latin typeface="Verdana"/>
                <a:cs typeface="Verdana"/>
              </a:rPr>
              <a:t> </a:t>
            </a:r>
            <a:r>
              <a:rPr sz="2400" spc="30">
                <a:solidFill>
                  <a:srgbClr val="444F5B"/>
                </a:solidFill>
                <a:latin typeface="Verdana"/>
                <a:cs typeface="Verdana"/>
              </a:rPr>
              <a:t>lots</a:t>
            </a:r>
            <a:r>
              <a:rPr sz="2400" spc="-190">
                <a:solidFill>
                  <a:srgbClr val="444F5B"/>
                </a:solidFill>
                <a:latin typeface="Verdana"/>
                <a:cs typeface="Verdana"/>
              </a:rPr>
              <a:t> </a:t>
            </a:r>
            <a:r>
              <a:rPr sz="2400" spc="95">
                <a:solidFill>
                  <a:srgbClr val="444F5B"/>
                </a:solidFill>
                <a:latin typeface="Verdana"/>
                <a:cs typeface="Verdana"/>
              </a:rPr>
              <a:t>of</a:t>
            </a:r>
            <a:r>
              <a:rPr sz="2400" spc="-190">
                <a:solidFill>
                  <a:srgbClr val="444F5B"/>
                </a:solidFill>
                <a:latin typeface="Verdana"/>
                <a:cs typeface="Verdana"/>
              </a:rPr>
              <a:t> </a:t>
            </a:r>
            <a:r>
              <a:rPr sz="2400" spc="10">
                <a:solidFill>
                  <a:srgbClr val="444F5B"/>
                </a:solidFill>
                <a:latin typeface="Verdana"/>
                <a:cs typeface="Verdana"/>
              </a:rPr>
              <a:t>parameters</a:t>
            </a:r>
            <a:r>
              <a:rPr sz="2400" spc="-190">
                <a:solidFill>
                  <a:srgbClr val="444F5B"/>
                </a:solidFill>
                <a:latin typeface="Verdana"/>
                <a:cs typeface="Verdana"/>
              </a:rPr>
              <a:t> </a:t>
            </a:r>
            <a:r>
              <a:rPr sz="2400" spc="25">
                <a:solidFill>
                  <a:srgbClr val="444F5B"/>
                </a:solidFill>
                <a:latin typeface="Verdana"/>
                <a:cs typeface="Verdana"/>
              </a:rPr>
              <a:t>that</a:t>
            </a:r>
            <a:r>
              <a:rPr sz="2400" spc="-190">
                <a:solidFill>
                  <a:srgbClr val="444F5B"/>
                </a:solidFill>
                <a:latin typeface="Verdana"/>
                <a:cs typeface="Verdana"/>
              </a:rPr>
              <a:t> </a:t>
            </a:r>
            <a:r>
              <a:rPr sz="2400" spc="40">
                <a:solidFill>
                  <a:srgbClr val="444F5B"/>
                </a:solidFill>
                <a:latin typeface="Verdana"/>
                <a:cs typeface="Verdana"/>
              </a:rPr>
              <a:t>can</a:t>
            </a:r>
            <a:r>
              <a:rPr sz="2400" spc="-185">
                <a:solidFill>
                  <a:srgbClr val="444F5B"/>
                </a:solidFill>
                <a:latin typeface="Verdana"/>
                <a:cs typeface="Verdana"/>
              </a:rPr>
              <a:t> </a:t>
            </a:r>
            <a:r>
              <a:rPr sz="2400" spc="85">
                <a:solidFill>
                  <a:srgbClr val="444F5B"/>
                </a:solidFill>
                <a:latin typeface="Verdana"/>
                <a:cs typeface="Verdana"/>
              </a:rPr>
              <a:t>be</a:t>
            </a:r>
            <a:r>
              <a:rPr sz="2400" spc="-190">
                <a:solidFill>
                  <a:srgbClr val="444F5B"/>
                </a:solidFill>
                <a:latin typeface="Verdana"/>
                <a:cs typeface="Verdana"/>
              </a:rPr>
              <a:t> </a:t>
            </a:r>
            <a:r>
              <a:rPr sz="2400" spc="15">
                <a:solidFill>
                  <a:srgbClr val="444F5B"/>
                </a:solidFill>
                <a:latin typeface="Verdana"/>
                <a:cs typeface="Verdana"/>
              </a:rPr>
              <a:t>adjusted</a:t>
            </a:r>
            <a:endParaRPr sz="2400">
              <a:latin typeface="Verdana"/>
              <a:cs typeface="Verdana"/>
            </a:endParaRPr>
          </a:p>
          <a:p>
            <a:pPr marL="12700">
              <a:lnSpc>
                <a:spcPts val="2865"/>
              </a:lnSpc>
            </a:pPr>
            <a:r>
              <a:rPr sz="2400">
                <a:solidFill>
                  <a:srgbClr val="C6F464"/>
                </a:solidFill>
                <a:latin typeface="AoyagiKouzanFontT"/>
                <a:cs typeface="AoyagiKouzanFontT"/>
              </a:rPr>
              <a:t>▣ </a:t>
            </a:r>
            <a:r>
              <a:rPr sz="2400" spc="10">
                <a:solidFill>
                  <a:srgbClr val="444F5B"/>
                </a:solidFill>
                <a:latin typeface="Verdana"/>
                <a:cs typeface="Verdana"/>
              </a:rPr>
              <a:t>These </a:t>
            </a:r>
            <a:r>
              <a:rPr sz="2400" spc="-5">
                <a:solidFill>
                  <a:srgbClr val="444F5B"/>
                </a:solidFill>
                <a:latin typeface="Verdana"/>
                <a:cs typeface="Verdana"/>
              </a:rPr>
              <a:t>“weights” </a:t>
            </a:r>
            <a:r>
              <a:rPr sz="2400" spc="40">
                <a:solidFill>
                  <a:srgbClr val="444F5B"/>
                </a:solidFill>
                <a:latin typeface="Verdana"/>
                <a:cs typeface="Verdana"/>
              </a:rPr>
              <a:t>determine </a:t>
            </a:r>
            <a:r>
              <a:rPr sz="2400" spc="45">
                <a:solidFill>
                  <a:srgbClr val="444F5B"/>
                </a:solidFill>
                <a:latin typeface="Verdana"/>
                <a:cs typeface="Verdana"/>
              </a:rPr>
              <a:t>the </a:t>
            </a:r>
            <a:r>
              <a:rPr sz="2400" spc="75">
                <a:solidFill>
                  <a:srgbClr val="444F5B"/>
                </a:solidFill>
                <a:latin typeface="Verdana"/>
                <a:cs typeface="Verdana"/>
              </a:rPr>
              <a:t>model</a:t>
            </a:r>
            <a:r>
              <a:rPr sz="2400" spc="-420">
                <a:solidFill>
                  <a:srgbClr val="444F5B"/>
                </a:solidFill>
                <a:latin typeface="Verdana"/>
                <a:cs typeface="Verdana"/>
              </a:rPr>
              <a:t> </a:t>
            </a:r>
            <a:r>
              <a:rPr sz="2400" spc="55">
                <a:solidFill>
                  <a:srgbClr val="444F5B"/>
                </a:solidFill>
                <a:latin typeface="Verdana"/>
                <a:cs typeface="Verdana"/>
              </a:rPr>
              <a:t>function</a:t>
            </a:r>
            <a:endParaRPr sz="2400">
              <a:latin typeface="Verdana"/>
              <a:cs typeface="Verdana"/>
            </a:endParaRPr>
          </a:p>
        </p:txBody>
      </p:sp>
      <p:pic>
        <p:nvPicPr>
          <p:cNvPr id="7" name="Picture 7" descr="A picture containing food, clock&#10;&#10;Description automatically generated">
            <a:extLst>
              <a:ext uri="{FF2B5EF4-FFF2-40B4-BE49-F238E27FC236}">
                <a16:creationId xmlns:a16="http://schemas.microsoft.com/office/drawing/2014/main" id="{E342F5E1-A82F-4C24-BB5E-7E51E5760F1C}"/>
              </a:ext>
            </a:extLst>
          </p:cNvPr>
          <p:cNvPicPr>
            <a:picLocks noChangeAspect="1"/>
          </p:cNvPicPr>
          <p:nvPr/>
        </p:nvPicPr>
        <p:blipFill rotWithShape="1">
          <a:blip r:embed="rId2"/>
          <a:srcRect l="-79" t="370" r="51840" b="370"/>
          <a:stretch/>
        </p:blipFill>
        <p:spPr>
          <a:xfrm>
            <a:off x="1579860" y="3708378"/>
            <a:ext cx="2886601" cy="2452586"/>
          </a:xfrm>
          <a:prstGeom prst="rect">
            <a:avLst/>
          </a:prstGeom>
        </p:spPr>
      </p:pic>
      <p:sp>
        <p:nvSpPr>
          <p:cNvPr id="8" name="TextBox 7">
            <a:extLst>
              <a:ext uri="{FF2B5EF4-FFF2-40B4-BE49-F238E27FC236}">
                <a16:creationId xmlns:a16="http://schemas.microsoft.com/office/drawing/2014/main" id="{E745BE61-05D9-4E8D-B45A-D60D47208577}"/>
              </a:ext>
            </a:extLst>
          </p:cNvPr>
          <p:cNvSpPr txBox="1"/>
          <p:nvPr/>
        </p:nvSpPr>
        <p:spPr>
          <a:xfrm>
            <a:off x="2254785" y="6275941"/>
            <a:ext cx="51944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Linear Boundary</a:t>
            </a:r>
            <a:r>
              <a:rPr lang="en-US"/>
              <a:t>                   </a:t>
            </a:r>
            <a:r>
              <a:rPr lang="en-US" b="1"/>
              <a:t>Non-Linear Boundary</a:t>
            </a:r>
            <a:endParaRPr lang="en-US" b="1">
              <a:cs typeface="Calibri"/>
            </a:endParaRPr>
          </a:p>
        </p:txBody>
      </p:sp>
      <p:pic>
        <p:nvPicPr>
          <p:cNvPr id="11" name="Picture 11" descr="A close up of a logo&#10;&#10;Description automatically generated">
            <a:extLst>
              <a:ext uri="{FF2B5EF4-FFF2-40B4-BE49-F238E27FC236}">
                <a16:creationId xmlns:a16="http://schemas.microsoft.com/office/drawing/2014/main" id="{0C8BEDD2-EEFF-4856-A8A2-52BF70FBCB77}"/>
              </a:ext>
            </a:extLst>
          </p:cNvPr>
          <p:cNvPicPr>
            <a:picLocks noChangeAspect="1"/>
          </p:cNvPicPr>
          <p:nvPr/>
        </p:nvPicPr>
        <p:blipFill>
          <a:blip r:embed="rId3"/>
          <a:stretch>
            <a:fillRect/>
          </a:stretch>
        </p:blipFill>
        <p:spPr>
          <a:xfrm>
            <a:off x="4602354" y="3672576"/>
            <a:ext cx="2638425" cy="2524125"/>
          </a:xfrm>
          <a:prstGeom prst="rect">
            <a:avLst/>
          </a:prstGeom>
        </p:spPr>
      </p:pic>
    </p:spTree>
    <p:extLst>
      <p:ext uri="{BB962C8B-B14F-4D97-AF65-F5344CB8AC3E}">
        <p14:creationId xmlns:p14="http://schemas.microsoft.com/office/powerpoint/2010/main" val="276071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grpSp>
        <p:nvGrpSpPr>
          <p:cNvPr id="3" name="object 3"/>
          <p:cNvGrpSpPr/>
          <p:nvPr/>
        </p:nvGrpSpPr>
        <p:grpSpPr>
          <a:xfrm>
            <a:off x="2961556" y="1585271"/>
            <a:ext cx="668020" cy="668020"/>
            <a:chOff x="2961556" y="1585271"/>
            <a:chExt cx="668020" cy="668020"/>
          </a:xfrm>
        </p:grpSpPr>
        <p:sp>
          <p:nvSpPr>
            <p:cNvPr id="4" name="object 4"/>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5" name="object 5"/>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6" name="object 6"/>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7" name="object 7"/>
          <p:cNvGrpSpPr/>
          <p:nvPr/>
        </p:nvGrpSpPr>
        <p:grpSpPr>
          <a:xfrm>
            <a:off x="2961556" y="2507482"/>
            <a:ext cx="668020" cy="668020"/>
            <a:chOff x="2961556" y="2507482"/>
            <a:chExt cx="668020" cy="668020"/>
          </a:xfrm>
        </p:grpSpPr>
        <p:sp>
          <p:nvSpPr>
            <p:cNvPr id="8" name="object 8"/>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9" name="object 9"/>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0" name="object 10"/>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1" name="object 11"/>
          <p:cNvGrpSpPr/>
          <p:nvPr/>
        </p:nvGrpSpPr>
        <p:grpSpPr>
          <a:xfrm>
            <a:off x="2961556" y="3429680"/>
            <a:ext cx="668020" cy="668020"/>
            <a:chOff x="2961556" y="3429680"/>
            <a:chExt cx="668020" cy="668020"/>
          </a:xfrm>
        </p:grpSpPr>
        <p:sp>
          <p:nvSpPr>
            <p:cNvPr id="12" name="object 12"/>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3" name="object 13"/>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 name="object 14"/>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5" name="object 15"/>
          <p:cNvGrpSpPr/>
          <p:nvPr/>
        </p:nvGrpSpPr>
        <p:grpSpPr>
          <a:xfrm>
            <a:off x="2961556" y="1585271"/>
            <a:ext cx="2543175" cy="3434079"/>
            <a:chOff x="2961556" y="1585271"/>
            <a:chExt cx="2543175" cy="3434079"/>
          </a:xfrm>
        </p:grpSpPr>
        <p:sp>
          <p:nvSpPr>
            <p:cNvPr id="16" name="object 16"/>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17" name="object 17"/>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sp>
          <p:nvSpPr>
            <p:cNvPr id="18" name="object 18"/>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9" name="object 19"/>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20" name="object 20"/>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1" name="object 21"/>
          <p:cNvGrpSpPr/>
          <p:nvPr/>
        </p:nvGrpSpPr>
        <p:grpSpPr>
          <a:xfrm>
            <a:off x="4837202" y="2507482"/>
            <a:ext cx="668020" cy="668020"/>
            <a:chOff x="4837202" y="2507482"/>
            <a:chExt cx="668020" cy="668020"/>
          </a:xfrm>
        </p:grpSpPr>
        <p:sp>
          <p:nvSpPr>
            <p:cNvPr id="22" name="object 22"/>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3" name="object 23"/>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4" name="object 24"/>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5" name="object 25"/>
          <p:cNvGrpSpPr/>
          <p:nvPr/>
        </p:nvGrpSpPr>
        <p:grpSpPr>
          <a:xfrm>
            <a:off x="4837202" y="3429680"/>
            <a:ext cx="668020" cy="668020"/>
            <a:chOff x="4837202" y="3429680"/>
            <a:chExt cx="668020" cy="668020"/>
          </a:xfrm>
        </p:grpSpPr>
        <p:sp>
          <p:nvSpPr>
            <p:cNvPr id="26" name="object 26"/>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7" name="object 27"/>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28" name="object 28"/>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9" name="object 29"/>
          <p:cNvGrpSpPr/>
          <p:nvPr/>
        </p:nvGrpSpPr>
        <p:grpSpPr>
          <a:xfrm>
            <a:off x="1085910" y="1898488"/>
            <a:ext cx="4418965" cy="3121025"/>
            <a:chOff x="1085910" y="1898488"/>
            <a:chExt cx="4418965" cy="3121025"/>
          </a:xfrm>
        </p:grpSpPr>
        <p:sp>
          <p:nvSpPr>
            <p:cNvPr id="30" name="object 30"/>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31" name="object 31"/>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2" name="object 32"/>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3" name="object 33"/>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34" name="object 34"/>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35" name="object 35"/>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36" name="object 36"/>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37" name="object 37"/>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38" name="object 38"/>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39" name="object 39"/>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0" name="object 40"/>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41" name="object 41"/>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2" name="object 42"/>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3" name="object 43"/>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44" name="object 44"/>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45" name="object 45"/>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46" name="object 46"/>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7" name="object 47"/>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8" name="object 48"/>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9" name="object 49"/>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0" name="object 50"/>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1" name="object 51"/>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2" name="object 52"/>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3" name="object 53"/>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54" name="object 54"/>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55" name="object 55"/>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56" name="object 56"/>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57" name="object 57"/>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58" name="object 58"/>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59" name="object 59"/>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0" name="object 60"/>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61" name="object 61"/>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2" name="object 62"/>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3" name="object 63"/>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64" name="object 64"/>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65" name="object 65"/>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66" name="object 66"/>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67" name="object 67"/>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68" name="object 68"/>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69" name="object 69"/>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0" name="object 70"/>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71" name="object 71"/>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72" name="object 72"/>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3" name="object 73"/>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74" name="object 74"/>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75" name="object 75"/>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76" name="object 76"/>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77" name="object 77"/>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78" name="object 78"/>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79" name="object 79"/>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0" name="object 80"/>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1" name="object 81"/>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2" name="object 82"/>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83" name="object 83"/>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84" name="object 84"/>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85" name="object 85"/>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a:p>
          </p:txBody>
        </p:sp>
        <p:sp>
          <p:nvSpPr>
            <p:cNvPr id="86" name="object 86"/>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7" name="object 87"/>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8" name="object 88"/>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9" name="object 89"/>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0" name="object 90"/>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1" name="object 91"/>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2" name="object 92"/>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93" name="object 93"/>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94" name="object 94"/>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95" name="object 95"/>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96" name="object 96"/>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97" name="object 97"/>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98" name="object 98"/>
          <p:cNvGrpSpPr/>
          <p:nvPr/>
        </p:nvGrpSpPr>
        <p:grpSpPr>
          <a:xfrm>
            <a:off x="1085910" y="2964206"/>
            <a:ext cx="668020" cy="668020"/>
            <a:chOff x="1085910" y="2964206"/>
            <a:chExt cx="668020" cy="668020"/>
          </a:xfrm>
        </p:grpSpPr>
        <p:sp>
          <p:nvSpPr>
            <p:cNvPr id="99" name="object 99"/>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00" name="object 100"/>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01" name="object 101"/>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02" name="object 102"/>
          <p:cNvGrpSpPr/>
          <p:nvPr/>
        </p:nvGrpSpPr>
        <p:grpSpPr>
          <a:xfrm>
            <a:off x="1085910" y="3886429"/>
            <a:ext cx="668020" cy="668020"/>
            <a:chOff x="1085910" y="3886429"/>
            <a:chExt cx="668020" cy="668020"/>
          </a:xfrm>
        </p:grpSpPr>
        <p:sp>
          <p:nvSpPr>
            <p:cNvPr id="103" name="object 103"/>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04" name="object 104"/>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05" name="object 105"/>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06" name="object 106"/>
          <p:cNvGrpSpPr/>
          <p:nvPr/>
        </p:nvGrpSpPr>
        <p:grpSpPr>
          <a:xfrm>
            <a:off x="595311" y="2359587"/>
            <a:ext cx="486409" cy="967740"/>
            <a:chOff x="595311" y="2359587"/>
            <a:chExt cx="486409" cy="967740"/>
          </a:xfrm>
        </p:grpSpPr>
        <p:sp>
          <p:nvSpPr>
            <p:cNvPr id="107" name="object 107"/>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08" name="object 108"/>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09" name="object 109"/>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10" name="object 110"/>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11" name="object 111"/>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12" name="object 112"/>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grpSp>
      <p:sp>
        <p:nvSpPr>
          <p:cNvPr id="113" name="object 113"/>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14" name="object 114"/>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15" name="object 115"/>
          <p:cNvSpPr txBox="1"/>
          <p:nvPr/>
        </p:nvSpPr>
        <p:spPr>
          <a:xfrm>
            <a:off x="1341818" y="4525621"/>
            <a:ext cx="7005955" cy="1809114"/>
          </a:xfrm>
          <a:prstGeom prst="rect">
            <a:avLst/>
          </a:prstGeom>
        </p:spPr>
        <p:txBody>
          <a:bodyPr vert="horz" wrap="square" lIns="0" tIns="12700" rIns="0" bIns="0" rtlCol="0">
            <a:spAutoFit/>
          </a:bodyPr>
          <a:lstStyle/>
          <a:p>
            <a:pPr marL="1823085">
              <a:lnSpc>
                <a:spcPct val="100000"/>
              </a:lnSpc>
              <a:spcBef>
                <a:spcPts val="100"/>
              </a:spcBef>
            </a:pPr>
            <a:r>
              <a:rPr sz="1800" spc="-5">
                <a:latin typeface="Arial"/>
                <a:cs typeface="Arial"/>
              </a:rPr>
              <a:t>+1</a:t>
            </a:r>
            <a:endParaRPr sz="1800">
              <a:latin typeface="Arial"/>
              <a:cs typeface="Arial"/>
            </a:endParaRPr>
          </a:p>
          <a:p>
            <a:pPr>
              <a:lnSpc>
                <a:spcPct val="100000"/>
              </a:lnSpc>
              <a:spcBef>
                <a:spcPts val="5"/>
              </a:spcBef>
            </a:pPr>
            <a:endParaRPr sz="2700">
              <a:latin typeface="Arial"/>
              <a:cs typeface="Arial"/>
            </a:endParaRPr>
          </a:p>
          <a:p>
            <a:pPr marL="20320" algn="ctr">
              <a:lnSpc>
                <a:spcPct val="100000"/>
              </a:lnSpc>
            </a:pPr>
            <a:r>
              <a:rPr sz="2700" baseline="-20061">
                <a:solidFill>
                  <a:srgbClr val="CC0000"/>
                </a:solidFill>
                <a:latin typeface="Arial"/>
                <a:cs typeface="Arial"/>
              </a:rPr>
              <a:t>a</a:t>
            </a:r>
            <a:r>
              <a:rPr sz="1200">
                <a:solidFill>
                  <a:srgbClr val="CC0000"/>
                </a:solidFill>
                <a:latin typeface="Arial"/>
                <a:cs typeface="Arial"/>
              </a:rPr>
              <a:t>(3)  </a:t>
            </a:r>
            <a:r>
              <a:rPr sz="2700" baseline="-20061">
                <a:solidFill>
                  <a:srgbClr val="CC0000"/>
                </a:solidFill>
                <a:latin typeface="Arial"/>
                <a:cs typeface="Arial"/>
              </a:rPr>
              <a:t>=</a:t>
            </a:r>
            <a:r>
              <a:rPr sz="2700" spc="-270" baseline="-20061">
                <a:solidFill>
                  <a:srgbClr val="CC0000"/>
                </a:solidFill>
                <a:latin typeface="Arial"/>
                <a:cs typeface="Arial"/>
              </a:rPr>
              <a:t> </a:t>
            </a:r>
            <a:r>
              <a:rPr sz="2700" spc="-7" baseline="-20061">
                <a:solidFill>
                  <a:srgbClr val="CC0000"/>
                </a:solidFill>
                <a:latin typeface="Arial"/>
                <a:cs typeface="Arial"/>
              </a:rPr>
              <a:t>σ(z</a:t>
            </a:r>
            <a:r>
              <a:rPr sz="1200" spc="-5">
                <a:solidFill>
                  <a:srgbClr val="CC0000"/>
                </a:solidFill>
                <a:latin typeface="Arial"/>
                <a:cs typeface="Arial"/>
              </a:rPr>
              <a:t>(3)</a:t>
            </a:r>
            <a:r>
              <a:rPr sz="2700" spc="-7" baseline="-20061">
                <a:solidFill>
                  <a:srgbClr val="CC0000"/>
                </a:solidFill>
                <a:latin typeface="Arial"/>
                <a:cs typeface="Arial"/>
              </a:rPr>
              <a:t>)</a:t>
            </a:r>
            <a:endParaRPr sz="2700" baseline="-20061">
              <a:latin typeface="Arial"/>
              <a:cs typeface="Arial"/>
            </a:endParaRPr>
          </a:p>
          <a:p>
            <a:pPr>
              <a:lnSpc>
                <a:spcPct val="100000"/>
              </a:lnSpc>
              <a:spcBef>
                <a:spcPts val="20"/>
              </a:spcBef>
            </a:pPr>
            <a:endParaRPr sz="1950">
              <a:latin typeface="Arial"/>
              <a:cs typeface="Arial"/>
            </a:endParaRPr>
          </a:p>
          <a:p>
            <a:pPr marL="50800" marR="43180">
              <a:lnSpc>
                <a:spcPct val="100699"/>
              </a:lnSpc>
            </a:pPr>
            <a:r>
              <a:rPr sz="1800" spc="-15">
                <a:solidFill>
                  <a:srgbClr val="CC0000"/>
                </a:solidFill>
                <a:latin typeface="Verdana"/>
                <a:cs typeface="Verdana"/>
              </a:rPr>
              <a:t>Similar</a:t>
            </a:r>
            <a:r>
              <a:rPr sz="1800" spc="-140">
                <a:solidFill>
                  <a:srgbClr val="CC0000"/>
                </a:solidFill>
                <a:latin typeface="Verdana"/>
                <a:cs typeface="Verdana"/>
              </a:rPr>
              <a:t> </a:t>
            </a:r>
            <a:r>
              <a:rPr sz="1800" spc="60">
                <a:solidFill>
                  <a:srgbClr val="CC0000"/>
                </a:solidFill>
                <a:latin typeface="Verdana"/>
                <a:cs typeface="Verdana"/>
              </a:rPr>
              <a:t>to</a:t>
            </a:r>
            <a:r>
              <a:rPr sz="1800" spc="-135">
                <a:solidFill>
                  <a:srgbClr val="CC0000"/>
                </a:solidFill>
                <a:latin typeface="Verdana"/>
                <a:cs typeface="Verdana"/>
              </a:rPr>
              <a:t> </a:t>
            </a:r>
            <a:r>
              <a:rPr sz="1800" spc="10">
                <a:solidFill>
                  <a:srgbClr val="CC0000"/>
                </a:solidFill>
                <a:latin typeface="Verdana"/>
                <a:cs typeface="Verdana"/>
              </a:rPr>
              <a:t>previous</a:t>
            </a:r>
            <a:r>
              <a:rPr sz="1800" spc="-135">
                <a:solidFill>
                  <a:srgbClr val="CC0000"/>
                </a:solidFill>
                <a:latin typeface="Verdana"/>
                <a:cs typeface="Verdana"/>
              </a:rPr>
              <a:t> </a:t>
            </a:r>
            <a:r>
              <a:rPr sz="1800" spc="-40">
                <a:solidFill>
                  <a:srgbClr val="CC0000"/>
                </a:solidFill>
                <a:latin typeface="Verdana"/>
                <a:cs typeface="Verdana"/>
              </a:rPr>
              <a:t>layer,</a:t>
            </a:r>
            <a:r>
              <a:rPr sz="1800" spc="-135">
                <a:solidFill>
                  <a:srgbClr val="CC0000"/>
                </a:solidFill>
                <a:latin typeface="Verdana"/>
                <a:cs typeface="Verdana"/>
              </a:rPr>
              <a:t> </a:t>
            </a:r>
            <a:r>
              <a:rPr sz="1800" spc="-100">
                <a:solidFill>
                  <a:srgbClr val="CC0000"/>
                </a:solidFill>
                <a:latin typeface="Verdana"/>
                <a:cs typeface="Verdana"/>
              </a:rPr>
              <a:t>a</a:t>
            </a:r>
            <a:r>
              <a:rPr sz="1800" spc="-150" baseline="30092">
                <a:solidFill>
                  <a:srgbClr val="CC0000"/>
                </a:solidFill>
                <a:latin typeface="Verdana"/>
                <a:cs typeface="Verdana"/>
              </a:rPr>
              <a:t>(3)</a:t>
            </a:r>
            <a:r>
              <a:rPr sz="1800" spc="112" baseline="30092">
                <a:solidFill>
                  <a:srgbClr val="CC0000"/>
                </a:solidFill>
                <a:latin typeface="Verdana"/>
                <a:cs typeface="Verdana"/>
              </a:rPr>
              <a:t> </a:t>
            </a:r>
            <a:r>
              <a:rPr sz="1800" spc="-15">
                <a:solidFill>
                  <a:srgbClr val="CC0000"/>
                </a:solidFill>
                <a:latin typeface="Verdana"/>
                <a:cs typeface="Verdana"/>
              </a:rPr>
              <a:t>is</a:t>
            </a:r>
            <a:r>
              <a:rPr sz="1800" spc="-135">
                <a:solidFill>
                  <a:srgbClr val="CC0000"/>
                </a:solidFill>
                <a:latin typeface="Verdana"/>
                <a:cs typeface="Verdana"/>
              </a:rPr>
              <a:t> </a:t>
            </a:r>
            <a:r>
              <a:rPr sz="1800" spc="30">
                <a:solidFill>
                  <a:srgbClr val="CC0000"/>
                </a:solidFill>
                <a:latin typeface="Verdana"/>
                <a:cs typeface="Verdana"/>
              </a:rPr>
              <a:t>calculated</a:t>
            </a:r>
            <a:r>
              <a:rPr sz="1800" spc="-135">
                <a:solidFill>
                  <a:srgbClr val="CC0000"/>
                </a:solidFill>
                <a:latin typeface="Verdana"/>
                <a:cs typeface="Verdana"/>
              </a:rPr>
              <a:t> </a:t>
            </a:r>
            <a:r>
              <a:rPr sz="1800" spc="25">
                <a:solidFill>
                  <a:srgbClr val="CC0000"/>
                </a:solidFill>
                <a:latin typeface="Verdana"/>
                <a:cs typeface="Verdana"/>
              </a:rPr>
              <a:t>by</a:t>
            </a:r>
            <a:r>
              <a:rPr sz="1800" spc="-135">
                <a:solidFill>
                  <a:srgbClr val="CC0000"/>
                </a:solidFill>
                <a:latin typeface="Verdana"/>
                <a:cs typeface="Verdana"/>
              </a:rPr>
              <a:t> </a:t>
            </a:r>
            <a:r>
              <a:rPr sz="1800" spc="10">
                <a:solidFill>
                  <a:srgbClr val="CC0000"/>
                </a:solidFill>
                <a:latin typeface="Verdana"/>
                <a:cs typeface="Verdana"/>
              </a:rPr>
              <a:t>passing</a:t>
            </a:r>
            <a:r>
              <a:rPr sz="1800" spc="-135">
                <a:solidFill>
                  <a:srgbClr val="CC0000"/>
                </a:solidFill>
                <a:latin typeface="Verdana"/>
                <a:cs typeface="Verdana"/>
              </a:rPr>
              <a:t> </a:t>
            </a:r>
            <a:r>
              <a:rPr sz="1800" spc="-85">
                <a:solidFill>
                  <a:srgbClr val="CC0000"/>
                </a:solidFill>
                <a:latin typeface="Verdana"/>
                <a:cs typeface="Verdana"/>
              </a:rPr>
              <a:t>z</a:t>
            </a:r>
            <a:r>
              <a:rPr sz="1800" spc="-127" baseline="30092">
                <a:solidFill>
                  <a:srgbClr val="CC0000"/>
                </a:solidFill>
                <a:latin typeface="Verdana"/>
                <a:cs typeface="Verdana"/>
              </a:rPr>
              <a:t>(3)</a:t>
            </a:r>
            <a:r>
              <a:rPr sz="1800" spc="112" baseline="30092">
                <a:solidFill>
                  <a:srgbClr val="CC0000"/>
                </a:solidFill>
                <a:latin typeface="Verdana"/>
                <a:cs typeface="Verdana"/>
              </a:rPr>
              <a:t> </a:t>
            </a:r>
            <a:r>
              <a:rPr sz="1800" spc="35">
                <a:solidFill>
                  <a:srgbClr val="CC0000"/>
                </a:solidFill>
                <a:latin typeface="Verdana"/>
                <a:cs typeface="Verdana"/>
              </a:rPr>
              <a:t>into  the sigmoid</a:t>
            </a:r>
            <a:r>
              <a:rPr sz="1800" spc="-320">
                <a:solidFill>
                  <a:srgbClr val="CC0000"/>
                </a:solidFill>
                <a:latin typeface="Verdana"/>
                <a:cs typeface="Verdana"/>
              </a:rPr>
              <a:t> </a:t>
            </a:r>
            <a:r>
              <a:rPr sz="1800" spc="40">
                <a:solidFill>
                  <a:srgbClr val="CC0000"/>
                </a:solidFill>
                <a:latin typeface="Verdana"/>
                <a:cs typeface="Verdana"/>
              </a:rPr>
              <a:t>function</a:t>
            </a:r>
            <a:endParaRPr sz="1800">
              <a:latin typeface="Verdana"/>
              <a:cs typeface="Verdana"/>
            </a:endParaRPr>
          </a:p>
        </p:txBody>
      </p:sp>
      <p:sp>
        <p:nvSpPr>
          <p:cNvPr id="116" name="object 116"/>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17" name="object 117"/>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18" name="object 118"/>
          <p:cNvSpPr txBox="1">
            <a:spLocks noGrp="1"/>
          </p:cNvSpPr>
          <p:nvPr>
            <p:ph type="title"/>
          </p:nvPr>
        </p:nvSpPr>
        <p:spPr>
          <a:xfrm>
            <a:off x="944272" y="429181"/>
            <a:ext cx="3313429" cy="391160"/>
          </a:xfrm>
          <a:prstGeom prst="rect">
            <a:avLst/>
          </a:prstGeom>
        </p:spPr>
        <p:txBody>
          <a:bodyPr vert="horz" wrap="square" lIns="0" tIns="12700" rIns="0" bIns="0" rtlCol="0">
            <a:spAutoFit/>
          </a:bodyPr>
          <a:lstStyle/>
          <a:p>
            <a:pPr marL="12700">
              <a:lnSpc>
                <a:spcPct val="100000"/>
              </a:lnSpc>
              <a:spcBef>
                <a:spcPts val="100"/>
              </a:spcBef>
            </a:pPr>
            <a:r>
              <a:rPr sz="2400" spc="-150">
                <a:solidFill>
                  <a:srgbClr val="000000"/>
                </a:solidFill>
              </a:rPr>
              <a:t>Forward</a:t>
            </a:r>
            <a:r>
              <a:rPr sz="2400" spc="-260">
                <a:solidFill>
                  <a:srgbClr val="000000"/>
                </a:solidFill>
              </a:rPr>
              <a:t> </a:t>
            </a:r>
            <a:r>
              <a:rPr sz="2400" spc="-125">
                <a:solidFill>
                  <a:srgbClr val="000000"/>
                </a:solidFill>
              </a:rPr>
              <a:t>Propagation</a:t>
            </a:r>
            <a:endParaRPr sz="2400"/>
          </a:p>
        </p:txBody>
      </p:sp>
      <p:grpSp>
        <p:nvGrpSpPr>
          <p:cNvPr id="119" name="object 119"/>
          <p:cNvGrpSpPr/>
          <p:nvPr/>
        </p:nvGrpSpPr>
        <p:grpSpPr>
          <a:xfrm>
            <a:off x="3985104" y="1914221"/>
            <a:ext cx="3872229" cy="3663950"/>
            <a:chOff x="3985104" y="1914221"/>
            <a:chExt cx="3872229" cy="3663950"/>
          </a:xfrm>
        </p:grpSpPr>
        <p:sp>
          <p:nvSpPr>
            <p:cNvPr id="120" name="object 120"/>
            <p:cNvSpPr/>
            <p:nvPr/>
          </p:nvSpPr>
          <p:spPr>
            <a:xfrm>
              <a:off x="3999391" y="4057916"/>
              <a:ext cx="825500" cy="1506220"/>
            </a:xfrm>
            <a:custGeom>
              <a:avLst/>
              <a:gdLst/>
              <a:ahLst/>
              <a:cxnLst/>
              <a:rect l="l" t="t" r="r" b="b"/>
              <a:pathLst>
                <a:path w="825500" h="1506220">
                  <a:moveTo>
                    <a:pt x="0" y="1505696"/>
                  </a:moveTo>
                  <a:lnTo>
                    <a:pt x="18218" y="1448438"/>
                  </a:lnTo>
                  <a:lnTo>
                    <a:pt x="40363" y="1373318"/>
                  </a:lnTo>
                  <a:lnTo>
                    <a:pt x="52792" y="1330149"/>
                  </a:lnTo>
                  <a:lnTo>
                    <a:pt x="66062" y="1283821"/>
                  </a:lnTo>
                  <a:lnTo>
                    <a:pt x="80129" y="1234768"/>
                  </a:lnTo>
                  <a:lnTo>
                    <a:pt x="94944" y="1183426"/>
                  </a:lnTo>
                  <a:lnTo>
                    <a:pt x="110463" y="1130231"/>
                  </a:lnTo>
                  <a:lnTo>
                    <a:pt x="126637" y="1075617"/>
                  </a:lnTo>
                  <a:lnTo>
                    <a:pt x="143421" y="1020019"/>
                  </a:lnTo>
                  <a:lnTo>
                    <a:pt x="160769" y="963874"/>
                  </a:lnTo>
                  <a:lnTo>
                    <a:pt x="178633" y="907616"/>
                  </a:lnTo>
                  <a:lnTo>
                    <a:pt x="196967" y="851680"/>
                  </a:lnTo>
                  <a:lnTo>
                    <a:pt x="215726" y="796501"/>
                  </a:lnTo>
                  <a:lnTo>
                    <a:pt x="234862" y="742516"/>
                  </a:lnTo>
                  <a:lnTo>
                    <a:pt x="254328" y="690158"/>
                  </a:lnTo>
                  <a:lnTo>
                    <a:pt x="274079" y="639864"/>
                  </a:lnTo>
                  <a:lnTo>
                    <a:pt x="294068" y="592068"/>
                  </a:lnTo>
                  <a:lnTo>
                    <a:pt x="314249" y="547206"/>
                  </a:lnTo>
                  <a:lnTo>
                    <a:pt x="334575" y="505713"/>
                  </a:lnTo>
                  <a:lnTo>
                    <a:pt x="354999" y="468024"/>
                  </a:lnTo>
                  <a:lnTo>
                    <a:pt x="381372" y="425205"/>
                  </a:lnTo>
                  <a:lnTo>
                    <a:pt x="410222" y="383892"/>
                  </a:lnTo>
                  <a:lnTo>
                    <a:pt x="441172" y="344095"/>
                  </a:lnTo>
                  <a:lnTo>
                    <a:pt x="473842" y="305827"/>
                  </a:lnTo>
                  <a:lnTo>
                    <a:pt x="507856" y="269101"/>
                  </a:lnTo>
                  <a:lnTo>
                    <a:pt x="542834" y="233928"/>
                  </a:lnTo>
                  <a:lnTo>
                    <a:pt x="578398" y="200320"/>
                  </a:lnTo>
                  <a:lnTo>
                    <a:pt x="614171" y="168290"/>
                  </a:lnTo>
                  <a:lnTo>
                    <a:pt x="649773" y="137849"/>
                  </a:lnTo>
                  <a:lnTo>
                    <a:pt x="689161" y="105523"/>
                  </a:lnTo>
                  <a:lnTo>
                    <a:pt x="727317" y="75234"/>
                  </a:lnTo>
                  <a:lnTo>
                    <a:pt x="763700" y="47002"/>
                  </a:lnTo>
                  <a:lnTo>
                    <a:pt x="797773" y="20849"/>
                  </a:lnTo>
                  <a:lnTo>
                    <a:pt x="803223" y="16674"/>
                  </a:lnTo>
                  <a:lnTo>
                    <a:pt x="808548" y="12574"/>
                  </a:lnTo>
                  <a:lnTo>
                    <a:pt x="813773" y="8574"/>
                  </a:lnTo>
                  <a:lnTo>
                    <a:pt x="824873" y="0"/>
                  </a:lnTo>
                </a:path>
              </a:pathLst>
            </a:custGeom>
            <a:ln w="28574">
              <a:solidFill>
                <a:srgbClr val="CC0000"/>
              </a:solidFill>
            </a:ln>
          </p:spPr>
          <p:txBody>
            <a:bodyPr wrap="square" lIns="0" tIns="0" rIns="0" bIns="0" rtlCol="0"/>
            <a:lstStyle/>
            <a:p>
              <a:endParaRPr/>
            </a:p>
          </p:txBody>
        </p:sp>
        <p:sp>
          <p:nvSpPr>
            <p:cNvPr id="121" name="object 121"/>
            <p:cNvSpPr/>
            <p:nvPr/>
          </p:nvSpPr>
          <p:spPr>
            <a:xfrm>
              <a:off x="4764727" y="4007729"/>
              <a:ext cx="116999" cy="109724"/>
            </a:xfrm>
            <a:prstGeom prst="rect">
              <a:avLst/>
            </a:prstGeom>
            <a:blipFill>
              <a:blip r:embed="rId2" cstate="print"/>
              <a:stretch>
                <a:fillRect/>
              </a:stretch>
            </a:blipFill>
          </p:spPr>
          <p:txBody>
            <a:bodyPr wrap="square" lIns="0" tIns="0" rIns="0" bIns="0" rtlCol="0"/>
            <a:lstStyle/>
            <a:p>
              <a:endParaRPr/>
            </a:p>
          </p:txBody>
        </p:sp>
        <p:sp>
          <p:nvSpPr>
            <p:cNvPr id="122" name="object 122"/>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D8D8"/>
            </a:solidFill>
          </p:spPr>
          <p:txBody>
            <a:bodyPr wrap="square" lIns="0" tIns="0" rIns="0" bIns="0" rtlCol="0"/>
            <a:lstStyle/>
            <a:p>
              <a:endParaRPr/>
            </a:p>
          </p:txBody>
        </p:sp>
        <p:sp>
          <p:nvSpPr>
            <p:cNvPr id="123" name="object 123"/>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999999"/>
              </a:solidFill>
            </a:ln>
          </p:spPr>
          <p:txBody>
            <a:bodyPr wrap="square" lIns="0" tIns="0" rIns="0" bIns="0" rtlCol="0"/>
            <a:lstStyle/>
            <a:p>
              <a:endParaRPr/>
            </a:p>
          </p:txBody>
        </p:sp>
        <p:sp>
          <p:nvSpPr>
            <p:cNvPr id="124" name="object 124"/>
            <p:cNvSpPr/>
            <p:nvPr/>
          </p:nvSpPr>
          <p:spPr>
            <a:xfrm>
              <a:off x="7375510" y="2375732"/>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25" name="object 125"/>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CCCCCC"/>
            </a:solidFill>
          </p:spPr>
          <p:txBody>
            <a:bodyPr wrap="square" lIns="0" tIns="0" rIns="0" bIns="0" rtlCol="0"/>
            <a:lstStyle/>
            <a:p>
              <a:endParaRPr/>
            </a:p>
          </p:txBody>
        </p:sp>
        <p:sp>
          <p:nvSpPr>
            <p:cNvPr id="126" name="object 126"/>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a:p>
          </p:txBody>
        </p:sp>
        <p:sp>
          <p:nvSpPr>
            <p:cNvPr id="127" name="object 127"/>
            <p:cNvSpPr/>
            <p:nvPr/>
          </p:nvSpPr>
          <p:spPr>
            <a:xfrm>
              <a:off x="5499863" y="1918983"/>
              <a:ext cx="1164590" cy="436880"/>
            </a:xfrm>
            <a:custGeom>
              <a:avLst/>
              <a:gdLst/>
              <a:ahLst/>
              <a:cxnLst/>
              <a:rect l="l" t="t" r="r" b="b"/>
              <a:pathLst>
                <a:path w="1164590" h="436880">
                  <a:moveTo>
                    <a:pt x="0" y="0"/>
                  </a:moveTo>
                  <a:lnTo>
                    <a:pt x="1164197" y="436534"/>
                  </a:lnTo>
                </a:path>
              </a:pathLst>
            </a:custGeom>
            <a:ln w="9524">
              <a:solidFill>
                <a:srgbClr val="CCCCCC"/>
              </a:solidFill>
            </a:ln>
          </p:spPr>
          <p:txBody>
            <a:bodyPr wrap="square" lIns="0" tIns="0" rIns="0" bIns="0" rtlCol="0"/>
            <a:lstStyle/>
            <a:p>
              <a:endParaRPr/>
            </a:p>
          </p:txBody>
        </p:sp>
        <p:sp>
          <p:nvSpPr>
            <p:cNvPr id="128" name="object 128"/>
            <p:cNvSpPr/>
            <p:nvPr/>
          </p:nvSpPr>
          <p:spPr>
            <a:xfrm>
              <a:off x="6658536" y="2340785"/>
              <a:ext cx="46355" cy="30480"/>
            </a:xfrm>
            <a:custGeom>
              <a:avLst/>
              <a:gdLst/>
              <a:ahLst/>
              <a:cxnLst/>
              <a:rect l="l" t="t" r="r" b="b"/>
              <a:pathLst>
                <a:path w="46354" h="30480">
                  <a:moveTo>
                    <a:pt x="45974" y="29907"/>
                  </a:moveTo>
                  <a:lnTo>
                    <a:pt x="0" y="29462"/>
                  </a:lnTo>
                  <a:lnTo>
                    <a:pt x="11024" y="0"/>
                  </a:lnTo>
                  <a:lnTo>
                    <a:pt x="45974" y="29907"/>
                  </a:lnTo>
                  <a:close/>
                </a:path>
              </a:pathLst>
            </a:custGeom>
            <a:solidFill>
              <a:srgbClr val="CCCCCC"/>
            </a:solidFill>
          </p:spPr>
          <p:txBody>
            <a:bodyPr wrap="square" lIns="0" tIns="0" rIns="0" bIns="0" rtlCol="0"/>
            <a:lstStyle/>
            <a:p>
              <a:endParaRPr/>
            </a:p>
          </p:txBody>
        </p:sp>
        <p:sp>
          <p:nvSpPr>
            <p:cNvPr id="129" name="object 129"/>
            <p:cNvSpPr/>
            <p:nvPr/>
          </p:nvSpPr>
          <p:spPr>
            <a:xfrm>
              <a:off x="6658536" y="2340785"/>
              <a:ext cx="46355" cy="30480"/>
            </a:xfrm>
            <a:custGeom>
              <a:avLst/>
              <a:gdLst/>
              <a:ahLst/>
              <a:cxnLst/>
              <a:rect l="l" t="t" r="r" b="b"/>
              <a:pathLst>
                <a:path w="46354" h="30480">
                  <a:moveTo>
                    <a:pt x="0" y="29462"/>
                  </a:moveTo>
                  <a:lnTo>
                    <a:pt x="45974" y="29907"/>
                  </a:lnTo>
                  <a:lnTo>
                    <a:pt x="11024" y="0"/>
                  </a:lnTo>
                  <a:lnTo>
                    <a:pt x="0" y="29462"/>
                  </a:lnTo>
                  <a:close/>
                </a:path>
              </a:pathLst>
            </a:custGeom>
            <a:ln w="9524">
              <a:solidFill>
                <a:srgbClr val="CCCCCC"/>
              </a:solidFill>
            </a:ln>
          </p:spPr>
          <p:txBody>
            <a:bodyPr wrap="square" lIns="0" tIns="0" rIns="0" bIns="0" rtlCol="0"/>
            <a:lstStyle/>
            <a:p>
              <a:endParaRPr/>
            </a:p>
          </p:txBody>
        </p:sp>
        <p:sp>
          <p:nvSpPr>
            <p:cNvPr id="130" name="object 130"/>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D8D8"/>
            </a:solidFill>
          </p:spPr>
          <p:txBody>
            <a:bodyPr wrap="square" lIns="0" tIns="0" rIns="0" bIns="0" rtlCol="0"/>
            <a:lstStyle/>
            <a:p>
              <a:endParaRPr/>
            </a:p>
          </p:txBody>
        </p:sp>
        <p:sp>
          <p:nvSpPr>
            <p:cNvPr id="131" name="object 131"/>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999999"/>
              </a:solidFill>
            </a:ln>
          </p:spPr>
          <p:txBody>
            <a:bodyPr wrap="square" lIns="0" tIns="0" rIns="0" bIns="0" rtlCol="0"/>
            <a:lstStyle/>
            <a:p>
              <a:endParaRPr/>
            </a:p>
          </p:txBody>
        </p:sp>
        <p:sp>
          <p:nvSpPr>
            <p:cNvPr id="132" name="object 132"/>
            <p:cNvSpPr/>
            <p:nvPr/>
          </p:nvSpPr>
          <p:spPr>
            <a:xfrm>
              <a:off x="7375560" y="3302293"/>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33" name="object 133"/>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a:p>
          </p:txBody>
        </p:sp>
        <p:sp>
          <p:nvSpPr>
            <p:cNvPr id="134" name="object 134"/>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a:p>
          </p:txBody>
        </p:sp>
        <p:sp>
          <p:nvSpPr>
            <p:cNvPr id="135" name="object 135"/>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CCCCCC"/>
              </a:solidFill>
            </a:ln>
          </p:spPr>
          <p:txBody>
            <a:bodyPr wrap="square" lIns="0" tIns="0" rIns="0" bIns="0" rtlCol="0"/>
            <a:lstStyle/>
            <a:p>
              <a:endParaRPr/>
            </a:p>
          </p:txBody>
        </p:sp>
        <p:sp>
          <p:nvSpPr>
            <p:cNvPr id="136" name="object 136"/>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a:p>
          </p:txBody>
        </p:sp>
        <p:sp>
          <p:nvSpPr>
            <p:cNvPr id="137" name="object 137"/>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a:p>
          </p:txBody>
        </p:sp>
        <p:sp>
          <p:nvSpPr>
            <p:cNvPr id="138" name="object 138"/>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139" name="object 139"/>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a:p>
          </p:txBody>
        </p:sp>
        <p:sp>
          <p:nvSpPr>
            <p:cNvPr id="140" name="object 140"/>
            <p:cNvSpPr/>
            <p:nvPr/>
          </p:nvSpPr>
          <p:spPr>
            <a:xfrm>
              <a:off x="7375560" y="4220141"/>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41" name="object 141"/>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a:p>
          </p:txBody>
        </p:sp>
        <p:sp>
          <p:nvSpPr>
            <p:cNvPr id="142" name="object 142"/>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a:p>
          </p:txBody>
        </p:sp>
        <p:sp>
          <p:nvSpPr>
            <p:cNvPr id="143" name="object 143"/>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CCCCCC"/>
              </a:solidFill>
            </a:ln>
          </p:spPr>
          <p:txBody>
            <a:bodyPr wrap="square" lIns="0" tIns="0" rIns="0" bIns="0" rtlCol="0"/>
            <a:lstStyle/>
            <a:p>
              <a:endParaRPr/>
            </a:p>
          </p:txBody>
        </p:sp>
        <p:sp>
          <p:nvSpPr>
            <p:cNvPr id="144" name="object 144"/>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CCCCCC"/>
            </a:solidFill>
          </p:spPr>
          <p:txBody>
            <a:bodyPr wrap="square" lIns="0" tIns="0" rIns="0" bIns="0" rtlCol="0"/>
            <a:lstStyle/>
            <a:p>
              <a:endParaRPr/>
            </a:p>
          </p:txBody>
        </p:sp>
        <p:sp>
          <p:nvSpPr>
            <p:cNvPr id="145" name="object 145"/>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CCCCCC"/>
              </a:solidFill>
            </a:ln>
          </p:spPr>
          <p:txBody>
            <a:bodyPr wrap="square" lIns="0" tIns="0" rIns="0" bIns="0" rtlCol="0"/>
            <a:lstStyle/>
            <a:p>
              <a:endParaRPr/>
            </a:p>
          </p:txBody>
        </p:sp>
        <p:sp>
          <p:nvSpPr>
            <p:cNvPr id="146" name="object 146"/>
            <p:cNvSpPr/>
            <p:nvPr/>
          </p:nvSpPr>
          <p:spPr>
            <a:xfrm>
              <a:off x="5499863" y="2395992"/>
              <a:ext cx="1164590" cy="445770"/>
            </a:xfrm>
            <a:custGeom>
              <a:avLst/>
              <a:gdLst/>
              <a:ahLst/>
              <a:cxnLst/>
              <a:rect l="l" t="t" r="r" b="b"/>
              <a:pathLst>
                <a:path w="1164590" h="445769">
                  <a:moveTo>
                    <a:pt x="0" y="445176"/>
                  </a:moveTo>
                  <a:lnTo>
                    <a:pt x="1164322" y="0"/>
                  </a:lnTo>
                </a:path>
              </a:pathLst>
            </a:custGeom>
            <a:ln w="9524">
              <a:solidFill>
                <a:srgbClr val="CCCCCC"/>
              </a:solidFill>
            </a:ln>
          </p:spPr>
          <p:txBody>
            <a:bodyPr wrap="square" lIns="0" tIns="0" rIns="0" bIns="0" rtlCol="0"/>
            <a:lstStyle/>
            <a:p>
              <a:endParaRPr/>
            </a:p>
          </p:txBody>
        </p:sp>
        <p:sp>
          <p:nvSpPr>
            <p:cNvPr id="147" name="object 147"/>
            <p:cNvSpPr/>
            <p:nvPr/>
          </p:nvSpPr>
          <p:spPr>
            <a:xfrm>
              <a:off x="6658561" y="2380555"/>
              <a:ext cx="46355" cy="30480"/>
            </a:xfrm>
            <a:custGeom>
              <a:avLst/>
              <a:gdLst/>
              <a:ahLst/>
              <a:cxnLst/>
              <a:rect l="l" t="t" r="r" b="b"/>
              <a:pathLst>
                <a:path w="46354" h="30480">
                  <a:moveTo>
                    <a:pt x="11249" y="30132"/>
                  </a:moveTo>
                  <a:lnTo>
                    <a:pt x="0" y="742"/>
                  </a:lnTo>
                  <a:lnTo>
                    <a:pt x="45999" y="0"/>
                  </a:lnTo>
                  <a:lnTo>
                    <a:pt x="11249" y="30132"/>
                  </a:lnTo>
                  <a:close/>
                </a:path>
              </a:pathLst>
            </a:custGeom>
            <a:solidFill>
              <a:srgbClr val="CCCCCC"/>
            </a:solidFill>
          </p:spPr>
          <p:txBody>
            <a:bodyPr wrap="square" lIns="0" tIns="0" rIns="0" bIns="0" rtlCol="0"/>
            <a:lstStyle/>
            <a:p>
              <a:endParaRPr/>
            </a:p>
          </p:txBody>
        </p:sp>
        <p:sp>
          <p:nvSpPr>
            <p:cNvPr id="148" name="object 148"/>
            <p:cNvSpPr/>
            <p:nvPr/>
          </p:nvSpPr>
          <p:spPr>
            <a:xfrm>
              <a:off x="6658561" y="2380555"/>
              <a:ext cx="46355" cy="30480"/>
            </a:xfrm>
            <a:custGeom>
              <a:avLst/>
              <a:gdLst/>
              <a:ahLst/>
              <a:cxnLst/>
              <a:rect l="l" t="t" r="r" b="b"/>
              <a:pathLst>
                <a:path w="46354" h="30480">
                  <a:moveTo>
                    <a:pt x="11249" y="30132"/>
                  </a:moveTo>
                  <a:lnTo>
                    <a:pt x="45999" y="0"/>
                  </a:lnTo>
                  <a:lnTo>
                    <a:pt x="0" y="742"/>
                  </a:lnTo>
                  <a:lnTo>
                    <a:pt x="11249" y="30132"/>
                  </a:lnTo>
                  <a:close/>
                </a:path>
              </a:pathLst>
            </a:custGeom>
            <a:ln w="9524">
              <a:solidFill>
                <a:srgbClr val="CCCCCC"/>
              </a:solidFill>
            </a:ln>
          </p:spPr>
          <p:txBody>
            <a:bodyPr wrap="square" lIns="0" tIns="0" rIns="0" bIns="0" rtlCol="0"/>
            <a:lstStyle/>
            <a:p>
              <a:endParaRPr/>
            </a:p>
          </p:txBody>
        </p:sp>
        <p:sp>
          <p:nvSpPr>
            <p:cNvPr id="149" name="object 149"/>
            <p:cNvSpPr/>
            <p:nvPr/>
          </p:nvSpPr>
          <p:spPr>
            <a:xfrm>
              <a:off x="5499863" y="2841169"/>
              <a:ext cx="1164590" cy="436880"/>
            </a:xfrm>
            <a:custGeom>
              <a:avLst/>
              <a:gdLst/>
              <a:ahLst/>
              <a:cxnLst/>
              <a:rect l="l" t="t" r="r" b="b"/>
              <a:pathLst>
                <a:path w="1164590" h="436879">
                  <a:moveTo>
                    <a:pt x="0" y="0"/>
                  </a:moveTo>
                  <a:lnTo>
                    <a:pt x="1164197" y="436549"/>
                  </a:lnTo>
                </a:path>
              </a:pathLst>
            </a:custGeom>
            <a:ln w="9524">
              <a:solidFill>
                <a:srgbClr val="CCCCCC"/>
              </a:solidFill>
            </a:ln>
          </p:spPr>
          <p:txBody>
            <a:bodyPr wrap="square" lIns="0" tIns="0" rIns="0" bIns="0" rtlCol="0"/>
            <a:lstStyle/>
            <a:p>
              <a:endParaRPr/>
            </a:p>
          </p:txBody>
        </p:sp>
        <p:sp>
          <p:nvSpPr>
            <p:cNvPr id="150" name="object 150"/>
            <p:cNvSpPr/>
            <p:nvPr/>
          </p:nvSpPr>
          <p:spPr>
            <a:xfrm>
              <a:off x="6658536" y="3262993"/>
              <a:ext cx="46355" cy="30480"/>
            </a:xfrm>
            <a:custGeom>
              <a:avLst/>
              <a:gdLst/>
              <a:ahLst/>
              <a:cxnLst/>
              <a:rect l="l" t="t" r="r" b="b"/>
              <a:pathLst>
                <a:path w="46354" h="30479">
                  <a:moveTo>
                    <a:pt x="45974" y="29899"/>
                  </a:moveTo>
                  <a:lnTo>
                    <a:pt x="0" y="29449"/>
                  </a:lnTo>
                  <a:lnTo>
                    <a:pt x="11024" y="0"/>
                  </a:lnTo>
                  <a:lnTo>
                    <a:pt x="45974" y="29899"/>
                  </a:lnTo>
                  <a:close/>
                </a:path>
              </a:pathLst>
            </a:custGeom>
            <a:solidFill>
              <a:srgbClr val="CCCCCC"/>
            </a:solidFill>
          </p:spPr>
          <p:txBody>
            <a:bodyPr wrap="square" lIns="0" tIns="0" rIns="0" bIns="0" rtlCol="0"/>
            <a:lstStyle/>
            <a:p>
              <a:endParaRPr/>
            </a:p>
          </p:txBody>
        </p:sp>
        <p:sp>
          <p:nvSpPr>
            <p:cNvPr id="151" name="object 151"/>
            <p:cNvSpPr/>
            <p:nvPr/>
          </p:nvSpPr>
          <p:spPr>
            <a:xfrm>
              <a:off x="6658536" y="3262993"/>
              <a:ext cx="46355" cy="30480"/>
            </a:xfrm>
            <a:custGeom>
              <a:avLst/>
              <a:gdLst/>
              <a:ahLst/>
              <a:cxnLst/>
              <a:rect l="l" t="t" r="r" b="b"/>
              <a:pathLst>
                <a:path w="46354" h="30479">
                  <a:moveTo>
                    <a:pt x="0" y="29449"/>
                  </a:moveTo>
                  <a:lnTo>
                    <a:pt x="45974" y="29899"/>
                  </a:lnTo>
                  <a:lnTo>
                    <a:pt x="11024" y="0"/>
                  </a:lnTo>
                  <a:lnTo>
                    <a:pt x="0" y="29449"/>
                  </a:lnTo>
                  <a:close/>
                </a:path>
              </a:pathLst>
            </a:custGeom>
            <a:ln w="9524">
              <a:solidFill>
                <a:srgbClr val="CCCCCC"/>
              </a:solidFill>
            </a:ln>
          </p:spPr>
          <p:txBody>
            <a:bodyPr wrap="square" lIns="0" tIns="0" rIns="0" bIns="0" rtlCol="0"/>
            <a:lstStyle/>
            <a:p>
              <a:endParaRPr/>
            </a:p>
          </p:txBody>
        </p:sp>
        <p:sp>
          <p:nvSpPr>
            <p:cNvPr id="152" name="object 152"/>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CCCCCC"/>
              </a:solidFill>
            </a:ln>
          </p:spPr>
          <p:txBody>
            <a:bodyPr wrap="square" lIns="0" tIns="0" rIns="0" bIns="0" rtlCol="0"/>
            <a:lstStyle/>
            <a:p>
              <a:endParaRPr/>
            </a:p>
          </p:txBody>
        </p:sp>
        <p:sp>
          <p:nvSpPr>
            <p:cNvPr id="153" name="object 153"/>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CCCCCC"/>
            </a:solidFill>
          </p:spPr>
          <p:txBody>
            <a:bodyPr wrap="square" lIns="0" tIns="0" rIns="0" bIns="0" rtlCol="0"/>
            <a:lstStyle/>
            <a:p>
              <a:endParaRPr/>
            </a:p>
          </p:txBody>
        </p:sp>
        <p:sp>
          <p:nvSpPr>
            <p:cNvPr id="154" name="object 154"/>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CCCCCC"/>
              </a:solidFill>
            </a:ln>
          </p:spPr>
          <p:txBody>
            <a:bodyPr wrap="square" lIns="0" tIns="0" rIns="0" bIns="0" rtlCol="0"/>
            <a:lstStyle/>
            <a:p>
              <a:endParaRPr/>
            </a:p>
          </p:txBody>
        </p:sp>
        <p:sp>
          <p:nvSpPr>
            <p:cNvPr id="155" name="object 155"/>
            <p:cNvSpPr/>
            <p:nvPr/>
          </p:nvSpPr>
          <p:spPr>
            <a:xfrm>
              <a:off x="5499863" y="2418540"/>
              <a:ext cx="1180465" cy="1344930"/>
            </a:xfrm>
            <a:custGeom>
              <a:avLst/>
              <a:gdLst/>
              <a:ahLst/>
              <a:cxnLst/>
              <a:rect l="l" t="t" r="r" b="b"/>
              <a:pathLst>
                <a:path w="1180465" h="1344929">
                  <a:moveTo>
                    <a:pt x="0" y="1344852"/>
                  </a:moveTo>
                  <a:lnTo>
                    <a:pt x="1179997" y="0"/>
                  </a:lnTo>
                </a:path>
              </a:pathLst>
            </a:custGeom>
            <a:ln w="9524">
              <a:solidFill>
                <a:srgbClr val="CCCCCC"/>
              </a:solidFill>
            </a:ln>
          </p:spPr>
          <p:txBody>
            <a:bodyPr wrap="square" lIns="0" tIns="0" rIns="0" bIns="0" rtlCol="0"/>
            <a:lstStyle/>
            <a:p>
              <a:endParaRPr/>
            </a:p>
          </p:txBody>
        </p:sp>
        <p:sp>
          <p:nvSpPr>
            <p:cNvPr id="156" name="object 156"/>
            <p:cNvSpPr/>
            <p:nvPr/>
          </p:nvSpPr>
          <p:spPr>
            <a:xfrm>
              <a:off x="6668036" y="2386050"/>
              <a:ext cx="40640" cy="43180"/>
            </a:xfrm>
            <a:custGeom>
              <a:avLst/>
              <a:gdLst/>
              <a:ahLst/>
              <a:cxnLst/>
              <a:rect l="l" t="t" r="r" b="b"/>
              <a:pathLst>
                <a:path w="40640" h="43180">
                  <a:moveTo>
                    <a:pt x="23649" y="42867"/>
                  </a:moveTo>
                  <a:lnTo>
                    <a:pt x="0" y="22114"/>
                  </a:lnTo>
                  <a:lnTo>
                    <a:pt x="40349" y="0"/>
                  </a:lnTo>
                  <a:lnTo>
                    <a:pt x="23649" y="42867"/>
                  </a:lnTo>
                  <a:close/>
                </a:path>
              </a:pathLst>
            </a:custGeom>
            <a:solidFill>
              <a:srgbClr val="CCCCCC"/>
            </a:solidFill>
          </p:spPr>
          <p:txBody>
            <a:bodyPr wrap="square" lIns="0" tIns="0" rIns="0" bIns="0" rtlCol="0"/>
            <a:lstStyle/>
            <a:p>
              <a:endParaRPr/>
            </a:p>
          </p:txBody>
        </p:sp>
        <p:sp>
          <p:nvSpPr>
            <p:cNvPr id="157" name="object 157"/>
            <p:cNvSpPr/>
            <p:nvPr/>
          </p:nvSpPr>
          <p:spPr>
            <a:xfrm>
              <a:off x="6668036" y="2386050"/>
              <a:ext cx="40640" cy="43180"/>
            </a:xfrm>
            <a:custGeom>
              <a:avLst/>
              <a:gdLst/>
              <a:ahLst/>
              <a:cxnLst/>
              <a:rect l="l" t="t" r="r" b="b"/>
              <a:pathLst>
                <a:path w="40640" h="43180">
                  <a:moveTo>
                    <a:pt x="23649" y="42867"/>
                  </a:moveTo>
                  <a:lnTo>
                    <a:pt x="40349" y="0"/>
                  </a:lnTo>
                  <a:lnTo>
                    <a:pt x="0" y="22114"/>
                  </a:lnTo>
                  <a:lnTo>
                    <a:pt x="23649" y="42867"/>
                  </a:lnTo>
                  <a:close/>
                </a:path>
              </a:pathLst>
            </a:custGeom>
            <a:ln w="9524">
              <a:solidFill>
                <a:srgbClr val="CCCCCC"/>
              </a:solidFill>
            </a:ln>
          </p:spPr>
          <p:txBody>
            <a:bodyPr wrap="square" lIns="0" tIns="0" rIns="0" bIns="0" rtlCol="0"/>
            <a:lstStyle/>
            <a:p>
              <a:endParaRPr/>
            </a:p>
          </p:txBody>
        </p:sp>
        <p:sp>
          <p:nvSpPr>
            <p:cNvPr id="158" name="object 158"/>
            <p:cNvSpPr/>
            <p:nvPr/>
          </p:nvSpPr>
          <p:spPr>
            <a:xfrm>
              <a:off x="5499863" y="3318193"/>
              <a:ext cx="1164590" cy="445770"/>
            </a:xfrm>
            <a:custGeom>
              <a:avLst/>
              <a:gdLst/>
              <a:ahLst/>
              <a:cxnLst/>
              <a:rect l="l" t="t" r="r" b="b"/>
              <a:pathLst>
                <a:path w="1164590" h="445770">
                  <a:moveTo>
                    <a:pt x="0" y="445199"/>
                  </a:moveTo>
                  <a:lnTo>
                    <a:pt x="1164322" y="0"/>
                  </a:lnTo>
                </a:path>
              </a:pathLst>
            </a:custGeom>
            <a:ln w="9524">
              <a:solidFill>
                <a:srgbClr val="CCCCCC"/>
              </a:solidFill>
            </a:ln>
          </p:spPr>
          <p:txBody>
            <a:bodyPr wrap="square" lIns="0" tIns="0" rIns="0" bIns="0" rtlCol="0"/>
            <a:lstStyle/>
            <a:p>
              <a:endParaRPr/>
            </a:p>
          </p:txBody>
        </p:sp>
        <p:sp>
          <p:nvSpPr>
            <p:cNvPr id="159" name="object 159"/>
            <p:cNvSpPr/>
            <p:nvPr/>
          </p:nvSpPr>
          <p:spPr>
            <a:xfrm>
              <a:off x="6658561" y="3302743"/>
              <a:ext cx="46355" cy="30480"/>
            </a:xfrm>
            <a:custGeom>
              <a:avLst/>
              <a:gdLst/>
              <a:ahLst/>
              <a:cxnLst/>
              <a:rect l="l" t="t" r="r" b="b"/>
              <a:pathLst>
                <a:path w="46354" h="30479">
                  <a:moveTo>
                    <a:pt x="11249" y="30149"/>
                  </a:moveTo>
                  <a:lnTo>
                    <a:pt x="0" y="749"/>
                  </a:lnTo>
                  <a:lnTo>
                    <a:pt x="45999" y="0"/>
                  </a:lnTo>
                  <a:lnTo>
                    <a:pt x="11249" y="30149"/>
                  </a:lnTo>
                  <a:close/>
                </a:path>
              </a:pathLst>
            </a:custGeom>
            <a:solidFill>
              <a:srgbClr val="CCCCCC"/>
            </a:solidFill>
          </p:spPr>
          <p:txBody>
            <a:bodyPr wrap="square" lIns="0" tIns="0" rIns="0" bIns="0" rtlCol="0"/>
            <a:lstStyle/>
            <a:p>
              <a:endParaRPr/>
            </a:p>
          </p:txBody>
        </p:sp>
        <p:sp>
          <p:nvSpPr>
            <p:cNvPr id="160" name="object 160"/>
            <p:cNvSpPr/>
            <p:nvPr/>
          </p:nvSpPr>
          <p:spPr>
            <a:xfrm>
              <a:off x="6658561" y="3302743"/>
              <a:ext cx="46355" cy="30480"/>
            </a:xfrm>
            <a:custGeom>
              <a:avLst/>
              <a:gdLst/>
              <a:ahLst/>
              <a:cxnLst/>
              <a:rect l="l" t="t" r="r" b="b"/>
              <a:pathLst>
                <a:path w="46354" h="30479">
                  <a:moveTo>
                    <a:pt x="11249" y="30149"/>
                  </a:moveTo>
                  <a:lnTo>
                    <a:pt x="45999" y="0"/>
                  </a:lnTo>
                  <a:lnTo>
                    <a:pt x="0" y="749"/>
                  </a:lnTo>
                  <a:lnTo>
                    <a:pt x="11249" y="30149"/>
                  </a:lnTo>
                  <a:close/>
                </a:path>
              </a:pathLst>
            </a:custGeom>
            <a:ln w="9524">
              <a:solidFill>
                <a:srgbClr val="CCCCCC"/>
              </a:solidFill>
            </a:ln>
          </p:spPr>
          <p:txBody>
            <a:bodyPr wrap="square" lIns="0" tIns="0" rIns="0" bIns="0" rtlCol="0"/>
            <a:lstStyle/>
            <a:p>
              <a:endParaRPr/>
            </a:p>
          </p:txBody>
        </p:sp>
        <p:sp>
          <p:nvSpPr>
            <p:cNvPr id="161" name="object 161"/>
            <p:cNvSpPr/>
            <p:nvPr/>
          </p:nvSpPr>
          <p:spPr>
            <a:xfrm>
              <a:off x="5499863" y="3763392"/>
              <a:ext cx="1164590" cy="436880"/>
            </a:xfrm>
            <a:custGeom>
              <a:avLst/>
              <a:gdLst/>
              <a:ahLst/>
              <a:cxnLst/>
              <a:rect l="l" t="t" r="r" b="b"/>
              <a:pathLst>
                <a:path w="1164590" h="436879">
                  <a:moveTo>
                    <a:pt x="0" y="0"/>
                  </a:moveTo>
                  <a:lnTo>
                    <a:pt x="1164197" y="436524"/>
                  </a:lnTo>
                </a:path>
              </a:pathLst>
            </a:custGeom>
            <a:ln w="9524">
              <a:solidFill>
                <a:srgbClr val="CCCCCC"/>
              </a:solidFill>
            </a:ln>
          </p:spPr>
          <p:txBody>
            <a:bodyPr wrap="square" lIns="0" tIns="0" rIns="0" bIns="0" rtlCol="0"/>
            <a:lstStyle/>
            <a:p>
              <a:endParaRPr/>
            </a:p>
          </p:txBody>
        </p:sp>
        <p:sp>
          <p:nvSpPr>
            <p:cNvPr id="162" name="object 162"/>
            <p:cNvSpPr/>
            <p:nvPr/>
          </p:nvSpPr>
          <p:spPr>
            <a:xfrm>
              <a:off x="6658536" y="4185191"/>
              <a:ext cx="46355" cy="30480"/>
            </a:xfrm>
            <a:custGeom>
              <a:avLst/>
              <a:gdLst/>
              <a:ahLst/>
              <a:cxnLst/>
              <a:rect l="l" t="t" r="r" b="b"/>
              <a:pathLst>
                <a:path w="46354" h="30479">
                  <a:moveTo>
                    <a:pt x="45974" y="29899"/>
                  </a:moveTo>
                  <a:lnTo>
                    <a:pt x="0" y="29449"/>
                  </a:lnTo>
                  <a:lnTo>
                    <a:pt x="11024" y="0"/>
                  </a:lnTo>
                  <a:lnTo>
                    <a:pt x="45974" y="29899"/>
                  </a:lnTo>
                  <a:close/>
                </a:path>
              </a:pathLst>
            </a:custGeom>
            <a:solidFill>
              <a:srgbClr val="CCCCCC"/>
            </a:solidFill>
          </p:spPr>
          <p:txBody>
            <a:bodyPr wrap="square" lIns="0" tIns="0" rIns="0" bIns="0" rtlCol="0"/>
            <a:lstStyle/>
            <a:p>
              <a:endParaRPr/>
            </a:p>
          </p:txBody>
        </p:sp>
        <p:sp>
          <p:nvSpPr>
            <p:cNvPr id="163" name="object 163"/>
            <p:cNvSpPr/>
            <p:nvPr/>
          </p:nvSpPr>
          <p:spPr>
            <a:xfrm>
              <a:off x="6658536" y="4185191"/>
              <a:ext cx="46355" cy="30480"/>
            </a:xfrm>
            <a:custGeom>
              <a:avLst/>
              <a:gdLst/>
              <a:ahLst/>
              <a:cxnLst/>
              <a:rect l="l" t="t" r="r" b="b"/>
              <a:pathLst>
                <a:path w="46354" h="30479">
                  <a:moveTo>
                    <a:pt x="0" y="29449"/>
                  </a:moveTo>
                  <a:lnTo>
                    <a:pt x="45974" y="29899"/>
                  </a:lnTo>
                  <a:lnTo>
                    <a:pt x="11024" y="0"/>
                  </a:lnTo>
                  <a:lnTo>
                    <a:pt x="0" y="29449"/>
                  </a:lnTo>
                  <a:close/>
                </a:path>
              </a:pathLst>
            </a:custGeom>
            <a:ln w="9524">
              <a:solidFill>
                <a:srgbClr val="CCCCCC"/>
              </a:solidFill>
            </a:ln>
          </p:spPr>
          <p:txBody>
            <a:bodyPr wrap="square" lIns="0" tIns="0" rIns="0" bIns="0" rtlCol="0"/>
            <a:lstStyle/>
            <a:p>
              <a:endParaRPr/>
            </a:p>
          </p:txBody>
        </p:sp>
        <p:sp>
          <p:nvSpPr>
            <p:cNvPr id="164" name="object 164"/>
            <p:cNvSpPr/>
            <p:nvPr/>
          </p:nvSpPr>
          <p:spPr>
            <a:xfrm>
              <a:off x="5499863" y="4240391"/>
              <a:ext cx="1164590" cy="445770"/>
            </a:xfrm>
            <a:custGeom>
              <a:avLst/>
              <a:gdLst/>
              <a:ahLst/>
              <a:cxnLst/>
              <a:rect l="l" t="t" r="r" b="b"/>
              <a:pathLst>
                <a:path w="1164590" h="445770">
                  <a:moveTo>
                    <a:pt x="0" y="445199"/>
                  </a:moveTo>
                  <a:lnTo>
                    <a:pt x="1164322" y="0"/>
                  </a:lnTo>
                </a:path>
              </a:pathLst>
            </a:custGeom>
            <a:ln w="9524">
              <a:solidFill>
                <a:srgbClr val="CCCCCC"/>
              </a:solidFill>
            </a:ln>
          </p:spPr>
          <p:txBody>
            <a:bodyPr wrap="square" lIns="0" tIns="0" rIns="0" bIns="0" rtlCol="0"/>
            <a:lstStyle/>
            <a:p>
              <a:endParaRPr/>
            </a:p>
          </p:txBody>
        </p:sp>
        <p:sp>
          <p:nvSpPr>
            <p:cNvPr id="165" name="object 165"/>
            <p:cNvSpPr/>
            <p:nvPr/>
          </p:nvSpPr>
          <p:spPr>
            <a:xfrm>
              <a:off x="6658561" y="4224941"/>
              <a:ext cx="46355" cy="30480"/>
            </a:xfrm>
            <a:custGeom>
              <a:avLst/>
              <a:gdLst/>
              <a:ahLst/>
              <a:cxnLst/>
              <a:rect l="l" t="t" r="r" b="b"/>
              <a:pathLst>
                <a:path w="46354" h="30479">
                  <a:moveTo>
                    <a:pt x="11249" y="30149"/>
                  </a:moveTo>
                  <a:lnTo>
                    <a:pt x="0" y="749"/>
                  </a:lnTo>
                  <a:lnTo>
                    <a:pt x="45999" y="0"/>
                  </a:lnTo>
                  <a:lnTo>
                    <a:pt x="11249" y="30149"/>
                  </a:lnTo>
                  <a:close/>
                </a:path>
              </a:pathLst>
            </a:custGeom>
            <a:solidFill>
              <a:srgbClr val="CCCCCC"/>
            </a:solidFill>
          </p:spPr>
          <p:txBody>
            <a:bodyPr wrap="square" lIns="0" tIns="0" rIns="0" bIns="0" rtlCol="0"/>
            <a:lstStyle/>
            <a:p>
              <a:endParaRPr/>
            </a:p>
          </p:txBody>
        </p:sp>
        <p:sp>
          <p:nvSpPr>
            <p:cNvPr id="166" name="object 166"/>
            <p:cNvSpPr/>
            <p:nvPr/>
          </p:nvSpPr>
          <p:spPr>
            <a:xfrm>
              <a:off x="6658561" y="4224941"/>
              <a:ext cx="46355" cy="30480"/>
            </a:xfrm>
            <a:custGeom>
              <a:avLst/>
              <a:gdLst/>
              <a:ahLst/>
              <a:cxnLst/>
              <a:rect l="l" t="t" r="r" b="b"/>
              <a:pathLst>
                <a:path w="46354" h="30479">
                  <a:moveTo>
                    <a:pt x="11249" y="30149"/>
                  </a:moveTo>
                  <a:lnTo>
                    <a:pt x="45999" y="0"/>
                  </a:lnTo>
                  <a:lnTo>
                    <a:pt x="0" y="749"/>
                  </a:lnTo>
                  <a:lnTo>
                    <a:pt x="11249" y="30149"/>
                  </a:lnTo>
                  <a:close/>
                </a:path>
              </a:pathLst>
            </a:custGeom>
            <a:ln w="9524">
              <a:solidFill>
                <a:srgbClr val="CCCCCC"/>
              </a:solidFill>
            </a:ln>
          </p:spPr>
          <p:txBody>
            <a:bodyPr wrap="square" lIns="0" tIns="0" rIns="0" bIns="0" rtlCol="0"/>
            <a:lstStyle/>
            <a:p>
              <a:endParaRPr/>
            </a:p>
          </p:txBody>
        </p:sp>
        <p:sp>
          <p:nvSpPr>
            <p:cNvPr id="167" name="object 167"/>
            <p:cNvSpPr/>
            <p:nvPr/>
          </p:nvSpPr>
          <p:spPr>
            <a:xfrm>
              <a:off x="5499863" y="3340743"/>
              <a:ext cx="1180465" cy="1344930"/>
            </a:xfrm>
            <a:custGeom>
              <a:avLst/>
              <a:gdLst/>
              <a:ahLst/>
              <a:cxnLst/>
              <a:rect l="l" t="t" r="r" b="b"/>
              <a:pathLst>
                <a:path w="1180465" h="1344929">
                  <a:moveTo>
                    <a:pt x="0" y="1344847"/>
                  </a:moveTo>
                  <a:lnTo>
                    <a:pt x="1179997" y="0"/>
                  </a:lnTo>
                </a:path>
              </a:pathLst>
            </a:custGeom>
            <a:ln w="9524">
              <a:solidFill>
                <a:srgbClr val="CCCCCC"/>
              </a:solidFill>
            </a:ln>
          </p:spPr>
          <p:txBody>
            <a:bodyPr wrap="square" lIns="0" tIns="0" rIns="0" bIns="0" rtlCol="0"/>
            <a:lstStyle/>
            <a:p>
              <a:endParaRPr/>
            </a:p>
          </p:txBody>
        </p:sp>
        <p:sp>
          <p:nvSpPr>
            <p:cNvPr id="168" name="object 168"/>
            <p:cNvSpPr/>
            <p:nvPr/>
          </p:nvSpPr>
          <p:spPr>
            <a:xfrm>
              <a:off x="6668036" y="33082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CCCCCC"/>
            </a:solidFill>
          </p:spPr>
          <p:txBody>
            <a:bodyPr wrap="square" lIns="0" tIns="0" rIns="0" bIns="0" rtlCol="0"/>
            <a:lstStyle/>
            <a:p>
              <a:endParaRPr/>
            </a:p>
          </p:txBody>
        </p:sp>
        <p:sp>
          <p:nvSpPr>
            <p:cNvPr id="169" name="object 169"/>
            <p:cNvSpPr/>
            <p:nvPr/>
          </p:nvSpPr>
          <p:spPr>
            <a:xfrm>
              <a:off x="6668036" y="33082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CCCCCC"/>
              </a:solidFill>
            </a:ln>
          </p:spPr>
          <p:txBody>
            <a:bodyPr wrap="square" lIns="0" tIns="0" rIns="0" bIns="0" rtlCol="0"/>
            <a:lstStyle/>
            <a:p>
              <a:endParaRPr/>
            </a:p>
          </p:txBody>
        </p:sp>
        <p:sp>
          <p:nvSpPr>
            <p:cNvPr id="170" name="object 170"/>
            <p:cNvSpPr/>
            <p:nvPr/>
          </p:nvSpPr>
          <p:spPr>
            <a:xfrm>
              <a:off x="5499863" y="2426137"/>
              <a:ext cx="1191260" cy="2259965"/>
            </a:xfrm>
            <a:custGeom>
              <a:avLst/>
              <a:gdLst/>
              <a:ahLst/>
              <a:cxnLst/>
              <a:rect l="l" t="t" r="r" b="b"/>
              <a:pathLst>
                <a:path w="1191259" h="2259965">
                  <a:moveTo>
                    <a:pt x="0" y="2259452"/>
                  </a:moveTo>
                  <a:lnTo>
                    <a:pt x="1191047" y="0"/>
                  </a:lnTo>
                </a:path>
              </a:pathLst>
            </a:custGeom>
            <a:ln w="9524">
              <a:solidFill>
                <a:srgbClr val="CCCCCC"/>
              </a:solidFill>
            </a:ln>
          </p:spPr>
          <p:txBody>
            <a:bodyPr wrap="square" lIns="0" tIns="0" rIns="0" bIns="0" rtlCol="0"/>
            <a:lstStyle/>
            <a:p>
              <a:endParaRPr/>
            </a:p>
          </p:txBody>
        </p:sp>
        <p:sp>
          <p:nvSpPr>
            <p:cNvPr id="171" name="object 171"/>
            <p:cNvSpPr/>
            <p:nvPr/>
          </p:nvSpPr>
          <p:spPr>
            <a:xfrm>
              <a:off x="6676986" y="2387900"/>
              <a:ext cx="34290" cy="45720"/>
            </a:xfrm>
            <a:custGeom>
              <a:avLst/>
              <a:gdLst/>
              <a:ahLst/>
              <a:cxnLst/>
              <a:rect l="l" t="t" r="r" b="b"/>
              <a:pathLst>
                <a:path w="34290" h="45719">
                  <a:moveTo>
                    <a:pt x="27849" y="45574"/>
                  </a:moveTo>
                  <a:lnTo>
                    <a:pt x="0" y="30902"/>
                  </a:lnTo>
                  <a:lnTo>
                    <a:pt x="34074" y="0"/>
                  </a:lnTo>
                  <a:lnTo>
                    <a:pt x="27849" y="45574"/>
                  </a:lnTo>
                  <a:close/>
                </a:path>
              </a:pathLst>
            </a:custGeom>
            <a:solidFill>
              <a:srgbClr val="CCCCCC"/>
            </a:solidFill>
          </p:spPr>
          <p:txBody>
            <a:bodyPr wrap="square" lIns="0" tIns="0" rIns="0" bIns="0" rtlCol="0"/>
            <a:lstStyle/>
            <a:p>
              <a:endParaRPr/>
            </a:p>
          </p:txBody>
        </p:sp>
        <p:sp>
          <p:nvSpPr>
            <p:cNvPr id="172" name="object 172"/>
            <p:cNvSpPr/>
            <p:nvPr/>
          </p:nvSpPr>
          <p:spPr>
            <a:xfrm>
              <a:off x="6676986" y="2387900"/>
              <a:ext cx="34290" cy="45720"/>
            </a:xfrm>
            <a:custGeom>
              <a:avLst/>
              <a:gdLst/>
              <a:ahLst/>
              <a:cxnLst/>
              <a:rect l="l" t="t" r="r" b="b"/>
              <a:pathLst>
                <a:path w="34290" h="45719">
                  <a:moveTo>
                    <a:pt x="27849" y="45574"/>
                  </a:moveTo>
                  <a:lnTo>
                    <a:pt x="34074" y="0"/>
                  </a:lnTo>
                  <a:lnTo>
                    <a:pt x="0" y="30902"/>
                  </a:lnTo>
                  <a:lnTo>
                    <a:pt x="27849" y="45574"/>
                  </a:lnTo>
                  <a:close/>
                </a:path>
              </a:pathLst>
            </a:custGeom>
            <a:ln w="9524">
              <a:solidFill>
                <a:srgbClr val="CCCCCC"/>
              </a:solidFill>
            </a:ln>
          </p:spPr>
          <p:txBody>
            <a:bodyPr wrap="square" lIns="0" tIns="0" rIns="0" bIns="0" rtlCol="0"/>
            <a:lstStyle/>
            <a:p>
              <a:endParaRPr/>
            </a:p>
          </p:txBody>
        </p:sp>
      </p:grpSp>
      <p:grpSp>
        <p:nvGrpSpPr>
          <p:cNvPr id="173" name="object 173"/>
          <p:cNvGrpSpPr/>
          <p:nvPr/>
        </p:nvGrpSpPr>
        <p:grpSpPr>
          <a:xfrm>
            <a:off x="8109121" y="2129920"/>
            <a:ext cx="381000" cy="2319655"/>
            <a:chOff x="8109121" y="2129920"/>
            <a:chExt cx="381000" cy="2319655"/>
          </a:xfrm>
        </p:grpSpPr>
        <p:sp>
          <p:nvSpPr>
            <p:cNvPr id="174" name="object 174"/>
            <p:cNvSpPr/>
            <p:nvPr/>
          </p:nvSpPr>
          <p:spPr>
            <a:xfrm>
              <a:off x="8113883" y="2134683"/>
              <a:ext cx="371475" cy="2310130"/>
            </a:xfrm>
            <a:custGeom>
              <a:avLst/>
              <a:gdLst/>
              <a:ahLst/>
              <a:cxnLst/>
              <a:rect l="l" t="t" r="r" b="b"/>
              <a:pathLst>
                <a:path w="371475" h="2310129">
                  <a:moveTo>
                    <a:pt x="371399" y="2310007"/>
                  </a:moveTo>
                  <a:lnTo>
                    <a:pt x="0" y="2310007"/>
                  </a:lnTo>
                  <a:lnTo>
                    <a:pt x="0" y="0"/>
                  </a:lnTo>
                  <a:lnTo>
                    <a:pt x="371399" y="0"/>
                  </a:lnTo>
                  <a:lnTo>
                    <a:pt x="371399" y="2310007"/>
                  </a:lnTo>
                  <a:close/>
                </a:path>
              </a:pathLst>
            </a:custGeom>
            <a:solidFill>
              <a:srgbClr val="D8D8D8"/>
            </a:solidFill>
          </p:spPr>
          <p:txBody>
            <a:bodyPr wrap="square" lIns="0" tIns="0" rIns="0" bIns="0" rtlCol="0"/>
            <a:lstStyle/>
            <a:p>
              <a:endParaRPr/>
            </a:p>
          </p:txBody>
        </p:sp>
        <p:sp>
          <p:nvSpPr>
            <p:cNvPr id="175" name="object 175"/>
            <p:cNvSpPr/>
            <p:nvPr/>
          </p:nvSpPr>
          <p:spPr>
            <a:xfrm>
              <a:off x="8113883" y="2134683"/>
              <a:ext cx="371475" cy="2310130"/>
            </a:xfrm>
            <a:custGeom>
              <a:avLst/>
              <a:gdLst/>
              <a:ahLst/>
              <a:cxnLst/>
              <a:rect l="l" t="t" r="r" b="b"/>
              <a:pathLst>
                <a:path w="371475" h="2310129">
                  <a:moveTo>
                    <a:pt x="0" y="0"/>
                  </a:moveTo>
                  <a:lnTo>
                    <a:pt x="371399" y="0"/>
                  </a:lnTo>
                  <a:lnTo>
                    <a:pt x="371399" y="2310007"/>
                  </a:lnTo>
                  <a:lnTo>
                    <a:pt x="0" y="2310007"/>
                  </a:lnTo>
                  <a:lnTo>
                    <a:pt x="0" y="0"/>
                  </a:lnTo>
                  <a:close/>
                </a:path>
              </a:pathLst>
            </a:custGeom>
            <a:ln w="9524">
              <a:solidFill>
                <a:srgbClr val="999999"/>
              </a:solidFill>
            </a:ln>
          </p:spPr>
          <p:txBody>
            <a:bodyPr wrap="square" lIns="0" tIns="0" rIns="0" bIns="0" rtlCol="0"/>
            <a:lstStyle/>
            <a:p>
              <a:endParaRPr/>
            </a:p>
          </p:txBody>
        </p:sp>
      </p:grpSp>
      <p:sp>
        <p:nvSpPr>
          <p:cNvPr id="176" name="object 176"/>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solidFill>
                  <a:srgbClr val="999999"/>
                </a:solidFill>
                <a:latin typeface="Arial"/>
                <a:cs typeface="Arial"/>
              </a:rPr>
              <a:t>W</a:t>
            </a:r>
            <a:r>
              <a:rPr sz="1200">
                <a:solidFill>
                  <a:srgbClr val="999999"/>
                </a:solidFill>
                <a:latin typeface="Arial"/>
                <a:cs typeface="Arial"/>
              </a:rPr>
              <a:t>(3)</a:t>
            </a:r>
            <a:endParaRPr sz="12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grpSp>
        <p:nvGrpSpPr>
          <p:cNvPr id="3" name="object 3"/>
          <p:cNvGrpSpPr/>
          <p:nvPr/>
        </p:nvGrpSpPr>
        <p:grpSpPr>
          <a:xfrm>
            <a:off x="2961556" y="1585271"/>
            <a:ext cx="668020" cy="668020"/>
            <a:chOff x="2961556" y="1585271"/>
            <a:chExt cx="668020" cy="668020"/>
          </a:xfrm>
        </p:grpSpPr>
        <p:sp>
          <p:nvSpPr>
            <p:cNvPr id="4" name="object 4"/>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5" name="object 5"/>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6" name="object 6"/>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7" name="object 7"/>
          <p:cNvGrpSpPr/>
          <p:nvPr/>
        </p:nvGrpSpPr>
        <p:grpSpPr>
          <a:xfrm>
            <a:off x="2961556" y="2507482"/>
            <a:ext cx="668020" cy="668020"/>
            <a:chOff x="2961556" y="2507482"/>
            <a:chExt cx="668020" cy="668020"/>
          </a:xfrm>
        </p:grpSpPr>
        <p:sp>
          <p:nvSpPr>
            <p:cNvPr id="8" name="object 8"/>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9" name="object 9"/>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0" name="object 10"/>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1" name="object 11"/>
          <p:cNvGrpSpPr/>
          <p:nvPr/>
        </p:nvGrpSpPr>
        <p:grpSpPr>
          <a:xfrm>
            <a:off x="2961556" y="3429680"/>
            <a:ext cx="668020" cy="668020"/>
            <a:chOff x="2961556" y="3429680"/>
            <a:chExt cx="668020" cy="668020"/>
          </a:xfrm>
        </p:grpSpPr>
        <p:sp>
          <p:nvSpPr>
            <p:cNvPr id="12" name="object 12"/>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3" name="object 13"/>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 name="object 14"/>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5" name="object 15"/>
          <p:cNvGrpSpPr/>
          <p:nvPr/>
        </p:nvGrpSpPr>
        <p:grpSpPr>
          <a:xfrm>
            <a:off x="2961556" y="4351878"/>
            <a:ext cx="668020" cy="668020"/>
            <a:chOff x="2961556" y="4351878"/>
            <a:chExt cx="668020" cy="668020"/>
          </a:xfrm>
        </p:grpSpPr>
        <p:sp>
          <p:nvSpPr>
            <p:cNvPr id="16" name="object 16"/>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7" name="object 17"/>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8" name="object 18"/>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9" name="object 19"/>
          <p:cNvGrpSpPr/>
          <p:nvPr/>
        </p:nvGrpSpPr>
        <p:grpSpPr>
          <a:xfrm>
            <a:off x="4837202" y="1585271"/>
            <a:ext cx="668020" cy="668020"/>
            <a:chOff x="4837202" y="1585271"/>
            <a:chExt cx="668020" cy="668020"/>
          </a:xfrm>
        </p:grpSpPr>
        <p:sp>
          <p:nvSpPr>
            <p:cNvPr id="20" name="object 20"/>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1" name="object 21"/>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2" name="object 22"/>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3" name="object 23"/>
          <p:cNvGrpSpPr/>
          <p:nvPr/>
        </p:nvGrpSpPr>
        <p:grpSpPr>
          <a:xfrm>
            <a:off x="4837202" y="2507482"/>
            <a:ext cx="668020" cy="668020"/>
            <a:chOff x="4837202" y="2507482"/>
            <a:chExt cx="668020" cy="668020"/>
          </a:xfrm>
        </p:grpSpPr>
        <p:sp>
          <p:nvSpPr>
            <p:cNvPr id="24" name="object 24"/>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5" name="object 25"/>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6" name="object 26"/>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7" name="object 27"/>
          <p:cNvGrpSpPr/>
          <p:nvPr/>
        </p:nvGrpSpPr>
        <p:grpSpPr>
          <a:xfrm>
            <a:off x="4837202" y="3429680"/>
            <a:ext cx="668020" cy="668020"/>
            <a:chOff x="4837202" y="3429680"/>
            <a:chExt cx="668020" cy="668020"/>
          </a:xfrm>
        </p:grpSpPr>
        <p:sp>
          <p:nvSpPr>
            <p:cNvPr id="28" name="object 28"/>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9" name="object 29"/>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0" name="object 30"/>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1" name="object 31"/>
          <p:cNvGrpSpPr/>
          <p:nvPr/>
        </p:nvGrpSpPr>
        <p:grpSpPr>
          <a:xfrm>
            <a:off x="4837202" y="4351878"/>
            <a:ext cx="668020" cy="668020"/>
            <a:chOff x="4837202" y="4351878"/>
            <a:chExt cx="668020" cy="668020"/>
          </a:xfrm>
        </p:grpSpPr>
        <p:sp>
          <p:nvSpPr>
            <p:cNvPr id="32" name="object 32"/>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3" name="object 33"/>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4" name="object 34"/>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5" name="object 35"/>
          <p:cNvGrpSpPr/>
          <p:nvPr/>
        </p:nvGrpSpPr>
        <p:grpSpPr>
          <a:xfrm>
            <a:off x="1085910" y="1898488"/>
            <a:ext cx="5629910" cy="2792095"/>
            <a:chOff x="1085910" y="1898488"/>
            <a:chExt cx="5629910" cy="2792095"/>
          </a:xfrm>
        </p:grpSpPr>
        <p:sp>
          <p:nvSpPr>
            <p:cNvPr id="36" name="object 36"/>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37" name="object 37"/>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8" name="object 38"/>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9" name="object 39"/>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40" name="object 40"/>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1" name="object 41"/>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2" name="object 42"/>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43" name="object 43"/>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44" name="object 44"/>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45" name="object 45"/>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6" name="object 46"/>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47" name="object 47"/>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8" name="object 48"/>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9" name="object 49"/>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0" name="object 50"/>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1" name="object 51"/>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52" name="object 52"/>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53" name="object 53"/>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54" name="object 54"/>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5" name="object 55"/>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6" name="object 56"/>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7" name="object 57"/>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8" name="object 58"/>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9" name="object 59"/>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60" name="object 60"/>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61" name="object 61"/>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62" name="object 62"/>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63" name="object 63"/>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4" name="object 64"/>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65" name="object 65"/>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6" name="object 66"/>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67" name="object 67"/>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8" name="object 68"/>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9" name="object 69"/>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70" name="object 70"/>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71" name="object 71"/>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72" name="object 72"/>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73" name="object 73"/>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74" name="object 74"/>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75" name="object 75"/>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6" name="object 76"/>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77" name="object 77"/>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78" name="object 78"/>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9" name="object 79"/>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80" name="object 80"/>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81" name="object 81"/>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82" name="object 82"/>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83" name="object 83"/>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84" name="object 84"/>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5" name="object 85"/>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6" name="object 86"/>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7" name="object 87"/>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8" name="object 88"/>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89" name="object 89"/>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90" name="object 90"/>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91" name="object 91"/>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92" name="object 92"/>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93" name="object 93"/>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4" name="object 94"/>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5" name="object 95"/>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6" name="object 96"/>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97" name="object 97"/>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98" name="object 98"/>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99" name="object 99"/>
            <p:cNvSpPr/>
            <p:nvPr/>
          </p:nvSpPr>
          <p:spPr>
            <a:xfrm>
              <a:off x="5499863" y="1918983"/>
              <a:ext cx="1164590" cy="43688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a:p>
          </p:txBody>
        </p:sp>
        <p:sp>
          <p:nvSpPr>
            <p:cNvPr id="100" name="object 100"/>
            <p:cNvSpPr/>
            <p:nvPr/>
          </p:nvSpPr>
          <p:spPr>
            <a:xfrm>
              <a:off x="6658536" y="2340785"/>
              <a:ext cx="46355" cy="30480"/>
            </a:xfrm>
            <a:custGeom>
              <a:avLst/>
              <a:gdLst/>
              <a:ahLst/>
              <a:cxnLst/>
              <a:rect l="l" t="t" r="r" b="b"/>
              <a:pathLst>
                <a:path w="46354" h="30480">
                  <a:moveTo>
                    <a:pt x="45974" y="29907"/>
                  </a:moveTo>
                  <a:lnTo>
                    <a:pt x="0" y="29462"/>
                  </a:lnTo>
                  <a:lnTo>
                    <a:pt x="11024" y="0"/>
                  </a:lnTo>
                  <a:lnTo>
                    <a:pt x="45974" y="29907"/>
                  </a:lnTo>
                  <a:close/>
                </a:path>
              </a:pathLst>
            </a:custGeom>
            <a:solidFill>
              <a:srgbClr val="666666"/>
            </a:solidFill>
          </p:spPr>
          <p:txBody>
            <a:bodyPr wrap="square" lIns="0" tIns="0" rIns="0" bIns="0" rtlCol="0"/>
            <a:lstStyle/>
            <a:p>
              <a:endParaRPr/>
            </a:p>
          </p:txBody>
        </p:sp>
        <p:sp>
          <p:nvSpPr>
            <p:cNvPr id="101" name="object 101"/>
            <p:cNvSpPr/>
            <p:nvPr/>
          </p:nvSpPr>
          <p:spPr>
            <a:xfrm>
              <a:off x="6658536" y="2340785"/>
              <a:ext cx="46355" cy="30480"/>
            </a:xfrm>
            <a:custGeom>
              <a:avLst/>
              <a:gdLst/>
              <a:ahLst/>
              <a:cxnLst/>
              <a:rect l="l" t="t" r="r" b="b"/>
              <a:pathLst>
                <a:path w="46354" h="30480">
                  <a:moveTo>
                    <a:pt x="0" y="29462"/>
                  </a:moveTo>
                  <a:lnTo>
                    <a:pt x="45974" y="29907"/>
                  </a:lnTo>
                  <a:lnTo>
                    <a:pt x="11024" y="0"/>
                  </a:lnTo>
                  <a:lnTo>
                    <a:pt x="0" y="29462"/>
                  </a:lnTo>
                  <a:close/>
                </a:path>
              </a:pathLst>
            </a:custGeom>
            <a:ln w="9524">
              <a:solidFill>
                <a:srgbClr val="666666"/>
              </a:solidFill>
            </a:ln>
          </p:spPr>
          <p:txBody>
            <a:bodyPr wrap="square" lIns="0" tIns="0" rIns="0" bIns="0" rtlCol="0"/>
            <a:lstStyle/>
            <a:p>
              <a:endParaRPr/>
            </a:p>
          </p:txBody>
        </p:sp>
        <p:sp>
          <p:nvSpPr>
            <p:cNvPr id="102" name="object 102"/>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103" name="object 103"/>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04" name="object 104"/>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05" name="object 105"/>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06" name="object 106"/>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07" name="object 107"/>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08" name="object 108"/>
            <p:cNvSpPr/>
            <p:nvPr/>
          </p:nvSpPr>
          <p:spPr>
            <a:xfrm>
              <a:off x="5499863" y="2395992"/>
              <a:ext cx="1164590" cy="445770"/>
            </a:xfrm>
            <a:custGeom>
              <a:avLst/>
              <a:gdLst/>
              <a:ahLst/>
              <a:cxnLst/>
              <a:rect l="l" t="t" r="r" b="b"/>
              <a:pathLst>
                <a:path w="1164590" h="445769">
                  <a:moveTo>
                    <a:pt x="0" y="445176"/>
                  </a:moveTo>
                  <a:lnTo>
                    <a:pt x="1164322" y="0"/>
                  </a:lnTo>
                </a:path>
              </a:pathLst>
            </a:custGeom>
            <a:ln w="9524">
              <a:solidFill>
                <a:srgbClr val="666666"/>
              </a:solidFill>
            </a:ln>
          </p:spPr>
          <p:txBody>
            <a:bodyPr wrap="square" lIns="0" tIns="0" rIns="0" bIns="0" rtlCol="0"/>
            <a:lstStyle/>
            <a:p>
              <a:endParaRPr/>
            </a:p>
          </p:txBody>
        </p:sp>
        <p:sp>
          <p:nvSpPr>
            <p:cNvPr id="109" name="object 109"/>
            <p:cNvSpPr/>
            <p:nvPr/>
          </p:nvSpPr>
          <p:spPr>
            <a:xfrm>
              <a:off x="6658561" y="2380555"/>
              <a:ext cx="46355" cy="30480"/>
            </a:xfrm>
            <a:custGeom>
              <a:avLst/>
              <a:gdLst/>
              <a:ahLst/>
              <a:cxnLst/>
              <a:rect l="l" t="t" r="r" b="b"/>
              <a:pathLst>
                <a:path w="46354" h="30480">
                  <a:moveTo>
                    <a:pt x="11249" y="30132"/>
                  </a:moveTo>
                  <a:lnTo>
                    <a:pt x="0" y="742"/>
                  </a:lnTo>
                  <a:lnTo>
                    <a:pt x="45999" y="0"/>
                  </a:lnTo>
                  <a:lnTo>
                    <a:pt x="11249" y="30132"/>
                  </a:lnTo>
                  <a:close/>
                </a:path>
              </a:pathLst>
            </a:custGeom>
            <a:solidFill>
              <a:srgbClr val="666666"/>
            </a:solidFill>
          </p:spPr>
          <p:txBody>
            <a:bodyPr wrap="square" lIns="0" tIns="0" rIns="0" bIns="0" rtlCol="0"/>
            <a:lstStyle/>
            <a:p>
              <a:endParaRPr/>
            </a:p>
          </p:txBody>
        </p:sp>
        <p:sp>
          <p:nvSpPr>
            <p:cNvPr id="110" name="object 110"/>
            <p:cNvSpPr/>
            <p:nvPr/>
          </p:nvSpPr>
          <p:spPr>
            <a:xfrm>
              <a:off x="6658561" y="2380555"/>
              <a:ext cx="46355" cy="30480"/>
            </a:xfrm>
            <a:custGeom>
              <a:avLst/>
              <a:gdLst/>
              <a:ahLst/>
              <a:cxnLst/>
              <a:rect l="l" t="t" r="r" b="b"/>
              <a:pathLst>
                <a:path w="46354" h="30480">
                  <a:moveTo>
                    <a:pt x="11249" y="30132"/>
                  </a:moveTo>
                  <a:lnTo>
                    <a:pt x="45999" y="0"/>
                  </a:lnTo>
                  <a:lnTo>
                    <a:pt x="0" y="742"/>
                  </a:lnTo>
                  <a:lnTo>
                    <a:pt x="11249" y="30132"/>
                  </a:lnTo>
                  <a:close/>
                </a:path>
              </a:pathLst>
            </a:custGeom>
            <a:ln w="9524">
              <a:solidFill>
                <a:srgbClr val="666666"/>
              </a:solidFill>
            </a:ln>
          </p:spPr>
          <p:txBody>
            <a:bodyPr wrap="square" lIns="0" tIns="0" rIns="0" bIns="0" rtlCol="0"/>
            <a:lstStyle/>
            <a:p>
              <a:endParaRPr/>
            </a:p>
          </p:txBody>
        </p:sp>
        <p:sp>
          <p:nvSpPr>
            <p:cNvPr id="111" name="object 111"/>
            <p:cNvSpPr/>
            <p:nvPr/>
          </p:nvSpPr>
          <p:spPr>
            <a:xfrm>
              <a:off x="5499863" y="2841169"/>
              <a:ext cx="1164590" cy="43688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a:p>
          </p:txBody>
        </p:sp>
        <p:sp>
          <p:nvSpPr>
            <p:cNvPr id="112" name="object 112"/>
            <p:cNvSpPr/>
            <p:nvPr/>
          </p:nvSpPr>
          <p:spPr>
            <a:xfrm>
              <a:off x="6658536" y="3262993"/>
              <a:ext cx="46355" cy="30480"/>
            </a:xfrm>
            <a:custGeom>
              <a:avLst/>
              <a:gdLst/>
              <a:ahLst/>
              <a:cxnLst/>
              <a:rect l="l" t="t" r="r" b="b"/>
              <a:pathLst>
                <a:path w="46354" h="30479">
                  <a:moveTo>
                    <a:pt x="45974" y="29899"/>
                  </a:moveTo>
                  <a:lnTo>
                    <a:pt x="0" y="29449"/>
                  </a:lnTo>
                  <a:lnTo>
                    <a:pt x="11024" y="0"/>
                  </a:lnTo>
                  <a:lnTo>
                    <a:pt x="45974" y="29899"/>
                  </a:lnTo>
                  <a:close/>
                </a:path>
              </a:pathLst>
            </a:custGeom>
            <a:solidFill>
              <a:srgbClr val="666666"/>
            </a:solidFill>
          </p:spPr>
          <p:txBody>
            <a:bodyPr wrap="square" lIns="0" tIns="0" rIns="0" bIns="0" rtlCol="0"/>
            <a:lstStyle/>
            <a:p>
              <a:endParaRPr/>
            </a:p>
          </p:txBody>
        </p:sp>
        <p:sp>
          <p:nvSpPr>
            <p:cNvPr id="113" name="object 113"/>
            <p:cNvSpPr/>
            <p:nvPr/>
          </p:nvSpPr>
          <p:spPr>
            <a:xfrm>
              <a:off x="6658536" y="3262993"/>
              <a:ext cx="46355" cy="30480"/>
            </a:xfrm>
            <a:custGeom>
              <a:avLst/>
              <a:gdLst/>
              <a:ahLst/>
              <a:cxnLst/>
              <a:rect l="l" t="t" r="r" b="b"/>
              <a:pathLst>
                <a:path w="46354" h="30479">
                  <a:moveTo>
                    <a:pt x="0" y="29449"/>
                  </a:moveTo>
                  <a:lnTo>
                    <a:pt x="45974" y="29899"/>
                  </a:lnTo>
                  <a:lnTo>
                    <a:pt x="11024" y="0"/>
                  </a:lnTo>
                  <a:lnTo>
                    <a:pt x="0" y="29449"/>
                  </a:lnTo>
                  <a:close/>
                </a:path>
              </a:pathLst>
            </a:custGeom>
            <a:ln w="9524">
              <a:solidFill>
                <a:srgbClr val="666666"/>
              </a:solidFill>
            </a:ln>
          </p:spPr>
          <p:txBody>
            <a:bodyPr wrap="square" lIns="0" tIns="0" rIns="0" bIns="0" rtlCol="0"/>
            <a:lstStyle/>
            <a:p>
              <a:endParaRPr/>
            </a:p>
          </p:txBody>
        </p:sp>
        <p:sp>
          <p:nvSpPr>
            <p:cNvPr id="114" name="object 114"/>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5" name="object 115"/>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16" name="object 116"/>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17" name="object 117"/>
            <p:cNvSpPr/>
            <p:nvPr/>
          </p:nvSpPr>
          <p:spPr>
            <a:xfrm>
              <a:off x="5499863" y="2418540"/>
              <a:ext cx="1180465" cy="1344930"/>
            </a:xfrm>
            <a:custGeom>
              <a:avLst/>
              <a:gdLst/>
              <a:ahLst/>
              <a:cxnLst/>
              <a:rect l="l" t="t" r="r" b="b"/>
              <a:pathLst>
                <a:path w="1180465" h="1344929">
                  <a:moveTo>
                    <a:pt x="0" y="1344852"/>
                  </a:moveTo>
                  <a:lnTo>
                    <a:pt x="1179997" y="0"/>
                  </a:lnTo>
                </a:path>
              </a:pathLst>
            </a:custGeom>
            <a:ln w="9524">
              <a:solidFill>
                <a:srgbClr val="666666"/>
              </a:solidFill>
            </a:ln>
          </p:spPr>
          <p:txBody>
            <a:bodyPr wrap="square" lIns="0" tIns="0" rIns="0" bIns="0" rtlCol="0"/>
            <a:lstStyle/>
            <a:p>
              <a:endParaRPr/>
            </a:p>
          </p:txBody>
        </p:sp>
        <p:sp>
          <p:nvSpPr>
            <p:cNvPr id="118" name="object 118"/>
            <p:cNvSpPr/>
            <p:nvPr/>
          </p:nvSpPr>
          <p:spPr>
            <a:xfrm>
              <a:off x="6668036" y="2386050"/>
              <a:ext cx="40640" cy="43180"/>
            </a:xfrm>
            <a:custGeom>
              <a:avLst/>
              <a:gdLst/>
              <a:ahLst/>
              <a:cxnLst/>
              <a:rect l="l" t="t" r="r" b="b"/>
              <a:pathLst>
                <a:path w="40640" h="43180">
                  <a:moveTo>
                    <a:pt x="23649" y="42867"/>
                  </a:moveTo>
                  <a:lnTo>
                    <a:pt x="0" y="22114"/>
                  </a:lnTo>
                  <a:lnTo>
                    <a:pt x="40349" y="0"/>
                  </a:lnTo>
                  <a:lnTo>
                    <a:pt x="23649" y="42867"/>
                  </a:lnTo>
                  <a:close/>
                </a:path>
              </a:pathLst>
            </a:custGeom>
            <a:solidFill>
              <a:srgbClr val="666666"/>
            </a:solidFill>
          </p:spPr>
          <p:txBody>
            <a:bodyPr wrap="square" lIns="0" tIns="0" rIns="0" bIns="0" rtlCol="0"/>
            <a:lstStyle/>
            <a:p>
              <a:endParaRPr/>
            </a:p>
          </p:txBody>
        </p:sp>
        <p:sp>
          <p:nvSpPr>
            <p:cNvPr id="119" name="object 119"/>
            <p:cNvSpPr/>
            <p:nvPr/>
          </p:nvSpPr>
          <p:spPr>
            <a:xfrm>
              <a:off x="6668036" y="2386050"/>
              <a:ext cx="40640" cy="43180"/>
            </a:xfrm>
            <a:custGeom>
              <a:avLst/>
              <a:gdLst/>
              <a:ahLst/>
              <a:cxnLst/>
              <a:rect l="l" t="t" r="r" b="b"/>
              <a:pathLst>
                <a:path w="40640" h="43180">
                  <a:moveTo>
                    <a:pt x="23649" y="42867"/>
                  </a:moveTo>
                  <a:lnTo>
                    <a:pt x="40349" y="0"/>
                  </a:lnTo>
                  <a:lnTo>
                    <a:pt x="0" y="22114"/>
                  </a:lnTo>
                  <a:lnTo>
                    <a:pt x="23649" y="42867"/>
                  </a:lnTo>
                  <a:close/>
                </a:path>
              </a:pathLst>
            </a:custGeom>
            <a:ln w="9524">
              <a:solidFill>
                <a:srgbClr val="666666"/>
              </a:solidFill>
            </a:ln>
          </p:spPr>
          <p:txBody>
            <a:bodyPr wrap="square" lIns="0" tIns="0" rIns="0" bIns="0" rtlCol="0"/>
            <a:lstStyle/>
            <a:p>
              <a:endParaRPr/>
            </a:p>
          </p:txBody>
        </p:sp>
        <p:sp>
          <p:nvSpPr>
            <p:cNvPr id="120" name="object 120"/>
            <p:cNvSpPr/>
            <p:nvPr/>
          </p:nvSpPr>
          <p:spPr>
            <a:xfrm>
              <a:off x="5499863" y="3318193"/>
              <a:ext cx="1164590" cy="445770"/>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a:p>
          </p:txBody>
        </p:sp>
        <p:sp>
          <p:nvSpPr>
            <p:cNvPr id="121" name="object 121"/>
            <p:cNvSpPr/>
            <p:nvPr/>
          </p:nvSpPr>
          <p:spPr>
            <a:xfrm>
              <a:off x="6658561" y="3302743"/>
              <a:ext cx="46355" cy="30480"/>
            </a:xfrm>
            <a:custGeom>
              <a:avLst/>
              <a:gdLst/>
              <a:ahLst/>
              <a:cxnLst/>
              <a:rect l="l" t="t" r="r" b="b"/>
              <a:pathLst>
                <a:path w="46354" h="30479">
                  <a:moveTo>
                    <a:pt x="11249" y="30149"/>
                  </a:moveTo>
                  <a:lnTo>
                    <a:pt x="0" y="749"/>
                  </a:lnTo>
                  <a:lnTo>
                    <a:pt x="45999" y="0"/>
                  </a:lnTo>
                  <a:lnTo>
                    <a:pt x="11249" y="30149"/>
                  </a:lnTo>
                  <a:close/>
                </a:path>
              </a:pathLst>
            </a:custGeom>
            <a:solidFill>
              <a:srgbClr val="666666"/>
            </a:solidFill>
          </p:spPr>
          <p:txBody>
            <a:bodyPr wrap="square" lIns="0" tIns="0" rIns="0" bIns="0" rtlCol="0"/>
            <a:lstStyle/>
            <a:p>
              <a:endParaRPr/>
            </a:p>
          </p:txBody>
        </p:sp>
        <p:sp>
          <p:nvSpPr>
            <p:cNvPr id="122" name="object 122"/>
            <p:cNvSpPr/>
            <p:nvPr/>
          </p:nvSpPr>
          <p:spPr>
            <a:xfrm>
              <a:off x="6658561" y="3302743"/>
              <a:ext cx="46355" cy="30480"/>
            </a:xfrm>
            <a:custGeom>
              <a:avLst/>
              <a:gdLst/>
              <a:ahLst/>
              <a:cxnLst/>
              <a:rect l="l" t="t" r="r" b="b"/>
              <a:pathLst>
                <a:path w="46354" h="30479">
                  <a:moveTo>
                    <a:pt x="11249" y="30149"/>
                  </a:moveTo>
                  <a:lnTo>
                    <a:pt x="45999" y="0"/>
                  </a:lnTo>
                  <a:lnTo>
                    <a:pt x="0" y="749"/>
                  </a:lnTo>
                  <a:lnTo>
                    <a:pt x="11249" y="30149"/>
                  </a:lnTo>
                  <a:close/>
                </a:path>
              </a:pathLst>
            </a:custGeom>
            <a:ln w="9524">
              <a:solidFill>
                <a:srgbClr val="666666"/>
              </a:solidFill>
            </a:ln>
          </p:spPr>
          <p:txBody>
            <a:bodyPr wrap="square" lIns="0" tIns="0" rIns="0" bIns="0" rtlCol="0"/>
            <a:lstStyle/>
            <a:p>
              <a:endParaRPr/>
            </a:p>
          </p:txBody>
        </p:sp>
        <p:sp>
          <p:nvSpPr>
            <p:cNvPr id="123" name="object 123"/>
            <p:cNvSpPr/>
            <p:nvPr/>
          </p:nvSpPr>
          <p:spPr>
            <a:xfrm>
              <a:off x="5499863" y="3763392"/>
              <a:ext cx="1164590" cy="43688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a:p>
          </p:txBody>
        </p:sp>
        <p:sp>
          <p:nvSpPr>
            <p:cNvPr id="124" name="object 124"/>
            <p:cNvSpPr/>
            <p:nvPr/>
          </p:nvSpPr>
          <p:spPr>
            <a:xfrm>
              <a:off x="6658536" y="4185191"/>
              <a:ext cx="46355" cy="30480"/>
            </a:xfrm>
            <a:custGeom>
              <a:avLst/>
              <a:gdLst/>
              <a:ahLst/>
              <a:cxnLst/>
              <a:rect l="l" t="t" r="r" b="b"/>
              <a:pathLst>
                <a:path w="46354" h="30479">
                  <a:moveTo>
                    <a:pt x="45974" y="29899"/>
                  </a:moveTo>
                  <a:lnTo>
                    <a:pt x="0" y="29449"/>
                  </a:lnTo>
                  <a:lnTo>
                    <a:pt x="11024" y="0"/>
                  </a:lnTo>
                  <a:lnTo>
                    <a:pt x="45974" y="29899"/>
                  </a:lnTo>
                  <a:close/>
                </a:path>
              </a:pathLst>
            </a:custGeom>
            <a:solidFill>
              <a:srgbClr val="666666"/>
            </a:solidFill>
          </p:spPr>
          <p:txBody>
            <a:bodyPr wrap="square" lIns="0" tIns="0" rIns="0" bIns="0" rtlCol="0"/>
            <a:lstStyle/>
            <a:p>
              <a:endParaRPr/>
            </a:p>
          </p:txBody>
        </p:sp>
        <p:sp>
          <p:nvSpPr>
            <p:cNvPr id="125" name="object 125"/>
            <p:cNvSpPr/>
            <p:nvPr/>
          </p:nvSpPr>
          <p:spPr>
            <a:xfrm>
              <a:off x="6658536" y="4185191"/>
              <a:ext cx="46355" cy="30480"/>
            </a:xfrm>
            <a:custGeom>
              <a:avLst/>
              <a:gdLst/>
              <a:ahLst/>
              <a:cxnLst/>
              <a:rect l="l" t="t" r="r" b="b"/>
              <a:pathLst>
                <a:path w="46354" h="30479">
                  <a:moveTo>
                    <a:pt x="0" y="29449"/>
                  </a:moveTo>
                  <a:lnTo>
                    <a:pt x="45974" y="29899"/>
                  </a:lnTo>
                  <a:lnTo>
                    <a:pt x="11024" y="0"/>
                  </a:lnTo>
                  <a:lnTo>
                    <a:pt x="0" y="29449"/>
                  </a:lnTo>
                  <a:close/>
                </a:path>
              </a:pathLst>
            </a:custGeom>
            <a:ln w="9524">
              <a:solidFill>
                <a:srgbClr val="666666"/>
              </a:solidFill>
            </a:ln>
          </p:spPr>
          <p:txBody>
            <a:bodyPr wrap="square" lIns="0" tIns="0" rIns="0" bIns="0" rtlCol="0"/>
            <a:lstStyle/>
            <a:p>
              <a:endParaRPr/>
            </a:p>
          </p:txBody>
        </p:sp>
        <p:sp>
          <p:nvSpPr>
            <p:cNvPr id="126" name="object 126"/>
            <p:cNvSpPr/>
            <p:nvPr/>
          </p:nvSpPr>
          <p:spPr>
            <a:xfrm>
              <a:off x="5499863" y="4240391"/>
              <a:ext cx="1164590" cy="445770"/>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a:p>
          </p:txBody>
        </p:sp>
        <p:sp>
          <p:nvSpPr>
            <p:cNvPr id="127" name="object 127"/>
            <p:cNvSpPr/>
            <p:nvPr/>
          </p:nvSpPr>
          <p:spPr>
            <a:xfrm>
              <a:off x="6658561" y="4224941"/>
              <a:ext cx="46355" cy="30480"/>
            </a:xfrm>
            <a:custGeom>
              <a:avLst/>
              <a:gdLst/>
              <a:ahLst/>
              <a:cxnLst/>
              <a:rect l="l" t="t" r="r" b="b"/>
              <a:pathLst>
                <a:path w="46354" h="30479">
                  <a:moveTo>
                    <a:pt x="11249" y="30149"/>
                  </a:moveTo>
                  <a:lnTo>
                    <a:pt x="0" y="749"/>
                  </a:lnTo>
                  <a:lnTo>
                    <a:pt x="45999" y="0"/>
                  </a:lnTo>
                  <a:lnTo>
                    <a:pt x="11249" y="30149"/>
                  </a:lnTo>
                  <a:close/>
                </a:path>
              </a:pathLst>
            </a:custGeom>
            <a:solidFill>
              <a:srgbClr val="666666"/>
            </a:solidFill>
          </p:spPr>
          <p:txBody>
            <a:bodyPr wrap="square" lIns="0" tIns="0" rIns="0" bIns="0" rtlCol="0"/>
            <a:lstStyle/>
            <a:p>
              <a:endParaRPr/>
            </a:p>
          </p:txBody>
        </p:sp>
        <p:sp>
          <p:nvSpPr>
            <p:cNvPr id="128" name="object 128"/>
            <p:cNvSpPr/>
            <p:nvPr/>
          </p:nvSpPr>
          <p:spPr>
            <a:xfrm>
              <a:off x="6658561" y="4224941"/>
              <a:ext cx="46355" cy="30480"/>
            </a:xfrm>
            <a:custGeom>
              <a:avLst/>
              <a:gdLst/>
              <a:ahLst/>
              <a:cxnLst/>
              <a:rect l="l" t="t" r="r" b="b"/>
              <a:pathLst>
                <a:path w="46354" h="30479">
                  <a:moveTo>
                    <a:pt x="11249" y="30149"/>
                  </a:moveTo>
                  <a:lnTo>
                    <a:pt x="45999" y="0"/>
                  </a:lnTo>
                  <a:lnTo>
                    <a:pt x="0" y="749"/>
                  </a:lnTo>
                  <a:lnTo>
                    <a:pt x="11249" y="30149"/>
                  </a:lnTo>
                  <a:close/>
                </a:path>
              </a:pathLst>
            </a:custGeom>
            <a:ln w="9524">
              <a:solidFill>
                <a:srgbClr val="666666"/>
              </a:solidFill>
            </a:ln>
          </p:spPr>
          <p:txBody>
            <a:bodyPr wrap="square" lIns="0" tIns="0" rIns="0" bIns="0" rtlCol="0"/>
            <a:lstStyle/>
            <a:p>
              <a:endParaRPr/>
            </a:p>
          </p:txBody>
        </p:sp>
        <p:sp>
          <p:nvSpPr>
            <p:cNvPr id="129" name="object 129"/>
            <p:cNvSpPr/>
            <p:nvPr/>
          </p:nvSpPr>
          <p:spPr>
            <a:xfrm>
              <a:off x="5499863" y="3340743"/>
              <a:ext cx="1180465" cy="1344930"/>
            </a:xfrm>
            <a:custGeom>
              <a:avLst/>
              <a:gdLst/>
              <a:ahLst/>
              <a:cxnLst/>
              <a:rect l="l" t="t" r="r" b="b"/>
              <a:pathLst>
                <a:path w="1180465" h="1344929">
                  <a:moveTo>
                    <a:pt x="0" y="1344847"/>
                  </a:moveTo>
                  <a:lnTo>
                    <a:pt x="1179997" y="0"/>
                  </a:lnTo>
                </a:path>
              </a:pathLst>
            </a:custGeom>
            <a:ln w="9524">
              <a:solidFill>
                <a:srgbClr val="666666"/>
              </a:solidFill>
            </a:ln>
          </p:spPr>
          <p:txBody>
            <a:bodyPr wrap="square" lIns="0" tIns="0" rIns="0" bIns="0" rtlCol="0"/>
            <a:lstStyle/>
            <a:p>
              <a:endParaRPr/>
            </a:p>
          </p:txBody>
        </p:sp>
        <p:sp>
          <p:nvSpPr>
            <p:cNvPr id="130" name="object 130"/>
            <p:cNvSpPr/>
            <p:nvPr/>
          </p:nvSpPr>
          <p:spPr>
            <a:xfrm>
              <a:off x="6668036" y="33082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31" name="object 131"/>
            <p:cNvSpPr/>
            <p:nvPr/>
          </p:nvSpPr>
          <p:spPr>
            <a:xfrm>
              <a:off x="6668036" y="33082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32" name="object 132"/>
            <p:cNvSpPr/>
            <p:nvPr/>
          </p:nvSpPr>
          <p:spPr>
            <a:xfrm>
              <a:off x="5499863" y="2426137"/>
              <a:ext cx="1191260" cy="2259965"/>
            </a:xfrm>
            <a:custGeom>
              <a:avLst/>
              <a:gdLst/>
              <a:ahLst/>
              <a:cxnLst/>
              <a:rect l="l" t="t" r="r" b="b"/>
              <a:pathLst>
                <a:path w="1191259" h="2259965">
                  <a:moveTo>
                    <a:pt x="0" y="2259452"/>
                  </a:moveTo>
                  <a:lnTo>
                    <a:pt x="1191047" y="0"/>
                  </a:lnTo>
                </a:path>
              </a:pathLst>
            </a:custGeom>
            <a:ln w="9524">
              <a:solidFill>
                <a:srgbClr val="666666"/>
              </a:solidFill>
            </a:ln>
          </p:spPr>
          <p:txBody>
            <a:bodyPr wrap="square" lIns="0" tIns="0" rIns="0" bIns="0" rtlCol="0"/>
            <a:lstStyle/>
            <a:p>
              <a:endParaRPr/>
            </a:p>
          </p:txBody>
        </p:sp>
        <p:sp>
          <p:nvSpPr>
            <p:cNvPr id="133" name="object 133"/>
            <p:cNvSpPr/>
            <p:nvPr/>
          </p:nvSpPr>
          <p:spPr>
            <a:xfrm>
              <a:off x="6676986" y="2387900"/>
              <a:ext cx="34290" cy="45720"/>
            </a:xfrm>
            <a:custGeom>
              <a:avLst/>
              <a:gdLst/>
              <a:ahLst/>
              <a:cxnLst/>
              <a:rect l="l" t="t" r="r" b="b"/>
              <a:pathLst>
                <a:path w="34290" h="45719">
                  <a:moveTo>
                    <a:pt x="27849" y="45574"/>
                  </a:moveTo>
                  <a:lnTo>
                    <a:pt x="0" y="30902"/>
                  </a:lnTo>
                  <a:lnTo>
                    <a:pt x="34074" y="0"/>
                  </a:lnTo>
                  <a:lnTo>
                    <a:pt x="27849" y="45574"/>
                  </a:lnTo>
                  <a:close/>
                </a:path>
              </a:pathLst>
            </a:custGeom>
            <a:solidFill>
              <a:srgbClr val="666666"/>
            </a:solidFill>
          </p:spPr>
          <p:txBody>
            <a:bodyPr wrap="square" lIns="0" tIns="0" rIns="0" bIns="0" rtlCol="0"/>
            <a:lstStyle/>
            <a:p>
              <a:endParaRPr/>
            </a:p>
          </p:txBody>
        </p:sp>
        <p:sp>
          <p:nvSpPr>
            <p:cNvPr id="134" name="object 134"/>
            <p:cNvSpPr/>
            <p:nvPr/>
          </p:nvSpPr>
          <p:spPr>
            <a:xfrm>
              <a:off x="6676986" y="2387900"/>
              <a:ext cx="34290" cy="45720"/>
            </a:xfrm>
            <a:custGeom>
              <a:avLst/>
              <a:gdLst/>
              <a:ahLst/>
              <a:cxnLst/>
              <a:rect l="l" t="t" r="r" b="b"/>
              <a:pathLst>
                <a:path w="34290" h="45719">
                  <a:moveTo>
                    <a:pt x="27849" y="45574"/>
                  </a:moveTo>
                  <a:lnTo>
                    <a:pt x="34074" y="0"/>
                  </a:lnTo>
                  <a:lnTo>
                    <a:pt x="0" y="30902"/>
                  </a:lnTo>
                  <a:lnTo>
                    <a:pt x="27849" y="45574"/>
                  </a:lnTo>
                  <a:close/>
                </a:path>
              </a:pathLst>
            </a:custGeom>
            <a:ln w="9524">
              <a:solidFill>
                <a:srgbClr val="666666"/>
              </a:solidFill>
            </a:ln>
          </p:spPr>
          <p:txBody>
            <a:bodyPr wrap="square" lIns="0" tIns="0" rIns="0" bIns="0" rtlCol="0"/>
            <a:lstStyle/>
            <a:p>
              <a:endParaRPr/>
            </a:p>
          </p:txBody>
        </p:sp>
        <p:sp>
          <p:nvSpPr>
            <p:cNvPr id="135" name="object 135"/>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6" name="object 136"/>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7" name="object 137"/>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8" name="object 138"/>
          <p:cNvGrpSpPr/>
          <p:nvPr/>
        </p:nvGrpSpPr>
        <p:grpSpPr>
          <a:xfrm>
            <a:off x="1085910" y="2964206"/>
            <a:ext cx="668020" cy="668020"/>
            <a:chOff x="1085910" y="2964206"/>
            <a:chExt cx="668020" cy="668020"/>
          </a:xfrm>
        </p:grpSpPr>
        <p:sp>
          <p:nvSpPr>
            <p:cNvPr id="139" name="object 139"/>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40" name="object 140"/>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1" name="object 141"/>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2" name="object 142"/>
          <p:cNvGrpSpPr/>
          <p:nvPr/>
        </p:nvGrpSpPr>
        <p:grpSpPr>
          <a:xfrm>
            <a:off x="1085910" y="3886429"/>
            <a:ext cx="668020" cy="668020"/>
            <a:chOff x="1085910" y="3886429"/>
            <a:chExt cx="668020" cy="668020"/>
          </a:xfrm>
        </p:grpSpPr>
        <p:sp>
          <p:nvSpPr>
            <p:cNvPr id="143" name="object 143"/>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4" name="object 144"/>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5" name="object 145"/>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6" name="object 146"/>
          <p:cNvGrpSpPr/>
          <p:nvPr/>
        </p:nvGrpSpPr>
        <p:grpSpPr>
          <a:xfrm>
            <a:off x="595311" y="2359587"/>
            <a:ext cx="5941695" cy="3106420"/>
            <a:chOff x="595311" y="2359587"/>
            <a:chExt cx="5941695" cy="3106420"/>
          </a:xfrm>
        </p:grpSpPr>
        <p:sp>
          <p:nvSpPr>
            <p:cNvPr id="147" name="object 147"/>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8" name="object 148"/>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49" name="object 149"/>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50" name="object 150"/>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1" name="object 151"/>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2" name="object 152"/>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153" name="object 153"/>
            <p:cNvSpPr/>
            <p:nvPr/>
          </p:nvSpPr>
          <p:spPr>
            <a:xfrm>
              <a:off x="5165314" y="4500790"/>
              <a:ext cx="1307465" cy="951230"/>
            </a:xfrm>
            <a:custGeom>
              <a:avLst/>
              <a:gdLst/>
              <a:ahLst/>
              <a:cxnLst/>
              <a:rect l="l" t="t" r="r" b="b"/>
              <a:pathLst>
                <a:path w="1307464" h="951229">
                  <a:moveTo>
                    <a:pt x="0" y="950823"/>
                  </a:moveTo>
                  <a:lnTo>
                    <a:pt x="42604" y="907821"/>
                  </a:lnTo>
                  <a:lnTo>
                    <a:pt x="97379" y="849905"/>
                  </a:lnTo>
                  <a:lnTo>
                    <a:pt x="128730" y="816543"/>
                  </a:lnTo>
                  <a:lnTo>
                    <a:pt x="162403" y="780880"/>
                  </a:lnTo>
                  <a:lnTo>
                    <a:pt x="198159" y="743392"/>
                  </a:lnTo>
                  <a:lnTo>
                    <a:pt x="235755" y="704554"/>
                  </a:lnTo>
                  <a:lnTo>
                    <a:pt x="274953" y="664843"/>
                  </a:lnTo>
                  <a:lnTo>
                    <a:pt x="315513" y="624734"/>
                  </a:lnTo>
                  <a:lnTo>
                    <a:pt x="357193" y="584703"/>
                  </a:lnTo>
                  <a:lnTo>
                    <a:pt x="399753" y="545226"/>
                  </a:lnTo>
                  <a:lnTo>
                    <a:pt x="442955" y="506778"/>
                  </a:lnTo>
                  <a:lnTo>
                    <a:pt x="486556" y="469837"/>
                  </a:lnTo>
                  <a:lnTo>
                    <a:pt x="530317" y="434877"/>
                  </a:lnTo>
                  <a:lnTo>
                    <a:pt x="573998" y="402374"/>
                  </a:lnTo>
                  <a:lnTo>
                    <a:pt x="610424" y="377196"/>
                  </a:lnTo>
                  <a:lnTo>
                    <a:pt x="649728" y="351535"/>
                  </a:lnTo>
                  <a:lnTo>
                    <a:pt x="691512" y="325520"/>
                  </a:lnTo>
                  <a:lnTo>
                    <a:pt x="735376" y="299281"/>
                  </a:lnTo>
                  <a:lnTo>
                    <a:pt x="780920" y="272949"/>
                  </a:lnTo>
                  <a:lnTo>
                    <a:pt x="827744" y="246652"/>
                  </a:lnTo>
                  <a:lnTo>
                    <a:pt x="875448" y="220522"/>
                  </a:lnTo>
                  <a:lnTo>
                    <a:pt x="923634" y="194687"/>
                  </a:lnTo>
                  <a:lnTo>
                    <a:pt x="971900" y="169278"/>
                  </a:lnTo>
                  <a:lnTo>
                    <a:pt x="1019847" y="144424"/>
                  </a:lnTo>
                  <a:lnTo>
                    <a:pt x="1067079" y="120263"/>
                  </a:lnTo>
                  <a:lnTo>
                    <a:pt x="1113195" y="96915"/>
                  </a:lnTo>
                  <a:lnTo>
                    <a:pt x="1157796" y="74511"/>
                  </a:lnTo>
                  <a:lnTo>
                    <a:pt x="1200480" y="53179"/>
                  </a:lnTo>
                  <a:lnTo>
                    <a:pt x="1240847" y="33049"/>
                  </a:lnTo>
                  <a:lnTo>
                    <a:pt x="1252920" y="27037"/>
                  </a:lnTo>
                  <a:lnTo>
                    <a:pt x="1264719" y="21153"/>
                  </a:lnTo>
                  <a:lnTo>
                    <a:pt x="1276232" y="15405"/>
                  </a:lnTo>
                  <a:lnTo>
                    <a:pt x="1287447" y="9799"/>
                  </a:lnTo>
                  <a:lnTo>
                    <a:pt x="1306947" y="0"/>
                  </a:lnTo>
                </a:path>
              </a:pathLst>
            </a:custGeom>
            <a:ln w="28574">
              <a:solidFill>
                <a:srgbClr val="CC0000"/>
              </a:solidFill>
            </a:ln>
          </p:spPr>
          <p:txBody>
            <a:bodyPr wrap="square" lIns="0" tIns="0" rIns="0" bIns="0" rtlCol="0"/>
            <a:lstStyle/>
            <a:p>
              <a:endParaRPr/>
            </a:p>
          </p:txBody>
        </p:sp>
        <p:sp>
          <p:nvSpPr>
            <p:cNvPr id="154" name="object 154"/>
            <p:cNvSpPr/>
            <p:nvPr/>
          </p:nvSpPr>
          <p:spPr>
            <a:xfrm>
              <a:off x="6414674" y="4460728"/>
              <a:ext cx="121774" cy="97649"/>
            </a:xfrm>
            <a:prstGeom prst="rect">
              <a:avLst/>
            </a:prstGeom>
            <a:blipFill>
              <a:blip r:embed="rId2" cstate="print"/>
              <a:stretch>
                <a:fillRect/>
              </a:stretch>
            </a:blipFill>
          </p:spPr>
          <p:txBody>
            <a:bodyPr wrap="square" lIns="0" tIns="0" rIns="0" bIns="0" rtlCol="0"/>
            <a:lstStyle/>
            <a:p>
              <a:endParaRPr/>
            </a:p>
          </p:txBody>
        </p:sp>
      </p:grpSp>
      <p:sp>
        <p:nvSpPr>
          <p:cNvPr id="155" name="object 155"/>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6" name="object 156"/>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7" name="object 157"/>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8" name="object 158"/>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59" name="object 159"/>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60" name="object 160"/>
          <p:cNvSpPr txBox="1">
            <a:spLocks noGrp="1"/>
          </p:cNvSpPr>
          <p:nvPr>
            <p:ph type="title"/>
          </p:nvPr>
        </p:nvSpPr>
        <p:spPr>
          <a:xfrm>
            <a:off x="944272" y="429181"/>
            <a:ext cx="3313429" cy="391160"/>
          </a:xfrm>
          <a:prstGeom prst="rect">
            <a:avLst/>
          </a:prstGeom>
        </p:spPr>
        <p:txBody>
          <a:bodyPr vert="horz" wrap="square" lIns="0" tIns="12700" rIns="0" bIns="0" rtlCol="0">
            <a:spAutoFit/>
          </a:bodyPr>
          <a:lstStyle/>
          <a:p>
            <a:pPr marL="12700">
              <a:lnSpc>
                <a:spcPct val="100000"/>
              </a:lnSpc>
              <a:spcBef>
                <a:spcPts val="100"/>
              </a:spcBef>
            </a:pPr>
            <a:r>
              <a:rPr sz="2400" spc="-150">
                <a:solidFill>
                  <a:srgbClr val="000000"/>
                </a:solidFill>
              </a:rPr>
              <a:t>Forward</a:t>
            </a:r>
            <a:r>
              <a:rPr sz="2400" spc="-260">
                <a:solidFill>
                  <a:srgbClr val="000000"/>
                </a:solidFill>
              </a:rPr>
              <a:t> </a:t>
            </a:r>
            <a:r>
              <a:rPr sz="2400" spc="-125">
                <a:solidFill>
                  <a:srgbClr val="000000"/>
                </a:solidFill>
              </a:rPr>
              <a:t>Propagation</a:t>
            </a:r>
            <a:endParaRPr sz="2400"/>
          </a:p>
        </p:txBody>
      </p:sp>
      <p:sp>
        <p:nvSpPr>
          <p:cNvPr id="161" name="object 161"/>
          <p:cNvSpPr txBox="1"/>
          <p:nvPr/>
        </p:nvSpPr>
        <p:spPr>
          <a:xfrm>
            <a:off x="2142815" y="5421920"/>
            <a:ext cx="6729095" cy="1073785"/>
          </a:xfrm>
          <a:prstGeom prst="rect">
            <a:avLst/>
          </a:prstGeom>
        </p:spPr>
        <p:txBody>
          <a:bodyPr vert="horz" wrap="square" lIns="0" tIns="12700" rIns="0" bIns="0" rtlCol="0">
            <a:spAutoFit/>
          </a:bodyPr>
          <a:lstStyle/>
          <a:p>
            <a:pPr marL="1744980">
              <a:lnSpc>
                <a:spcPct val="100000"/>
              </a:lnSpc>
              <a:spcBef>
                <a:spcPts val="100"/>
              </a:spcBef>
            </a:pPr>
            <a:r>
              <a:rPr sz="2700" baseline="-20061">
                <a:solidFill>
                  <a:srgbClr val="CC0000"/>
                </a:solidFill>
                <a:latin typeface="Arial"/>
                <a:cs typeface="Arial"/>
              </a:rPr>
              <a:t>z</a:t>
            </a:r>
            <a:r>
              <a:rPr sz="1200">
                <a:solidFill>
                  <a:srgbClr val="CC0000"/>
                </a:solidFill>
                <a:latin typeface="Arial"/>
                <a:cs typeface="Arial"/>
              </a:rPr>
              <a:t>(4) </a:t>
            </a:r>
            <a:r>
              <a:rPr sz="2700" baseline="-20061">
                <a:solidFill>
                  <a:srgbClr val="CC0000"/>
                </a:solidFill>
                <a:latin typeface="Arial"/>
                <a:cs typeface="Arial"/>
              </a:rPr>
              <a:t>= W</a:t>
            </a:r>
            <a:r>
              <a:rPr sz="1200">
                <a:solidFill>
                  <a:srgbClr val="CC0000"/>
                </a:solidFill>
                <a:latin typeface="Arial"/>
                <a:cs typeface="Arial"/>
              </a:rPr>
              <a:t>(3)</a:t>
            </a:r>
            <a:r>
              <a:rPr sz="2700" baseline="-20061">
                <a:solidFill>
                  <a:srgbClr val="CC0000"/>
                </a:solidFill>
                <a:latin typeface="Arial"/>
                <a:cs typeface="Arial"/>
              </a:rPr>
              <a:t>a</a:t>
            </a:r>
            <a:r>
              <a:rPr sz="1200">
                <a:solidFill>
                  <a:srgbClr val="CC0000"/>
                </a:solidFill>
                <a:latin typeface="Arial"/>
                <a:cs typeface="Arial"/>
              </a:rPr>
              <a:t>(3) </a:t>
            </a:r>
            <a:r>
              <a:rPr sz="2700" baseline="-20061">
                <a:solidFill>
                  <a:srgbClr val="CC0000"/>
                </a:solidFill>
                <a:latin typeface="Arial"/>
                <a:cs typeface="Arial"/>
              </a:rPr>
              <a:t>+</a:t>
            </a:r>
            <a:r>
              <a:rPr sz="2700" spc="465" baseline="-20061">
                <a:solidFill>
                  <a:srgbClr val="CC0000"/>
                </a:solidFill>
                <a:latin typeface="Arial"/>
                <a:cs typeface="Arial"/>
              </a:rPr>
              <a:t> </a:t>
            </a:r>
            <a:r>
              <a:rPr sz="2700" baseline="-20061">
                <a:solidFill>
                  <a:srgbClr val="CC0000"/>
                </a:solidFill>
                <a:latin typeface="Arial"/>
                <a:cs typeface="Arial"/>
              </a:rPr>
              <a:t>b</a:t>
            </a:r>
            <a:r>
              <a:rPr sz="1200">
                <a:solidFill>
                  <a:srgbClr val="CC0000"/>
                </a:solidFill>
                <a:latin typeface="Arial"/>
                <a:cs typeface="Arial"/>
              </a:rPr>
              <a:t>(3)</a:t>
            </a:r>
            <a:endParaRPr sz="1200">
              <a:latin typeface="Arial"/>
              <a:cs typeface="Arial"/>
            </a:endParaRPr>
          </a:p>
          <a:p>
            <a:pPr marL="38100" marR="30480">
              <a:lnSpc>
                <a:spcPct val="100699"/>
              </a:lnSpc>
              <a:spcBef>
                <a:spcPts val="1739"/>
              </a:spcBef>
            </a:pPr>
            <a:r>
              <a:rPr sz="1800" spc="-90">
                <a:solidFill>
                  <a:srgbClr val="CC0000"/>
                </a:solidFill>
                <a:latin typeface="Verdana"/>
                <a:cs typeface="Verdana"/>
              </a:rPr>
              <a:t>z</a:t>
            </a:r>
            <a:r>
              <a:rPr sz="1800" spc="-135" baseline="30092">
                <a:solidFill>
                  <a:srgbClr val="CC0000"/>
                </a:solidFill>
                <a:latin typeface="Verdana"/>
                <a:cs typeface="Verdana"/>
              </a:rPr>
              <a:t>(4) </a:t>
            </a:r>
            <a:r>
              <a:rPr sz="1800" spc="-15">
                <a:solidFill>
                  <a:srgbClr val="CC0000"/>
                </a:solidFill>
                <a:latin typeface="Verdana"/>
                <a:cs typeface="Verdana"/>
              </a:rPr>
              <a:t>is </a:t>
            </a:r>
            <a:r>
              <a:rPr sz="1800" spc="30">
                <a:solidFill>
                  <a:srgbClr val="CC0000"/>
                </a:solidFill>
                <a:latin typeface="Verdana"/>
                <a:cs typeface="Verdana"/>
              </a:rPr>
              <a:t>calculated </a:t>
            </a:r>
            <a:r>
              <a:rPr sz="1800" spc="25">
                <a:solidFill>
                  <a:srgbClr val="CC0000"/>
                </a:solidFill>
                <a:latin typeface="Verdana"/>
                <a:cs typeface="Verdana"/>
              </a:rPr>
              <a:t>by </a:t>
            </a:r>
            <a:r>
              <a:rPr sz="1800" spc="20">
                <a:solidFill>
                  <a:srgbClr val="CC0000"/>
                </a:solidFill>
                <a:latin typeface="Verdana"/>
                <a:cs typeface="Verdana"/>
              </a:rPr>
              <a:t>multiplying </a:t>
            </a:r>
            <a:r>
              <a:rPr sz="1800" spc="-100">
                <a:solidFill>
                  <a:srgbClr val="CC0000"/>
                </a:solidFill>
                <a:latin typeface="Verdana"/>
                <a:cs typeface="Verdana"/>
              </a:rPr>
              <a:t>a</a:t>
            </a:r>
            <a:r>
              <a:rPr sz="1800" spc="-150" baseline="30092">
                <a:solidFill>
                  <a:srgbClr val="CC0000"/>
                </a:solidFill>
                <a:latin typeface="Verdana"/>
                <a:cs typeface="Verdana"/>
              </a:rPr>
              <a:t>(3) </a:t>
            </a:r>
            <a:r>
              <a:rPr sz="1800" spc="25">
                <a:solidFill>
                  <a:srgbClr val="CC0000"/>
                </a:solidFill>
                <a:latin typeface="Verdana"/>
                <a:cs typeface="Verdana"/>
              </a:rPr>
              <a:t>vector </a:t>
            </a:r>
            <a:r>
              <a:rPr sz="1800" spc="55">
                <a:solidFill>
                  <a:srgbClr val="CC0000"/>
                </a:solidFill>
                <a:latin typeface="Verdana"/>
                <a:cs typeface="Verdana"/>
              </a:rPr>
              <a:t>with</a:t>
            </a:r>
            <a:r>
              <a:rPr sz="1800" spc="-370">
                <a:solidFill>
                  <a:srgbClr val="CC0000"/>
                </a:solidFill>
                <a:latin typeface="Verdana"/>
                <a:cs typeface="Verdana"/>
              </a:rPr>
              <a:t> </a:t>
            </a:r>
            <a:r>
              <a:rPr sz="1800" spc="-70">
                <a:solidFill>
                  <a:srgbClr val="CC0000"/>
                </a:solidFill>
                <a:latin typeface="Verdana"/>
                <a:cs typeface="Verdana"/>
              </a:rPr>
              <a:t>W</a:t>
            </a:r>
            <a:r>
              <a:rPr sz="1800" spc="-104" baseline="30092">
                <a:solidFill>
                  <a:srgbClr val="CC0000"/>
                </a:solidFill>
                <a:latin typeface="Verdana"/>
                <a:cs typeface="Verdana"/>
              </a:rPr>
              <a:t>(3) </a:t>
            </a:r>
            <a:r>
              <a:rPr sz="1800" spc="55">
                <a:solidFill>
                  <a:srgbClr val="CC0000"/>
                </a:solidFill>
                <a:latin typeface="Verdana"/>
                <a:cs typeface="Verdana"/>
              </a:rPr>
              <a:t>weight  </a:t>
            </a:r>
            <a:r>
              <a:rPr sz="1800" spc="-5">
                <a:solidFill>
                  <a:srgbClr val="CC0000"/>
                </a:solidFill>
                <a:latin typeface="Verdana"/>
                <a:cs typeface="Verdana"/>
              </a:rPr>
              <a:t>matrix</a:t>
            </a:r>
            <a:r>
              <a:rPr sz="1800" spc="-145">
                <a:solidFill>
                  <a:srgbClr val="CC0000"/>
                </a:solidFill>
                <a:latin typeface="Verdana"/>
                <a:cs typeface="Verdana"/>
              </a:rPr>
              <a:t> </a:t>
            </a:r>
            <a:r>
              <a:rPr sz="1800" spc="25">
                <a:solidFill>
                  <a:srgbClr val="CC0000"/>
                </a:solidFill>
                <a:latin typeface="Verdana"/>
                <a:cs typeface="Verdana"/>
              </a:rPr>
              <a:t>and</a:t>
            </a:r>
            <a:r>
              <a:rPr sz="1800" spc="-140">
                <a:solidFill>
                  <a:srgbClr val="CC0000"/>
                </a:solidFill>
                <a:latin typeface="Verdana"/>
                <a:cs typeface="Verdana"/>
              </a:rPr>
              <a:t> </a:t>
            </a:r>
            <a:r>
              <a:rPr sz="1800" spc="35">
                <a:solidFill>
                  <a:srgbClr val="CC0000"/>
                </a:solidFill>
                <a:latin typeface="Verdana"/>
                <a:cs typeface="Verdana"/>
              </a:rPr>
              <a:t>adding</a:t>
            </a:r>
            <a:r>
              <a:rPr sz="1800" spc="-140">
                <a:solidFill>
                  <a:srgbClr val="CC0000"/>
                </a:solidFill>
                <a:latin typeface="Verdana"/>
                <a:cs typeface="Verdana"/>
              </a:rPr>
              <a:t> </a:t>
            </a:r>
            <a:r>
              <a:rPr sz="1800" spc="-15">
                <a:solidFill>
                  <a:srgbClr val="CC0000"/>
                </a:solidFill>
                <a:latin typeface="Verdana"/>
                <a:cs typeface="Verdana"/>
              </a:rPr>
              <a:t>layer</a:t>
            </a:r>
            <a:r>
              <a:rPr sz="1800" spc="-140">
                <a:solidFill>
                  <a:srgbClr val="CC0000"/>
                </a:solidFill>
                <a:latin typeface="Verdana"/>
                <a:cs typeface="Verdana"/>
              </a:rPr>
              <a:t> </a:t>
            </a:r>
            <a:r>
              <a:rPr sz="1800" spc="-105">
                <a:solidFill>
                  <a:srgbClr val="CC0000"/>
                </a:solidFill>
                <a:latin typeface="Verdana"/>
                <a:cs typeface="Verdana"/>
              </a:rPr>
              <a:t>3</a:t>
            </a:r>
            <a:r>
              <a:rPr sz="1800" spc="-140">
                <a:solidFill>
                  <a:srgbClr val="CC0000"/>
                </a:solidFill>
                <a:latin typeface="Verdana"/>
                <a:cs typeface="Verdana"/>
              </a:rPr>
              <a:t> </a:t>
            </a:r>
            <a:r>
              <a:rPr sz="1800" spc="5">
                <a:solidFill>
                  <a:srgbClr val="CC0000"/>
                </a:solidFill>
                <a:latin typeface="Verdana"/>
                <a:cs typeface="Verdana"/>
              </a:rPr>
              <a:t>biases</a:t>
            </a:r>
            <a:endParaRPr sz="1800">
              <a:latin typeface="Verdana"/>
              <a:cs typeface="Verdana"/>
            </a:endParaRPr>
          </a:p>
        </p:txBody>
      </p:sp>
      <p:grpSp>
        <p:nvGrpSpPr>
          <p:cNvPr id="162" name="object 162"/>
          <p:cNvGrpSpPr/>
          <p:nvPr/>
        </p:nvGrpSpPr>
        <p:grpSpPr>
          <a:xfrm>
            <a:off x="6562449" y="2042020"/>
            <a:ext cx="1294765" cy="2512060"/>
            <a:chOff x="6562449" y="2042020"/>
            <a:chExt cx="1294765" cy="2512060"/>
          </a:xfrm>
        </p:grpSpPr>
        <p:sp>
          <p:nvSpPr>
            <p:cNvPr id="163" name="object 163"/>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D8D8"/>
            </a:solidFill>
          </p:spPr>
          <p:txBody>
            <a:bodyPr wrap="square" lIns="0" tIns="0" rIns="0" bIns="0" rtlCol="0"/>
            <a:lstStyle/>
            <a:p>
              <a:endParaRPr/>
            </a:p>
          </p:txBody>
        </p:sp>
        <p:sp>
          <p:nvSpPr>
            <p:cNvPr id="164" name="object 164"/>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999999"/>
              </a:solidFill>
            </a:ln>
          </p:spPr>
          <p:txBody>
            <a:bodyPr wrap="square" lIns="0" tIns="0" rIns="0" bIns="0" rtlCol="0"/>
            <a:lstStyle/>
            <a:p>
              <a:endParaRPr/>
            </a:p>
          </p:txBody>
        </p:sp>
        <p:sp>
          <p:nvSpPr>
            <p:cNvPr id="165" name="object 165"/>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D8D8"/>
            </a:solidFill>
          </p:spPr>
          <p:txBody>
            <a:bodyPr wrap="square" lIns="0" tIns="0" rIns="0" bIns="0" rtlCol="0"/>
            <a:lstStyle/>
            <a:p>
              <a:endParaRPr/>
            </a:p>
          </p:txBody>
        </p:sp>
        <p:sp>
          <p:nvSpPr>
            <p:cNvPr id="166" name="object 166"/>
            <p:cNvSpPr/>
            <p:nvPr/>
          </p:nvSpPr>
          <p:spPr>
            <a:xfrm>
              <a:off x="6717611" y="2968969"/>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999999"/>
              </a:solidFill>
            </a:ln>
          </p:spPr>
          <p:txBody>
            <a:bodyPr wrap="square" lIns="0" tIns="0" rIns="0" bIns="0" rtlCol="0"/>
            <a:lstStyle/>
            <a:p>
              <a:endParaRPr/>
            </a:p>
          </p:txBody>
        </p:sp>
        <p:sp>
          <p:nvSpPr>
            <p:cNvPr id="167" name="object 167"/>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D8D8"/>
            </a:solidFill>
          </p:spPr>
          <p:txBody>
            <a:bodyPr wrap="square" lIns="0" tIns="0" rIns="0" bIns="0" rtlCol="0"/>
            <a:lstStyle/>
            <a:p>
              <a:endParaRPr/>
            </a:p>
          </p:txBody>
        </p:sp>
        <p:sp>
          <p:nvSpPr>
            <p:cNvPr id="168" name="object 168"/>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999999"/>
              </a:solidFill>
            </a:ln>
          </p:spPr>
          <p:txBody>
            <a:bodyPr wrap="square" lIns="0" tIns="0" rIns="0" bIns="0" rtlCol="0"/>
            <a:lstStyle/>
            <a:p>
              <a:endParaRPr/>
            </a:p>
          </p:txBody>
        </p:sp>
        <p:sp>
          <p:nvSpPr>
            <p:cNvPr id="169" name="object 169"/>
            <p:cNvSpPr/>
            <p:nvPr/>
          </p:nvSpPr>
          <p:spPr>
            <a:xfrm>
              <a:off x="7375509" y="2375732"/>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70" name="object 170"/>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CCCCCC"/>
            </a:solidFill>
          </p:spPr>
          <p:txBody>
            <a:bodyPr wrap="square" lIns="0" tIns="0" rIns="0" bIns="0" rtlCol="0"/>
            <a:lstStyle/>
            <a:p>
              <a:endParaRPr/>
            </a:p>
          </p:txBody>
        </p:sp>
        <p:sp>
          <p:nvSpPr>
            <p:cNvPr id="171" name="object 171"/>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CCCCCC"/>
              </a:solidFill>
            </a:ln>
          </p:spPr>
          <p:txBody>
            <a:bodyPr wrap="square" lIns="0" tIns="0" rIns="0" bIns="0" rtlCol="0"/>
            <a:lstStyle/>
            <a:p>
              <a:endParaRPr/>
            </a:p>
          </p:txBody>
        </p:sp>
        <p:sp>
          <p:nvSpPr>
            <p:cNvPr id="172" name="object 172"/>
            <p:cNvSpPr/>
            <p:nvPr/>
          </p:nvSpPr>
          <p:spPr>
            <a:xfrm>
              <a:off x="7375559" y="3302293"/>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73" name="object 173"/>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a:p>
          </p:txBody>
        </p:sp>
        <p:sp>
          <p:nvSpPr>
            <p:cNvPr id="174" name="object 174"/>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a:p>
          </p:txBody>
        </p:sp>
        <p:sp>
          <p:nvSpPr>
            <p:cNvPr id="175" name="object 175"/>
            <p:cNvSpPr/>
            <p:nvPr/>
          </p:nvSpPr>
          <p:spPr>
            <a:xfrm>
              <a:off x="7375559" y="4220141"/>
              <a:ext cx="433705" cy="0"/>
            </a:xfrm>
            <a:custGeom>
              <a:avLst/>
              <a:gdLst/>
              <a:ahLst/>
              <a:cxnLst/>
              <a:rect l="l" t="t" r="r" b="b"/>
              <a:pathLst>
                <a:path w="433704">
                  <a:moveTo>
                    <a:pt x="0" y="0"/>
                  </a:moveTo>
                  <a:lnTo>
                    <a:pt x="433349" y="0"/>
                  </a:lnTo>
                </a:path>
              </a:pathLst>
            </a:custGeom>
            <a:ln w="9524">
              <a:solidFill>
                <a:srgbClr val="CCCCCC"/>
              </a:solidFill>
            </a:ln>
          </p:spPr>
          <p:txBody>
            <a:bodyPr wrap="square" lIns="0" tIns="0" rIns="0" bIns="0" rtlCol="0"/>
            <a:lstStyle/>
            <a:p>
              <a:endParaRPr/>
            </a:p>
          </p:txBody>
        </p:sp>
        <p:sp>
          <p:nvSpPr>
            <p:cNvPr id="176" name="object 176"/>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CCCCCC"/>
            </a:solidFill>
          </p:spPr>
          <p:txBody>
            <a:bodyPr wrap="square" lIns="0" tIns="0" rIns="0" bIns="0" rtlCol="0"/>
            <a:lstStyle/>
            <a:p>
              <a:endParaRPr/>
            </a:p>
          </p:txBody>
        </p:sp>
        <p:sp>
          <p:nvSpPr>
            <p:cNvPr id="177" name="object 177"/>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CCCCCC"/>
              </a:solidFill>
            </a:ln>
          </p:spPr>
          <p:txBody>
            <a:bodyPr wrap="square" lIns="0" tIns="0" rIns="0" bIns="0" rtlCol="0"/>
            <a:lstStyle/>
            <a:p>
              <a:endParaRPr/>
            </a:p>
          </p:txBody>
        </p:sp>
        <p:sp>
          <p:nvSpPr>
            <p:cNvPr id="178" name="object 178"/>
            <p:cNvSpPr/>
            <p:nvPr/>
          </p:nvSpPr>
          <p:spPr>
            <a:xfrm>
              <a:off x="6576736" y="2212028"/>
              <a:ext cx="178435" cy="2215515"/>
            </a:xfrm>
            <a:custGeom>
              <a:avLst/>
              <a:gdLst/>
              <a:ahLst/>
              <a:cxnLst/>
              <a:rect l="l" t="t" r="r" b="b"/>
              <a:pathLst>
                <a:path w="178434" h="2215515">
                  <a:moveTo>
                    <a:pt x="0" y="29699"/>
                  </a:moveTo>
                  <a:lnTo>
                    <a:pt x="2334" y="18139"/>
                  </a:lnTo>
                  <a:lnTo>
                    <a:pt x="8699" y="8699"/>
                  </a:lnTo>
                  <a:lnTo>
                    <a:pt x="18140" y="2334"/>
                  </a:lnTo>
                  <a:lnTo>
                    <a:pt x="29699" y="0"/>
                  </a:lnTo>
                  <a:lnTo>
                    <a:pt x="148499" y="0"/>
                  </a:lnTo>
                  <a:lnTo>
                    <a:pt x="156374" y="0"/>
                  </a:lnTo>
                  <a:lnTo>
                    <a:pt x="163949" y="3127"/>
                  </a:lnTo>
                  <a:lnTo>
                    <a:pt x="169499" y="8697"/>
                  </a:lnTo>
                  <a:lnTo>
                    <a:pt x="175074" y="14269"/>
                  </a:lnTo>
                  <a:lnTo>
                    <a:pt x="178199" y="21822"/>
                  </a:lnTo>
                  <a:lnTo>
                    <a:pt x="178199" y="29699"/>
                  </a:lnTo>
                  <a:lnTo>
                    <a:pt x="178199" y="2185788"/>
                  </a:lnTo>
                  <a:lnTo>
                    <a:pt x="175865" y="2197347"/>
                  </a:lnTo>
                  <a:lnTo>
                    <a:pt x="169499" y="2206788"/>
                  </a:lnTo>
                  <a:lnTo>
                    <a:pt x="160059" y="2213153"/>
                  </a:lnTo>
                  <a:lnTo>
                    <a:pt x="148499" y="2215488"/>
                  </a:lnTo>
                  <a:lnTo>
                    <a:pt x="29699" y="2215488"/>
                  </a:lnTo>
                  <a:lnTo>
                    <a:pt x="18140" y="2213153"/>
                  </a:lnTo>
                  <a:lnTo>
                    <a:pt x="8699" y="2206788"/>
                  </a:lnTo>
                  <a:lnTo>
                    <a:pt x="2334" y="2197347"/>
                  </a:lnTo>
                  <a:lnTo>
                    <a:pt x="0" y="2185788"/>
                  </a:lnTo>
                  <a:lnTo>
                    <a:pt x="0" y="29699"/>
                  </a:lnTo>
                  <a:close/>
                </a:path>
              </a:pathLst>
            </a:custGeom>
            <a:ln w="28574">
              <a:solidFill>
                <a:srgbClr val="CC0000"/>
              </a:solidFill>
            </a:ln>
          </p:spPr>
          <p:txBody>
            <a:bodyPr wrap="square" lIns="0" tIns="0" rIns="0" bIns="0" rtlCol="0"/>
            <a:lstStyle/>
            <a:p>
              <a:endParaRPr/>
            </a:p>
          </p:txBody>
        </p:sp>
      </p:grpSp>
      <p:grpSp>
        <p:nvGrpSpPr>
          <p:cNvPr id="179" name="object 179"/>
          <p:cNvGrpSpPr/>
          <p:nvPr/>
        </p:nvGrpSpPr>
        <p:grpSpPr>
          <a:xfrm>
            <a:off x="8109121" y="2129920"/>
            <a:ext cx="381000" cy="2319655"/>
            <a:chOff x="8109121" y="2129920"/>
            <a:chExt cx="381000" cy="2319655"/>
          </a:xfrm>
        </p:grpSpPr>
        <p:sp>
          <p:nvSpPr>
            <p:cNvPr id="180" name="object 180"/>
            <p:cNvSpPr/>
            <p:nvPr/>
          </p:nvSpPr>
          <p:spPr>
            <a:xfrm>
              <a:off x="8113883" y="2134683"/>
              <a:ext cx="371475" cy="2310130"/>
            </a:xfrm>
            <a:custGeom>
              <a:avLst/>
              <a:gdLst/>
              <a:ahLst/>
              <a:cxnLst/>
              <a:rect l="l" t="t" r="r" b="b"/>
              <a:pathLst>
                <a:path w="371475" h="2310129">
                  <a:moveTo>
                    <a:pt x="371399" y="2310007"/>
                  </a:moveTo>
                  <a:lnTo>
                    <a:pt x="0" y="2310007"/>
                  </a:lnTo>
                  <a:lnTo>
                    <a:pt x="0" y="0"/>
                  </a:lnTo>
                  <a:lnTo>
                    <a:pt x="371399" y="0"/>
                  </a:lnTo>
                  <a:lnTo>
                    <a:pt x="371399" y="2310007"/>
                  </a:lnTo>
                  <a:close/>
                </a:path>
              </a:pathLst>
            </a:custGeom>
            <a:solidFill>
              <a:srgbClr val="D8D8D8"/>
            </a:solidFill>
          </p:spPr>
          <p:txBody>
            <a:bodyPr wrap="square" lIns="0" tIns="0" rIns="0" bIns="0" rtlCol="0"/>
            <a:lstStyle/>
            <a:p>
              <a:endParaRPr/>
            </a:p>
          </p:txBody>
        </p:sp>
        <p:sp>
          <p:nvSpPr>
            <p:cNvPr id="181" name="object 181"/>
            <p:cNvSpPr/>
            <p:nvPr/>
          </p:nvSpPr>
          <p:spPr>
            <a:xfrm>
              <a:off x="8113883" y="2134683"/>
              <a:ext cx="371475" cy="2310130"/>
            </a:xfrm>
            <a:custGeom>
              <a:avLst/>
              <a:gdLst/>
              <a:ahLst/>
              <a:cxnLst/>
              <a:rect l="l" t="t" r="r" b="b"/>
              <a:pathLst>
                <a:path w="371475" h="2310129">
                  <a:moveTo>
                    <a:pt x="0" y="0"/>
                  </a:moveTo>
                  <a:lnTo>
                    <a:pt x="371399" y="0"/>
                  </a:lnTo>
                  <a:lnTo>
                    <a:pt x="371399" y="2310007"/>
                  </a:lnTo>
                  <a:lnTo>
                    <a:pt x="0" y="2310007"/>
                  </a:lnTo>
                  <a:lnTo>
                    <a:pt x="0" y="0"/>
                  </a:lnTo>
                  <a:close/>
                </a:path>
              </a:pathLst>
            </a:custGeom>
            <a:ln w="9524">
              <a:solidFill>
                <a:srgbClr val="999999"/>
              </a:solidFill>
            </a:ln>
          </p:spPr>
          <p:txBody>
            <a:bodyPr wrap="square" lIns="0" tIns="0" rIns="0" bIns="0" rtlCol="0"/>
            <a:lstStyle/>
            <a:p>
              <a:endParaRPr/>
            </a:p>
          </p:txBody>
        </p:sp>
      </p:grpSp>
      <p:sp>
        <p:nvSpPr>
          <p:cNvPr id="182" name="object 182"/>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solidFill>
                  <a:srgbClr val="999999"/>
                </a:solidFill>
                <a:latin typeface="Arial"/>
                <a:cs typeface="Arial"/>
              </a:rPr>
              <a:t>a</a:t>
            </a:r>
            <a:r>
              <a:rPr sz="1200">
                <a:solidFill>
                  <a:srgbClr val="999999"/>
                </a:solidFill>
                <a:latin typeface="Arial"/>
                <a:cs typeface="Arial"/>
              </a:rPr>
              <a:t>(4)</a:t>
            </a:r>
            <a:endParaRPr sz="12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grpSp>
        <p:nvGrpSpPr>
          <p:cNvPr id="3" name="object 3"/>
          <p:cNvGrpSpPr/>
          <p:nvPr/>
        </p:nvGrpSpPr>
        <p:grpSpPr>
          <a:xfrm>
            <a:off x="2961556" y="1585271"/>
            <a:ext cx="668020" cy="668020"/>
            <a:chOff x="2961556" y="1585271"/>
            <a:chExt cx="668020" cy="668020"/>
          </a:xfrm>
        </p:grpSpPr>
        <p:sp>
          <p:nvSpPr>
            <p:cNvPr id="4" name="object 4"/>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5" name="object 5"/>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6" name="object 6"/>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7" name="object 7"/>
          <p:cNvGrpSpPr/>
          <p:nvPr/>
        </p:nvGrpSpPr>
        <p:grpSpPr>
          <a:xfrm>
            <a:off x="2961556" y="2507482"/>
            <a:ext cx="668020" cy="668020"/>
            <a:chOff x="2961556" y="2507482"/>
            <a:chExt cx="668020" cy="668020"/>
          </a:xfrm>
        </p:grpSpPr>
        <p:sp>
          <p:nvSpPr>
            <p:cNvPr id="8" name="object 8"/>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9" name="object 9"/>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0" name="object 10"/>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1" name="object 11"/>
          <p:cNvGrpSpPr/>
          <p:nvPr/>
        </p:nvGrpSpPr>
        <p:grpSpPr>
          <a:xfrm>
            <a:off x="2961556" y="3429680"/>
            <a:ext cx="668020" cy="668020"/>
            <a:chOff x="2961556" y="3429680"/>
            <a:chExt cx="668020" cy="668020"/>
          </a:xfrm>
        </p:grpSpPr>
        <p:sp>
          <p:nvSpPr>
            <p:cNvPr id="12" name="object 12"/>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3" name="object 13"/>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 name="object 14"/>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5" name="object 15"/>
          <p:cNvGrpSpPr/>
          <p:nvPr/>
        </p:nvGrpSpPr>
        <p:grpSpPr>
          <a:xfrm>
            <a:off x="2961556" y="4351878"/>
            <a:ext cx="668020" cy="668020"/>
            <a:chOff x="2961556" y="4351878"/>
            <a:chExt cx="668020" cy="668020"/>
          </a:xfrm>
        </p:grpSpPr>
        <p:sp>
          <p:nvSpPr>
            <p:cNvPr id="16" name="object 16"/>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7" name="object 17"/>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8" name="object 18"/>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9" name="object 19"/>
          <p:cNvGrpSpPr/>
          <p:nvPr/>
        </p:nvGrpSpPr>
        <p:grpSpPr>
          <a:xfrm>
            <a:off x="4837202" y="1585271"/>
            <a:ext cx="668020" cy="668020"/>
            <a:chOff x="4837202" y="1585271"/>
            <a:chExt cx="668020" cy="668020"/>
          </a:xfrm>
        </p:grpSpPr>
        <p:sp>
          <p:nvSpPr>
            <p:cNvPr id="20" name="object 20"/>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1" name="object 21"/>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2" name="object 22"/>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3" name="object 23"/>
          <p:cNvGrpSpPr/>
          <p:nvPr/>
        </p:nvGrpSpPr>
        <p:grpSpPr>
          <a:xfrm>
            <a:off x="4837202" y="2507482"/>
            <a:ext cx="668020" cy="668020"/>
            <a:chOff x="4837202" y="2507482"/>
            <a:chExt cx="668020" cy="668020"/>
          </a:xfrm>
        </p:grpSpPr>
        <p:sp>
          <p:nvSpPr>
            <p:cNvPr id="24" name="object 24"/>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5" name="object 25"/>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6" name="object 26"/>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7" name="object 27"/>
          <p:cNvGrpSpPr/>
          <p:nvPr/>
        </p:nvGrpSpPr>
        <p:grpSpPr>
          <a:xfrm>
            <a:off x="4837202" y="3429680"/>
            <a:ext cx="668020" cy="668020"/>
            <a:chOff x="4837202" y="3429680"/>
            <a:chExt cx="668020" cy="668020"/>
          </a:xfrm>
        </p:grpSpPr>
        <p:sp>
          <p:nvSpPr>
            <p:cNvPr id="28" name="object 28"/>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9" name="object 29"/>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0" name="object 30"/>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1" name="object 31"/>
          <p:cNvGrpSpPr/>
          <p:nvPr/>
        </p:nvGrpSpPr>
        <p:grpSpPr>
          <a:xfrm>
            <a:off x="4837202" y="4351878"/>
            <a:ext cx="668020" cy="668020"/>
            <a:chOff x="4837202" y="4351878"/>
            <a:chExt cx="668020" cy="668020"/>
          </a:xfrm>
        </p:grpSpPr>
        <p:sp>
          <p:nvSpPr>
            <p:cNvPr id="32" name="object 32"/>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3" name="object 33"/>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4" name="object 34"/>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5" name="object 35"/>
          <p:cNvGrpSpPr/>
          <p:nvPr/>
        </p:nvGrpSpPr>
        <p:grpSpPr>
          <a:xfrm>
            <a:off x="1085910" y="1898488"/>
            <a:ext cx="5629910" cy="2792095"/>
            <a:chOff x="1085910" y="1898488"/>
            <a:chExt cx="5629910" cy="2792095"/>
          </a:xfrm>
        </p:grpSpPr>
        <p:sp>
          <p:nvSpPr>
            <p:cNvPr id="36" name="object 36"/>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37" name="object 37"/>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8" name="object 38"/>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9" name="object 39"/>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40" name="object 40"/>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1" name="object 41"/>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2" name="object 42"/>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43" name="object 43"/>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44" name="object 44"/>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45" name="object 45"/>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6" name="object 46"/>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47" name="object 47"/>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8" name="object 48"/>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9" name="object 49"/>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0" name="object 50"/>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1" name="object 51"/>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52" name="object 52"/>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53" name="object 53"/>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54" name="object 54"/>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5" name="object 55"/>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6" name="object 56"/>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7" name="object 57"/>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8" name="object 58"/>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9" name="object 59"/>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60" name="object 60"/>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61" name="object 61"/>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62" name="object 62"/>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63" name="object 63"/>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4" name="object 64"/>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65" name="object 65"/>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6" name="object 66"/>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67" name="object 67"/>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8" name="object 68"/>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9" name="object 69"/>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70" name="object 70"/>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71" name="object 71"/>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72" name="object 72"/>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73" name="object 73"/>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74" name="object 74"/>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75" name="object 75"/>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6" name="object 76"/>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77" name="object 77"/>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78" name="object 78"/>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9" name="object 79"/>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80" name="object 80"/>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81" name="object 81"/>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82" name="object 82"/>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83" name="object 83"/>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84" name="object 84"/>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5" name="object 85"/>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6" name="object 86"/>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7" name="object 87"/>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8" name="object 88"/>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89" name="object 89"/>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90" name="object 90"/>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91" name="object 91"/>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92" name="object 92"/>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93" name="object 93"/>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4" name="object 94"/>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5" name="object 95"/>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6" name="object 96"/>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97" name="object 97"/>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98" name="object 98"/>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99" name="object 99"/>
            <p:cNvSpPr/>
            <p:nvPr/>
          </p:nvSpPr>
          <p:spPr>
            <a:xfrm>
              <a:off x="5499863" y="1918983"/>
              <a:ext cx="1164590" cy="43688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a:p>
          </p:txBody>
        </p:sp>
        <p:sp>
          <p:nvSpPr>
            <p:cNvPr id="100" name="object 100"/>
            <p:cNvSpPr/>
            <p:nvPr/>
          </p:nvSpPr>
          <p:spPr>
            <a:xfrm>
              <a:off x="6658536" y="2340785"/>
              <a:ext cx="46355" cy="30480"/>
            </a:xfrm>
            <a:custGeom>
              <a:avLst/>
              <a:gdLst/>
              <a:ahLst/>
              <a:cxnLst/>
              <a:rect l="l" t="t" r="r" b="b"/>
              <a:pathLst>
                <a:path w="46354" h="30480">
                  <a:moveTo>
                    <a:pt x="45974" y="29907"/>
                  </a:moveTo>
                  <a:lnTo>
                    <a:pt x="0" y="29462"/>
                  </a:lnTo>
                  <a:lnTo>
                    <a:pt x="11024" y="0"/>
                  </a:lnTo>
                  <a:lnTo>
                    <a:pt x="45974" y="29907"/>
                  </a:lnTo>
                  <a:close/>
                </a:path>
              </a:pathLst>
            </a:custGeom>
            <a:solidFill>
              <a:srgbClr val="666666"/>
            </a:solidFill>
          </p:spPr>
          <p:txBody>
            <a:bodyPr wrap="square" lIns="0" tIns="0" rIns="0" bIns="0" rtlCol="0"/>
            <a:lstStyle/>
            <a:p>
              <a:endParaRPr/>
            </a:p>
          </p:txBody>
        </p:sp>
        <p:sp>
          <p:nvSpPr>
            <p:cNvPr id="101" name="object 101"/>
            <p:cNvSpPr/>
            <p:nvPr/>
          </p:nvSpPr>
          <p:spPr>
            <a:xfrm>
              <a:off x="6658536" y="2340785"/>
              <a:ext cx="46355" cy="30480"/>
            </a:xfrm>
            <a:custGeom>
              <a:avLst/>
              <a:gdLst/>
              <a:ahLst/>
              <a:cxnLst/>
              <a:rect l="l" t="t" r="r" b="b"/>
              <a:pathLst>
                <a:path w="46354" h="30480">
                  <a:moveTo>
                    <a:pt x="0" y="29462"/>
                  </a:moveTo>
                  <a:lnTo>
                    <a:pt x="45974" y="29907"/>
                  </a:lnTo>
                  <a:lnTo>
                    <a:pt x="11024" y="0"/>
                  </a:lnTo>
                  <a:lnTo>
                    <a:pt x="0" y="29462"/>
                  </a:lnTo>
                  <a:close/>
                </a:path>
              </a:pathLst>
            </a:custGeom>
            <a:ln w="9524">
              <a:solidFill>
                <a:srgbClr val="666666"/>
              </a:solidFill>
            </a:ln>
          </p:spPr>
          <p:txBody>
            <a:bodyPr wrap="square" lIns="0" tIns="0" rIns="0" bIns="0" rtlCol="0"/>
            <a:lstStyle/>
            <a:p>
              <a:endParaRPr/>
            </a:p>
          </p:txBody>
        </p:sp>
        <p:sp>
          <p:nvSpPr>
            <p:cNvPr id="102" name="object 102"/>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103" name="object 103"/>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04" name="object 104"/>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05" name="object 105"/>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06" name="object 106"/>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07" name="object 107"/>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08" name="object 108"/>
            <p:cNvSpPr/>
            <p:nvPr/>
          </p:nvSpPr>
          <p:spPr>
            <a:xfrm>
              <a:off x="5499863" y="2395992"/>
              <a:ext cx="1164590" cy="445770"/>
            </a:xfrm>
            <a:custGeom>
              <a:avLst/>
              <a:gdLst/>
              <a:ahLst/>
              <a:cxnLst/>
              <a:rect l="l" t="t" r="r" b="b"/>
              <a:pathLst>
                <a:path w="1164590" h="445769">
                  <a:moveTo>
                    <a:pt x="0" y="445176"/>
                  </a:moveTo>
                  <a:lnTo>
                    <a:pt x="1164322" y="0"/>
                  </a:lnTo>
                </a:path>
              </a:pathLst>
            </a:custGeom>
            <a:ln w="9524">
              <a:solidFill>
                <a:srgbClr val="666666"/>
              </a:solidFill>
            </a:ln>
          </p:spPr>
          <p:txBody>
            <a:bodyPr wrap="square" lIns="0" tIns="0" rIns="0" bIns="0" rtlCol="0"/>
            <a:lstStyle/>
            <a:p>
              <a:endParaRPr/>
            </a:p>
          </p:txBody>
        </p:sp>
        <p:sp>
          <p:nvSpPr>
            <p:cNvPr id="109" name="object 109"/>
            <p:cNvSpPr/>
            <p:nvPr/>
          </p:nvSpPr>
          <p:spPr>
            <a:xfrm>
              <a:off x="6658561" y="2380555"/>
              <a:ext cx="46355" cy="30480"/>
            </a:xfrm>
            <a:custGeom>
              <a:avLst/>
              <a:gdLst/>
              <a:ahLst/>
              <a:cxnLst/>
              <a:rect l="l" t="t" r="r" b="b"/>
              <a:pathLst>
                <a:path w="46354" h="30480">
                  <a:moveTo>
                    <a:pt x="11249" y="30132"/>
                  </a:moveTo>
                  <a:lnTo>
                    <a:pt x="0" y="742"/>
                  </a:lnTo>
                  <a:lnTo>
                    <a:pt x="45999" y="0"/>
                  </a:lnTo>
                  <a:lnTo>
                    <a:pt x="11249" y="30132"/>
                  </a:lnTo>
                  <a:close/>
                </a:path>
              </a:pathLst>
            </a:custGeom>
            <a:solidFill>
              <a:srgbClr val="666666"/>
            </a:solidFill>
          </p:spPr>
          <p:txBody>
            <a:bodyPr wrap="square" lIns="0" tIns="0" rIns="0" bIns="0" rtlCol="0"/>
            <a:lstStyle/>
            <a:p>
              <a:endParaRPr/>
            </a:p>
          </p:txBody>
        </p:sp>
        <p:sp>
          <p:nvSpPr>
            <p:cNvPr id="110" name="object 110"/>
            <p:cNvSpPr/>
            <p:nvPr/>
          </p:nvSpPr>
          <p:spPr>
            <a:xfrm>
              <a:off x="6658561" y="2380555"/>
              <a:ext cx="46355" cy="30480"/>
            </a:xfrm>
            <a:custGeom>
              <a:avLst/>
              <a:gdLst/>
              <a:ahLst/>
              <a:cxnLst/>
              <a:rect l="l" t="t" r="r" b="b"/>
              <a:pathLst>
                <a:path w="46354" h="30480">
                  <a:moveTo>
                    <a:pt x="11249" y="30132"/>
                  </a:moveTo>
                  <a:lnTo>
                    <a:pt x="45999" y="0"/>
                  </a:lnTo>
                  <a:lnTo>
                    <a:pt x="0" y="742"/>
                  </a:lnTo>
                  <a:lnTo>
                    <a:pt x="11249" y="30132"/>
                  </a:lnTo>
                  <a:close/>
                </a:path>
              </a:pathLst>
            </a:custGeom>
            <a:ln w="9524">
              <a:solidFill>
                <a:srgbClr val="666666"/>
              </a:solidFill>
            </a:ln>
          </p:spPr>
          <p:txBody>
            <a:bodyPr wrap="square" lIns="0" tIns="0" rIns="0" bIns="0" rtlCol="0"/>
            <a:lstStyle/>
            <a:p>
              <a:endParaRPr/>
            </a:p>
          </p:txBody>
        </p:sp>
        <p:sp>
          <p:nvSpPr>
            <p:cNvPr id="111" name="object 111"/>
            <p:cNvSpPr/>
            <p:nvPr/>
          </p:nvSpPr>
          <p:spPr>
            <a:xfrm>
              <a:off x="5499863" y="2841169"/>
              <a:ext cx="1164590" cy="43688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a:p>
          </p:txBody>
        </p:sp>
        <p:sp>
          <p:nvSpPr>
            <p:cNvPr id="112" name="object 112"/>
            <p:cNvSpPr/>
            <p:nvPr/>
          </p:nvSpPr>
          <p:spPr>
            <a:xfrm>
              <a:off x="6658536" y="3262993"/>
              <a:ext cx="46355" cy="30480"/>
            </a:xfrm>
            <a:custGeom>
              <a:avLst/>
              <a:gdLst/>
              <a:ahLst/>
              <a:cxnLst/>
              <a:rect l="l" t="t" r="r" b="b"/>
              <a:pathLst>
                <a:path w="46354" h="30479">
                  <a:moveTo>
                    <a:pt x="45974" y="29899"/>
                  </a:moveTo>
                  <a:lnTo>
                    <a:pt x="0" y="29449"/>
                  </a:lnTo>
                  <a:lnTo>
                    <a:pt x="11024" y="0"/>
                  </a:lnTo>
                  <a:lnTo>
                    <a:pt x="45974" y="29899"/>
                  </a:lnTo>
                  <a:close/>
                </a:path>
              </a:pathLst>
            </a:custGeom>
            <a:solidFill>
              <a:srgbClr val="666666"/>
            </a:solidFill>
          </p:spPr>
          <p:txBody>
            <a:bodyPr wrap="square" lIns="0" tIns="0" rIns="0" bIns="0" rtlCol="0"/>
            <a:lstStyle/>
            <a:p>
              <a:endParaRPr/>
            </a:p>
          </p:txBody>
        </p:sp>
        <p:sp>
          <p:nvSpPr>
            <p:cNvPr id="113" name="object 113"/>
            <p:cNvSpPr/>
            <p:nvPr/>
          </p:nvSpPr>
          <p:spPr>
            <a:xfrm>
              <a:off x="6658536" y="3262993"/>
              <a:ext cx="46355" cy="30480"/>
            </a:xfrm>
            <a:custGeom>
              <a:avLst/>
              <a:gdLst/>
              <a:ahLst/>
              <a:cxnLst/>
              <a:rect l="l" t="t" r="r" b="b"/>
              <a:pathLst>
                <a:path w="46354" h="30479">
                  <a:moveTo>
                    <a:pt x="0" y="29449"/>
                  </a:moveTo>
                  <a:lnTo>
                    <a:pt x="45974" y="29899"/>
                  </a:lnTo>
                  <a:lnTo>
                    <a:pt x="11024" y="0"/>
                  </a:lnTo>
                  <a:lnTo>
                    <a:pt x="0" y="29449"/>
                  </a:lnTo>
                  <a:close/>
                </a:path>
              </a:pathLst>
            </a:custGeom>
            <a:ln w="9524">
              <a:solidFill>
                <a:srgbClr val="666666"/>
              </a:solidFill>
            </a:ln>
          </p:spPr>
          <p:txBody>
            <a:bodyPr wrap="square" lIns="0" tIns="0" rIns="0" bIns="0" rtlCol="0"/>
            <a:lstStyle/>
            <a:p>
              <a:endParaRPr/>
            </a:p>
          </p:txBody>
        </p:sp>
        <p:sp>
          <p:nvSpPr>
            <p:cNvPr id="114" name="object 114"/>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5" name="object 115"/>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16" name="object 116"/>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17" name="object 117"/>
            <p:cNvSpPr/>
            <p:nvPr/>
          </p:nvSpPr>
          <p:spPr>
            <a:xfrm>
              <a:off x="5499863" y="2418540"/>
              <a:ext cx="1180465" cy="1344930"/>
            </a:xfrm>
            <a:custGeom>
              <a:avLst/>
              <a:gdLst/>
              <a:ahLst/>
              <a:cxnLst/>
              <a:rect l="l" t="t" r="r" b="b"/>
              <a:pathLst>
                <a:path w="1180465" h="1344929">
                  <a:moveTo>
                    <a:pt x="0" y="1344852"/>
                  </a:moveTo>
                  <a:lnTo>
                    <a:pt x="1179997" y="0"/>
                  </a:lnTo>
                </a:path>
              </a:pathLst>
            </a:custGeom>
            <a:ln w="9524">
              <a:solidFill>
                <a:srgbClr val="666666"/>
              </a:solidFill>
            </a:ln>
          </p:spPr>
          <p:txBody>
            <a:bodyPr wrap="square" lIns="0" tIns="0" rIns="0" bIns="0" rtlCol="0"/>
            <a:lstStyle/>
            <a:p>
              <a:endParaRPr/>
            </a:p>
          </p:txBody>
        </p:sp>
        <p:sp>
          <p:nvSpPr>
            <p:cNvPr id="118" name="object 118"/>
            <p:cNvSpPr/>
            <p:nvPr/>
          </p:nvSpPr>
          <p:spPr>
            <a:xfrm>
              <a:off x="6668036" y="2386050"/>
              <a:ext cx="40640" cy="43180"/>
            </a:xfrm>
            <a:custGeom>
              <a:avLst/>
              <a:gdLst/>
              <a:ahLst/>
              <a:cxnLst/>
              <a:rect l="l" t="t" r="r" b="b"/>
              <a:pathLst>
                <a:path w="40640" h="43180">
                  <a:moveTo>
                    <a:pt x="23649" y="42867"/>
                  </a:moveTo>
                  <a:lnTo>
                    <a:pt x="0" y="22114"/>
                  </a:lnTo>
                  <a:lnTo>
                    <a:pt x="40349" y="0"/>
                  </a:lnTo>
                  <a:lnTo>
                    <a:pt x="23649" y="42867"/>
                  </a:lnTo>
                  <a:close/>
                </a:path>
              </a:pathLst>
            </a:custGeom>
            <a:solidFill>
              <a:srgbClr val="666666"/>
            </a:solidFill>
          </p:spPr>
          <p:txBody>
            <a:bodyPr wrap="square" lIns="0" tIns="0" rIns="0" bIns="0" rtlCol="0"/>
            <a:lstStyle/>
            <a:p>
              <a:endParaRPr/>
            </a:p>
          </p:txBody>
        </p:sp>
        <p:sp>
          <p:nvSpPr>
            <p:cNvPr id="119" name="object 119"/>
            <p:cNvSpPr/>
            <p:nvPr/>
          </p:nvSpPr>
          <p:spPr>
            <a:xfrm>
              <a:off x="6668036" y="2386050"/>
              <a:ext cx="40640" cy="43180"/>
            </a:xfrm>
            <a:custGeom>
              <a:avLst/>
              <a:gdLst/>
              <a:ahLst/>
              <a:cxnLst/>
              <a:rect l="l" t="t" r="r" b="b"/>
              <a:pathLst>
                <a:path w="40640" h="43180">
                  <a:moveTo>
                    <a:pt x="23649" y="42867"/>
                  </a:moveTo>
                  <a:lnTo>
                    <a:pt x="40349" y="0"/>
                  </a:lnTo>
                  <a:lnTo>
                    <a:pt x="0" y="22114"/>
                  </a:lnTo>
                  <a:lnTo>
                    <a:pt x="23649" y="42867"/>
                  </a:lnTo>
                  <a:close/>
                </a:path>
              </a:pathLst>
            </a:custGeom>
            <a:ln w="9524">
              <a:solidFill>
                <a:srgbClr val="666666"/>
              </a:solidFill>
            </a:ln>
          </p:spPr>
          <p:txBody>
            <a:bodyPr wrap="square" lIns="0" tIns="0" rIns="0" bIns="0" rtlCol="0"/>
            <a:lstStyle/>
            <a:p>
              <a:endParaRPr/>
            </a:p>
          </p:txBody>
        </p:sp>
        <p:sp>
          <p:nvSpPr>
            <p:cNvPr id="120" name="object 120"/>
            <p:cNvSpPr/>
            <p:nvPr/>
          </p:nvSpPr>
          <p:spPr>
            <a:xfrm>
              <a:off x="5499863" y="3318193"/>
              <a:ext cx="1164590" cy="445770"/>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a:p>
          </p:txBody>
        </p:sp>
        <p:sp>
          <p:nvSpPr>
            <p:cNvPr id="121" name="object 121"/>
            <p:cNvSpPr/>
            <p:nvPr/>
          </p:nvSpPr>
          <p:spPr>
            <a:xfrm>
              <a:off x="6658561" y="3302743"/>
              <a:ext cx="46355" cy="30480"/>
            </a:xfrm>
            <a:custGeom>
              <a:avLst/>
              <a:gdLst/>
              <a:ahLst/>
              <a:cxnLst/>
              <a:rect l="l" t="t" r="r" b="b"/>
              <a:pathLst>
                <a:path w="46354" h="30479">
                  <a:moveTo>
                    <a:pt x="11249" y="30149"/>
                  </a:moveTo>
                  <a:lnTo>
                    <a:pt x="0" y="749"/>
                  </a:lnTo>
                  <a:lnTo>
                    <a:pt x="45999" y="0"/>
                  </a:lnTo>
                  <a:lnTo>
                    <a:pt x="11249" y="30149"/>
                  </a:lnTo>
                  <a:close/>
                </a:path>
              </a:pathLst>
            </a:custGeom>
            <a:solidFill>
              <a:srgbClr val="666666"/>
            </a:solidFill>
          </p:spPr>
          <p:txBody>
            <a:bodyPr wrap="square" lIns="0" tIns="0" rIns="0" bIns="0" rtlCol="0"/>
            <a:lstStyle/>
            <a:p>
              <a:endParaRPr/>
            </a:p>
          </p:txBody>
        </p:sp>
        <p:sp>
          <p:nvSpPr>
            <p:cNvPr id="122" name="object 122"/>
            <p:cNvSpPr/>
            <p:nvPr/>
          </p:nvSpPr>
          <p:spPr>
            <a:xfrm>
              <a:off x="6658561" y="3302743"/>
              <a:ext cx="46355" cy="30480"/>
            </a:xfrm>
            <a:custGeom>
              <a:avLst/>
              <a:gdLst/>
              <a:ahLst/>
              <a:cxnLst/>
              <a:rect l="l" t="t" r="r" b="b"/>
              <a:pathLst>
                <a:path w="46354" h="30479">
                  <a:moveTo>
                    <a:pt x="11249" y="30149"/>
                  </a:moveTo>
                  <a:lnTo>
                    <a:pt x="45999" y="0"/>
                  </a:lnTo>
                  <a:lnTo>
                    <a:pt x="0" y="749"/>
                  </a:lnTo>
                  <a:lnTo>
                    <a:pt x="11249" y="30149"/>
                  </a:lnTo>
                  <a:close/>
                </a:path>
              </a:pathLst>
            </a:custGeom>
            <a:ln w="9524">
              <a:solidFill>
                <a:srgbClr val="666666"/>
              </a:solidFill>
            </a:ln>
          </p:spPr>
          <p:txBody>
            <a:bodyPr wrap="square" lIns="0" tIns="0" rIns="0" bIns="0" rtlCol="0"/>
            <a:lstStyle/>
            <a:p>
              <a:endParaRPr/>
            </a:p>
          </p:txBody>
        </p:sp>
        <p:sp>
          <p:nvSpPr>
            <p:cNvPr id="123" name="object 123"/>
            <p:cNvSpPr/>
            <p:nvPr/>
          </p:nvSpPr>
          <p:spPr>
            <a:xfrm>
              <a:off x="5499863" y="3763392"/>
              <a:ext cx="1164590" cy="43688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a:p>
          </p:txBody>
        </p:sp>
        <p:sp>
          <p:nvSpPr>
            <p:cNvPr id="124" name="object 124"/>
            <p:cNvSpPr/>
            <p:nvPr/>
          </p:nvSpPr>
          <p:spPr>
            <a:xfrm>
              <a:off x="6658536" y="4185191"/>
              <a:ext cx="46355" cy="30480"/>
            </a:xfrm>
            <a:custGeom>
              <a:avLst/>
              <a:gdLst/>
              <a:ahLst/>
              <a:cxnLst/>
              <a:rect l="l" t="t" r="r" b="b"/>
              <a:pathLst>
                <a:path w="46354" h="30479">
                  <a:moveTo>
                    <a:pt x="45974" y="29899"/>
                  </a:moveTo>
                  <a:lnTo>
                    <a:pt x="0" y="29449"/>
                  </a:lnTo>
                  <a:lnTo>
                    <a:pt x="11024" y="0"/>
                  </a:lnTo>
                  <a:lnTo>
                    <a:pt x="45974" y="29899"/>
                  </a:lnTo>
                  <a:close/>
                </a:path>
              </a:pathLst>
            </a:custGeom>
            <a:solidFill>
              <a:srgbClr val="666666"/>
            </a:solidFill>
          </p:spPr>
          <p:txBody>
            <a:bodyPr wrap="square" lIns="0" tIns="0" rIns="0" bIns="0" rtlCol="0"/>
            <a:lstStyle/>
            <a:p>
              <a:endParaRPr/>
            </a:p>
          </p:txBody>
        </p:sp>
        <p:sp>
          <p:nvSpPr>
            <p:cNvPr id="125" name="object 125"/>
            <p:cNvSpPr/>
            <p:nvPr/>
          </p:nvSpPr>
          <p:spPr>
            <a:xfrm>
              <a:off x="6658536" y="4185191"/>
              <a:ext cx="46355" cy="30480"/>
            </a:xfrm>
            <a:custGeom>
              <a:avLst/>
              <a:gdLst/>
              <a:ahLst/>
              <a:cxnLst/>
              <a:rect l="l" t="t" r="r" b="b"/>
              <a:pathLst>
                <a:path w="46354" h="30479">
                  <a:moveTo>
                    <a:pt x="0" y="29449"/>
                  </a:moveTo>
                  <a:lnTo>
                    <a:pt x="45974" y="29899"/>
                  </a:lnTo>
                  <a:lnTo>
                    <a:pt x="11024" y="0"/>
                  </a:lnTo>
                  <a:lnTo>
                    <a:pt x="0" y="29449"/>
                  </a:lnTo>
                  <a:close/>
                </a:path>
              </a:pathLst>
            </a:custGeom>
            <a:ln w="9524">
              <a:solidFill>
                <a:srgbClr val="666666"/>
              </a:solidFill>
            </a:ln>
          </p:spPr>
          <p:txBody>
            <a:bodyPr wrap="square" lIns="0" tIns="0" rIns="0" bIns="0" rtlCol="0"/>
            <a:lstStyle/>
            <a:p>
              <a:endParaRPr/>
            </a:p>
          </p:txBody>
        </p:sp>
        <p:sp>
          <p:nvSpPr>
            <p:cNvPr id="126" name="object 126"/>
            <p:cNvSpPr/>
            <p:nvPr/>
          </p:nvSpPr>
          <p:spPr>
            <a:xfrm>
              <a:off x="5499863" y="4240391"/>
              <a:ext cx="1164590" cy="445770"/>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a:p>
          </p:txBody>
        </p:sp>
        <p:sp>
          <p:nvSpPr>
            <p:cNvPr id="127" name="object 127"/>
            <p:cNvSpPr/>
            <p:nvPr/>
          </p:nvSpPr>
          <p:spPr>
            <a:xfrm>
              <a:off x="6658561" y="4224941"/>
              <a:ext cx="46355" cy="30480"/>
            </a:xfrm>
            <a:custGeom>
              <a:avLst/>
              <a:gdLst/>
              <a:ahLst/>
              <a:cxnLst/>
              <a:rect l="l" t="t" r="r" b="b"/>
              <a:pathLst>
                <a:path w="46354" h="30479">
                  <a:moveTo>
                    <a:pt x="11249" y="30149"/>
                  </a:moveTo>
                  <a:lnTo>
                    <a:pt x="0" y="749"/>
                  </a:lnTo>
                  <a:lnTo>
                    <a:pt x="45999" y="0"/>
                  </a:lnTo>
                  <a:lnTo>
                    <a:pt x="11249" y="30149"/>
                  </a:lnTo>
                  <a:close/>
                </a:path>
              </a:pathLst>
            </a:custGeom>
            <a:solidFill>
              <a:srgbClr val="666666"/>
            </a:solidFill>
          </p:spPr>
          <p:txBody>
            <a:bodyPr wrap="square" lIns="0" tIns="0" rIns="0" bIns="0" rtlCol="0"/>
            <a:lstStyle/>
            <a:p>
              <a:endParaRPr/>
            </a:p>
          </p:txBody>
        </p:sp>
        <p:sp>
          <p:nvSpPr>
            <p:cNvPr id="128" name="object 128"/>
            <p:cNvSpPr/>
            <p:nvPr/>
          </p:nvSpPr>
          <p:spPr>
            <a:xfrm>
              <a:off x="6658561" y="4224941"/>
              <a:ext cx="46355" cy="30480"/>
            </a:xfrm>
            <a:custGeom>
              <a:avLst/>
              <a:gdLst/>
              <a:ahLst/>
              <a:cxnLst/>
              <a:rect l="l" t="t" r="r" b="b"/>
              <a:pathLst>
                <a:path w="46354" h="30479">
                  <a:moveTo>
                    <a:pt x="11249" y="30149"/>
                  </a:moveTo>
                  <a:lnTo>
                    <a:pt x="45999" y="0"/>
                  </a:lnTo>
                  <a:lnTo>
                    <a:pt x="0" y="749"/>
                  </a:lnTo>
                  <a:lnTo>
                    <a:pt x="11249" y="30149"/>
                  </a:lnTo>
                  <a:close/>
                </a:path>
              </a:pathLst>
            </a:custGeom>
            <a:ln w="9524">
              <a:solidFill>
                <a:srgbClr val="666666"/>
              </a:solidFill>
            </a:ln>
          </p:spPr>
          <p:txBody>
            <a:bodyPr wrap="square" lIns="0" tIns="0" rIns="0" bIns="0" rtlCol="0"/>
            <a:lstStyle/>
            <a:p>
              <a:endParaRPr/>
            </a:p>
          </p:txBody>
        </p:sp>
        <p:sp>
          <p:nvSpPr>
            <p:cNvPr id="129" name="object 129"/>
            <p:cNvSpPr/>
            <p:nvPr/>
          </p:nvSpPr>
          <p:spPr>
            <a:xfrm>
              <a:off x="5499863" y="3340743"/>
              <a:ext cx="1180465" cy="1344930"/>
            </a:xfrm>
            <a:custGeom>
              <a:avLst/>
              <a:gdLst/>
              <a:ahLst/>
              <a:cxnLst/>
              <a:rect l="l" t="t" r="r" b="b"/>
              <a:pathLst>
                <a:path w="1180465" h="1344929">
                  <a:moveTo>
                    <a:pt x="0" y="1344847"/>
                  </a:moveTo>
                  <a:lnTo>
                    <a:pt x="1179997" y="0"/>
                  </a:lnTo>
                </a:path>
              </a:pathLst>
            </a:custGeom>
            <a:ln w="9524">
              <a:solidFill>
                <a:srgbClr val="666666"/>
              </a:solidFill>
            </a:ln>
          </p:spPr>
          <p:txBody>
            <a:bodyPr wrap="square" lIns="0" tIns="0" rIns="0" bIns="0" rtlCol="0"/>
            <a:lstStyle/>
            <a:p>
              <a:endParaRPr/>
            </a:p>
          </p:txBody>
        </p:sp>
        <p:sp>
          <p:nvSpPr>
            <p:cNvPr id="130" name="object 130"/>
            <p:cNvSpPr/>
            <p:nvPr/>
          </p:nvSpPr>
          <p:spPr>
            <a:xfrm>
              <a:off x="6668036" y="33082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31" name="object 131"/>
            <p:cNvSpPr/>
            <p:nvPr/>
          </p:nvSpPr>
          <p:spPr>
            <a:xfrm>
              <a:off x="6668036" y="33082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32" name="object 132"/>
            <p:cNvSpPr/>
            <p:nvPr/>
          </p:nvSpPr>
          <p:spPr>
            <a:xfrm>
              <a:off x="5499863" y="2426137"/>
              <a:ext cx="1191260" cy="2259965"/>
            </a:xfrm>
            <a:custGeom>
              <a:avLst/>
              <a:gdLst/>
              <a:ahLst/>
              <a:cxnLst/>
              <a:rect l="l" t="t" r="r" b="b"/>
              <a:pathLst>
                <a:path w="1191259" h="2259965">
                  <a:moveTo>
                    <a:pt x="0" y="2259452"/>
                  </a:moveTo>
                  <a:lnTo>
                    <a:pt x="1191047" y="0"/>
                  </a:lnTo>
                </a:path>
              </a:pathLst>
            </a:custGeom>
            <a:ln w="9524">
              <a:solidFill>
                <a:srgbClr val="666666"/>
              </a:solidFill>
            </a:ln>
          </p:spPr>
          <p:txBody>
            <a:bodyPr wrap="square" lIns="0" tIns="0" rIns="0" bIns="0" rtlCol="0"/>
            <a:lstStyle/>
            <a:p>
              <a:endParaRPr/>
            </a:p>
          </p:txBody>
        </p:sp>
        <p:sp>
          <p:nvSpPr>
            <p:cNvPr id="133" name="object 133"/>
            <p:cNvSpPr/>
            <p:nvPr/>
          </p:nvSpPr>
          <p:spPr>
            <a:xfrm>
              <a:off x="6676986" y="2387900"/>
              <a:ext cx="34290" cy="45720"/>
            </a:xfrm>
            <a:custGeom>
              <a:avLst/>
              <a:gdLst/>
              <a:ahLst/>
              <a:cxnLst/>
              <a:rect l="l" t="t" r="r" b="b"/>
              <a:pathLst>
                <a:path w="34290" h="45719">
                  <a:moveTo>
                    <a:pt x="27849" y="45574"/>
                  </a:moveTo>
                  <a:lnTo>
                    <a:pt x="0" y="30902"/>
                  </a:lnTo>
                  <a:lnTo>
                    <a:pt x="34074" y="0"/>
                  </a:lnTo>
                  <a:lnTo>
                    <a:pt x="27849" y="45574"/>
                  </a:lnTo>
                  <a:close/>
                </a:path>
              </a:pathLst>
            </a:custGeom>
            <a:solidFill>
              <a:srgbClr val="666666"/>
            </a:solidFill>
          </p:spPr>
          <p:txBody>
            <a:bodyPr wrap="square" lIns="0" tIns="0" rIns="0" bIns="0" rtlCol="0"/>
            <a:lstStyle/>
            <a:p>
              <a:endParaRPr/>
            </a:p>
          </p:txBody>
        </p:sp>
        <p:sp>
          <p:nvSpPr>
            <p:cNvPr id="134" name="object 134"/>
            <p:cNvSpPr/>
            <p:nvPr/>
          </p:nvSpPr>
          <p:spPr>
            <a:xfrm>
              <a:off x="6676986" y="2387900"/>
              <a:ext cx="34290" cy="45720"/>
            </a:xfrm>
            <a:custGeom>
              <a:avLst/>
              <a:gdLst/>
              <a:ahLst/>
              <a:cxnLst/>
              <a:rect l="l" t="t" r="r" b="b"/>
              <a:pathLst>
                <a:path w="34290" h="45719">
                  <a:moveTo>
                    <a:pt x="27849" y="45574"/>
                  </a:moveTo>
                  <a:lnTo>
                    <a:pt x="34074" y="0"/>
                  </a:lnTo>
                  <a:lnTo>
                    <a:pt x="0" y="30902"/>
                  </a:lnTo>
                  <a:lnTo>
                    <a:pt x="27849" y="45574"/>
                  </a:lnTo>
                  <a:close/>
                </a:path>
              </a:pathLst>
            </a:custGeom>
            <a:ln w="9524">
              <a:solidFill>
                <a:srgbClr val="666666"/>
              </a:solidFill>
            </a:ln>
          </p:spPr>
          <p:txBody>
            <a:bodyPr wrap="square" lIns="0" tIns="0" rIns="0" bIns="0" rtlCol="0"/>
            <a:lstStyle/>
            <a:p>
              <a:endParaRPr/>
            </a:p>
          </p:txBody>
        </p:sp>
        <p:sp>
          <p:nvSpPr>
            <p:cNvPr id="135" name="object 135"/>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6" name="object 136"/>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7" name="object 137"/>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8" name="object 138"/>
          <p:cNvGrpSpPr/>
          <p:nvPr/>
        </p:nvGrpSpPr>
        <p:grpSpPr>
          <a:xfrm>
            <a:off x="1085910" y="2964206"/>
            <a:ext cx="668020" cy="668020"/>
            <a:chOff x="1085910" y="2964206"/>
            <a:chExt cx="668020" cy="668020"/>
          </a:xfrm>
        </p:grpSpPr>
        <p:sp>
          <p:nvSpPr>
            <p:cNvPr id="139" name="object 139"/>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40" name="object 140"/>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1" name="object 141"/>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2" name="object 142"/>
          <p:cNvGrpSpPr/>
          <p:nvPr/>
        </p:nvGrpSpPr>
        <p:grpSpPr>
          <a:xfrm>
            <a:off x="1085910" y="3886429"/>
            <a:ext cx="668020" cy="668020"/>
            <a:chOff x="1085910" y="3886429"/>
            <a:chExt cx="668020" cy="668020"/>
          </a:xfrm>
        </p:grpSpPr>
        <p:sp>
          <p:nvSpPr>
            <p:cNvPr id="143" name="object 143"/>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4" name="object 144"/>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5" name="object 145"/>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6" name="object 146"/>
          <p:cNvGrpSpPr/>
          <p:nvPr/>
        </p:nvGrpSpPr>
        <p:grpSpPr>
          <a:xfrm>
            <a:off x="595311" y="2042020"/>
            <a:ext cx="6784975" cy="1285240"/>
            <a:chOff x="595311" y="2042020"/>
            <a:chExt cx="6784975" cy="1285240"/>
          </a:xfrm>
        </p:grpSpPr>
        <p:sp>
          <p:nvSpPr>
            <p:cNvPr id="147" name="object 147"/>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8" name="object 148"/>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49" name="object 149"/>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50" name="object 150"/>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1" name="object 151"/>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2" name="object 152"/>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153" name="object 153"/>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54" name="object 154"/>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55" name="object 155"/>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6" name="object 156"/>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7" name="object 157"/>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8" name="object 158"/>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59" name="object 159"/>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60" name="object 160"/>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1" name="object 161"/>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62" name="object 162"/>
          <p:cNvGrpSpPr/>
          <p:nvPr/>
        </p:nvGrpSpPr>
        <p:grpSpPr>
          <a:xfrm>
            <a:off x="6712849" y="2964206"/>
            <a:ext cx="668020" cy="668020"/>
            <a:chOff x="6712849" y="2964206"/>
            <a:chExt cx="668020" cy="668020"/>
          </a:xfrm>
        </p:grpSpPr>
        <p:sp>
          <p:nvSpPr>
            <p:cNvPr id="163" name="object 163"/>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64" name="object 164"/>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65" name="object 165"/>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66" name="object 166"/>
          <p:cNvGrpSpPr/>
          <p:nvPr/>
        </p:nvGrpSpPr>
        <p:grpSpPr>
          <a:xfrm>
            <a:off x="6712849" y="3886429"/>
            <a:ext cx="668020" cy="668020"/>
            <a:chOff x="6712849" y="3886429"/>
            <a:chExt cx="668020" cy="668020"/>
          </a:xfrm>
        </p:grpSpPr>
        <p:sp>
          <p:nvSpPr>
            <p:cNvPr id="167" name="object 167"/>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68" name="object 168"/>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69" name="object 169"/>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0" name="object 170"/>
          <p:cNvGrpSpPr/>
          <p:nvPr/>
        </p:nvGrpSpPr>
        <p:grpSpPr>
          <a:xfrm>
            <a:off x="5375026" y="2355237"/>
            <a:ext cx="2482215" cy="2964815"/>
            <a:chOff x="5375026" y="2355237"/>
            <a:chExt cx="2482215" cy="2964815"/>
          </a:xfrm>
        </p:grpSpPr>
        <p:sp>
          <p:nvSpPr>
            <p:cNvPr id="171" name="object 171"/>
            <p:cNvSpPr/>
            <p:nvPr/>
          </p:nvSpPr>
          <p:spPr>
            <a:xfrm>
              <a:off x="7375510"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72" name="object 172"/>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73" name="object 173"/>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74" name="object 174"/>
            <p:cNvSpPr/>
            <p:nvPr/>
          </p:nvSpPr>
          <p:spPr>
            <a:xfrm>
              <a:off x="7375560" y="3302293"/>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75" name="object 175"/>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76" name="object 176"/>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77" name="object 177"/>
            <p:cNvSpPr/>
            <p:nvPr/>
          </p:nvSpPr>
          <p:spPr>
            <a:xfrm>
              <a:off x="7375560"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78" name="object 178"/>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79" name="object 179"/>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80" name="object 180"/>
            <p:cNvSpPr/>
            <p:nvPr/>
          </p:nvSpPr>
          <p:spPr>
            <a:xfrm>
              <a:off x="5389314" y="4415041"/>
              <a:ext cx="1198245" cy="890905"/>
            </a:xfrm>
            <a:custGeom>
              <a:avLst/>
              <a:gdLst/>
              <a:ahLst/>
              <a:cxnLst/>
              <a:rect l="l" t="t" r="r" b="b"/>
              <a:pathLst>
                <a:path w="1198245" h="890904">
                  <a:moveTo>
                    <a:pt x="0" y="890298"/>
                  </a:moveTo>
                  <a:lnTo>
                    <a:pt x="37401" y="841184"/>
                  </a:lnTo>
                  <a:lnTo>
                    <a:pt x="60036" y="809394"/>
                  </a:lnTo>
                  <a:lnTo>
                    <a:pt x="85064" y="773667"/>
                  </a:lnTo>
                  <a:lnTo>
                    <a:pt x="112310" y="734671"/>
                  </a:lnTo>
                  <a:lnTo>
                    <a:pt x="141603" y="693069"/>
                  </a:lnTo>
                  <a:lnTo>
                    <a:pt x="172768" y="649527"/>
                  </a:lnTo>
                  <a:lnTo>
                    <a:pt x="205633" y="604711"/>
                  </a:lnTo>
                  <a:lnTo>
                    <a:pt x="240025" y="559285"/>
                  </a:lnTo>
                  <a:lnTo>
                    <a:pt x="275771" y="513915"/>
                  </a:lnTo>
                  <a:lnTo>
                    <a:pt x="312696" y="469266"/>
                  </a:lnTo>
                  <a:lnTo>
                    <a:pt x="350630" y="426004"/>
                  </a:lnTo>
                  <a:lnTo>
                    <a:pt x="389397" y="384793"/>
                  </a:lnTo>
                  <a:lnTo>
                    <a:pt x="428826" y="346300"/>
                  </a:lnTo>
                  <a:lnTo>
                    <a:pt x="468742" y="311188"/>
                  </a:lnTo>
                  <a:lnTo>
                    <a:pt x="508973" y="280124"/>
                  </a:lnTo>
                  <a:lnTo>
                    <a:pt x="546781" y="254947"/>
                  </a:lnTo>
                  <a:lnTo>
                    <a:pt x="588142" y="230656"/>
                  </a:lnTo>
                  <a:lnTo>
                    <a:pt x="632515" y="207256"/>
                  </a:lnTo>
                  <a:lnTo>
                    <a:pt x="679356" y="184754"/>
                  </a:lnTo>
                  <a:lnTo>
                    <a:pt x="728123" y="163159"/>
                  </a:lnTo>
                  <a:lnTo>
                    <a:pt x="778273" y="142476"/>
                  </a:lnTo>
                  <a:lnTo>
                    <a:pt x="829264" y="122713"/>
                  </a:lnTo>
                  <a:lnTo>
                    <a:pt x="880553" y="103877"/>
                  </a:lnTo>
                  <a:lnTo>
                    <a:pt x="931598" y="85974"/>
                  </a:lnTo>
                  <a:lnTo>
                    <a:pt x="988065" y="66959"/>
                  </a:lnTo>
                  <a:lnTo>
                    <a:pt x="1042766" y="49146"/>
                  </a:lnTo>
                  <a:lnTo>
                    <a:pt x="1094926" y="32547"/>
                  </a:lnTo>
                  <a:lnTo>
                    <a:pt x="1143772" y="17174"/>
                  </a:lnTo>
                  <a:lnTo>
                    <a:pt x="1155377" y="13522"/>
                  </a:lnTo>
                  <a:lnTo>
                    <a:pt x="1166710" y="9949"/>
                  </a:lnTo>
                  <a:lnTo>
                    <a:pt x="1177761" y="6452"/>
                  </a:lnTo>
                  <a:lnTo>
                    <a:pt x="1188522" y="3024"/>
                  </a:lnTo>
                  <a:lnTo>
                    <a:pt x="1198022" y="0"/>
                  </a:lnTo>
                </a:path>
              </a:pathLst>
            </a:custGeom>
            <a:ln w="28574">
              <a:solidFill>
                <a:srgbClr val="CC0000"/>
              </a:solidFill>
            </a:ln>
          </p:spPr>
          <p:txBody>
            <a:bodyPr wrap="square" lIns="0" tIns="0" rIns="0" bIns="0" rtlCol="0"/>
            <a:lstStyle/>
            <a:p>
              <a:endParaRPr/>
            </a:p>
          </p:txBody>
        </p:sp>
        <p:sp>
          <p:nvSpPr>
            <p:cNvPr id="181" name="object 181"/>
            <p:cNvSpPr/>
            <p:nvPr/>
          </p:nvSpPr>
          <p:spPr>
            <a:xfrm>
              <a:off x="6532199" y="4380828"/>
              <a:ext cx="122499" cy="89349"/>
            </a:xfrm>
            <a:prstGeom prst="rect">
              <a:avLst/>
            </a:prstGeom>
            <a:blipFill>
              <a:blip r:embed="rId2" cstate="print"/>
              <a:stretch>
                <a:fillRect/>
              </a:stretch>
            </a:blipFill>
          </p:spPr>
          <p:txBody>
            <a:bodyPr wrap="square" lIns="0" tIns="0" rIns="0" bIns="0" rtlCol="0"/>
            <a:lstStyle/>
            <a:p>
              <a:endParaRPr/>
            </a:p>
          </p:txBody>
        </p:sp>
      </p:grpSp>
      <p:sp>
        <p:nvSpPr>
          <p:cNvPr id="182" name="object 182"/>
          <p:cNvSpPr txBox="1">
            <a:spLocks noGrp="1"/>
          </p:cNvSpPr>
          <p:nvPr>
            <p:ph type="title"/>
          </p:nvPr>
        </p:nvSpPr>
        <p:spPr>
          <a:xfrm>
            <a:off x="944272" y="429181"/>
            <a:ext cx="3313429" cy="391160"/>
          </a:xfrm>
          <a:prstGeom prst="rect">
            <a:avLst/>
          </a:prstGeom>
        </p:spPr>
        <p:txBody>
          <a:bodyPr vert="horz" wrap="square" lIns="0" tIns="12700" rIns="0" bIns="0" rtlCol="0">
            <a:spAutoFit/>
          </a:bodyPr>
          <a:lstStyle/>
          <a:p>
            <a:pPr marL="12700">
              <a:lnSpc>
                <a:spcPct val="100000"/>
              </a:lnSpc>
              <a:spcBef>
                <a:spcPts val="100"/>
              </a:spcBef>
            </a:pPr>
            <a:r>
              <a:rPr sz="2400" spc="-150">
                <a:solidFill>
                  <a:srgbClr val="000000"/>
                </a:solidFill>
              </a:rPr>
              <a:t>Forward</a:t>
            </a:r>
            <a:r>
              <a:rPr sz="2400" spc="-260">
                <a:solidFill>
                  <a:srgbClr val="000000"/>
                </a:solidFill>
              </a:rPr>
              <a:t> </a:t>
            </a:r>
            <a:r>
              <a:rPr sz="2400" spc="-125">
                <a:solidFill>
                  <a:srgbClr val="000000"/>
                </a:solidFill>
              </a:rPr>
              <a:t>Propagation</a:t>
            </a:r>
            <a:endParaRPr sz="2400"/>
          </a:p>
        </p:txBody>
      </p:sp>
      <p:grpSp>
        <p:nvGrpSpPr>
          <p:cNvPr id="183" name="object 183"/>
          <p:cNvGrpSpPr/>
          <p:nvPr/>
        </p:nvGrpSpPr>
        <p:grpSpPr>
          <a:xfrm>
            <a:off x="8109121" y="2129920"/>
            <a:ext cx="381000" cy="2319655"/>
            <a:chOff x="8109121" y="2129920"/>
            <a:chExt cx="381000" cy="2319655"/>
          </a:xfrm>
        </p:grpSpPr>
        <p:sp>
          <p:nvSpPr>
            <p:cNvPr id="184" name="object 184"/>
            <p:cNvSpPr/>
            <p:nvPr/>
          </p:nvSpPr>
          <p:spPr>
            <a:xfrm>
              <a:off x="8113883" y="2134683"/>
              <a:ext cx="371475" cy="2310130"/>
            </a:xfrm>
            <a:custGeom>
              <a:avLst/>
              <a:gdLst/>
              <a:ahLst/>
              <a:cxnLst/>
              <a:rect l="l" t="t" r="r" b="b"/>
              <a:pathLst>
                <a:path w="371475" h="2310129">
                  <a:moveTo>
                    <a:pt x="371399" y="2310007"/>
                  </a:moveTo>
                  <a:lnTo>
                    <a:pt x="0" y="2310007"/>
                  </a:lnTo>
                  <a:lnTo>
                    <a:pt x="0" y="0"/>
                  </a:lnTo>
                  <a:lnTo>
                    <a:pt x="371399" y="0"/>
                  </a:lnTo>
                  <a:lnTo>
                    <a:pt x="371399" y="2310007"/>
                  </a:lnTo>
                  <a:close/>
                </a:path>
              </a:pathLst>
            </a:custGeom>
            <a:solidFill>
              <a:srgbClr val="D8D8D8"/>
            </a:solidFill>
          </p:spPr>
          <p:txBody>
            <a:bodyPr wrap="square" lIns="0" tIns="0" rIns="0" bIns="0" rtlCol="0"/>
            <a:lstStyle/>
            <a:p>
              <a:endParaRPr/>
            </a:p>
          </p:txBody>
        </p:sp>
        <p:sp>
          <p:nvSpPr>
            <p:cNvPr id="185" name="object 185"/>
            <p:cNvSpPr/>
            <p:nvPr/>
          </p:nvSpPr>
          <p:spPr>
            <a:xfrm>
              <a:off x="8113883" y="2134683"/>
              <a:ext cx="371475" cy="2310130"/>
            </a:xfrm>
            <a:custGeom>
              <a:avLst/>
              <a:gdLst/>
              <a:ahLst/>
              <a:cxnLst/>
              <a:rect l="l" t="t" r="r" b="b"/>
              <a:pathLst>
                <a:path w="371475" h="2310129">
                  <a:moveTo>
                    <a:pt x="0" y="0"/>
                  </a:moveTo>
                  <a:lnTo>
                    <a:pt x="371399" y="0"/>
                  </a:lnTo>
                  <a:lnTo>
                    <a:pt x="371399" y="2310007"/>
                  </a:lnTo>
                  <a:lnTo>
                    <a:pt x="0" y="2310007"/>
                  </a:lnTo>
                  <a:lnTo>
                    <a:pt x="0" y="0"/>
                  </a:lnTo>
                  <a:close/>
                </a:path>
              </a:pathLst>
            </a:custGeom>
            <a:ln w="9524">
              <a:solidFill>
                <a:srgbClr val="999999"/>
              </a:solidFill>
            </a:ln>
          </p:spPr>
          <p:txBody>
            <a:bodyPr wrap="square" lIns="0" tIns="0" rIns="0" bIns="0" rtlCol="0"/>
            <a:lstStyle/>
            <a:p>
              <a:endParaRPr/>
            </a:p>
          </p:txBody>
        </p:sp>
      </p:grpSp>
      <p:sp>
        <p:nvSpPr>
          <p:cNvPr id="186" name="object 186"/>
          <p:cNvSpPr txBox="1"/>
          <p:nvPr/>
        </p:nvSpPr>
        <p:spPr>
          <a:xfrm>
            <a:off x="1354518" y="5369219"/>
            <a:ext cx="6676390" cy="1041400"/>
          </a:xfrm>
          <a:prstGeom prst="rect">
            <a:avLst/>
          </a:prstGeom>
        </p:spPr>
        <p:txBody>
          <a:bodyPr vert="horz" wrap="square" lIns="0" tIns="12700" rIns="0" bIns="0" rtlCol="0">
            <a:spAutoFit/>
          </a:bodyPr>
          <a:lstStyle/>
          <a:p>
            <a:pPr marL="152400" algn="ctr">
              <a:lnSpc>
                <a:spcPct val="100000"/>
              </a:lnSpc>
              <a:spcBef>
                <a:spcPts val="100"/>
              </a:spcBef>
            </a:pPr>
            <a:r>
              <a:rPr sz="1800">
                <a:solidFill>
                  <a:srgbClr val="CC0000"/>
                </a:solidFill>
                <a:latin typeface="Arial"/>
                <a:cs typeface="Arial"/>
              </a:rPr>
              <a:t>a</a:t>
            </a:r>
            <a:r>
              <a:rPr sz="1800" baseline="30092">
                <a:solidFill>
                  <a:srgbClr val="CC0000"/>
                </a:solidFill>
                <a:latin typeface="Arial"/>
                <a:cs typeface="Arial"/>
              </a:rPr>
              <a:t>(4)  </a:t>
            </a:r>
            <a:r>
              <a:rPr sz="1800">
                <a:solidFill>
                  <a:srgbClr val="CC0000"/>
                </a:solidFill>
                <a:latin typeface="Arial"/>
                <a:cs typeface="Arial"/>
              </a:rPr>
              <a:t>=</a:t>
            </a:r>
            <a:r>
              <a:rPr sz="1800" spc="-180">
                <a:solidFill>
                  <a:srgbClr val="CC0000"/>
                </a:solidFill>
                <a:latin typeface="Arial"/>
                <a:cs typeface="Arial"/>
              </a:rPr>
              <a:t> </a:t>
            </a:r>
            <a:r>
              <a:rPr sz="1800" spc="-5">
                <a:solidFill>
                  <a:srgbClr val="CC0000"/>
                </a:solidFill>
                <a:latin typeface="Arial"/>
                <a:cs typeface="Arial"/>
              </a:rPr>
              <a:t>SM(z</a:t>
            </a:r>
            <a:r>
              <a:rPr sz="1800" spc="-7" baseline="30092">
                <a:solidFill>
                  <a:srgbClr val="CC0000"/>
                </a:solidFill>
                <a:latin typeface="Arial"/>
                <a:cs typeface="Arial"/>
              </a:rPr>
              <a:t>(4)</a:t>
            </a:r>
            <a:r>
              <a:rPr sz="1800" spc="-5">
                <a:solidFill>
                  <a:srgbClr val="CC0000"/>
                </a:solidFill>
                <a:latin typeface="Arial"/>
                <a:cs typeface="Arial"/>
              </a:rPr>
              <a:t>)</a:t>
            </a:r>
            <a:endParaRPr sz="1800">
              <a:latin typeface="Arial"/>
              <a:cs typeface="Arial"/>
            </a:endParaRPr>
          </a:p>
          <a:p>
            <a:pPr marL="38100" marR="30480">
              <a:lnSpc>
                <a:spcPct val="100699"/>
              </a:lnSpc>
              <a:spcBef>
                <a:spcPts val="1485"/>
              </a:spcBef>
            </a:pPr>
            <a:r>
              <a:rPr sz="1800" spc="25">
                <a:solidFill>
                  <a:srgbClr val="CC0000"/>
                </a:solidFill>
                <a:latin typeface="Verdana"/>
                <a:cs typeface="Verdana"/>
              </a:rPr>
              <a:t>For</a:t>
            </a:r>
            <a:r>
              <a:rPr sz="1800" spc="-140">
                <a:solidFill>
                  <a:srgbClr val="CC0000"/>
                </a:solidFill>
                <a:latin typeface="Verdana"/>
                <a:cs typeface="Verdana"/>
              </a:rPr>
              <a:t> </a:t>
            </a:r>
            <a:r>
              <a:rPr sz="1800" spc="35">
                <a:solidFill>
                  <a:srgbClr val="CC0000"/>
                </a:solidFill>
                <a:latin typeface="Verdana"/>
                <a:cs typeface="Verdana"/>
              </a:rPr>
              <a:t>the</a:t>
            </a:r>
            <a:r>
              <a:rPr sz="1800" spc="-140">
                <a:solidFill>
                  <a:srgbClr val="CC0000"/>
                </a:solidFill>
                <a:latin typeface="Verdana"/>
                <a:cs typeface="Verdana"/>
              </a:rPr>
              <a:t> </a:t>
            </a:r>
            <a:r>
              <a:rPr sz="1800" spc="10">
                <a:solidFill>
                  <a:srgbClr val="CC0000"/>
                </a:solidFill>
                <a:latin typeface="Verdana"/>
                <a:cs typeface="Verdana"/>
              </a:rPr>
              <a:t>final</a:t>
            </a:r>
            <a:r>
              <a:rPr sz="1800" spc="-135">
                <a:solidFill>
                  <a:srgbClr val="CC0000"/>
                </a:solidFill>
                <a:latin typeface="Verdana"/>
                <a:cs typeface="Verdana"/>
              </a:rPr>
              <a:t> </a:t>
            </a:r>
            <a:r>
              <a:rPr sz="1800" spc="-40">
                <a:solidFill>
                  <a:srgbClr val="CC0000"/>
                </a:solidFill>
                <a:latin typeface="Verdana"/>
                <a:cs typeface="Verdana"/>
              </a:rPr>
              <a:t>layer,</a:t>
            </a:r>
            <a:r>
              <a:rPr sz="1800" spc="-140">
                <a:solidFill>
                  <a:srgbClr val="CC0000"/>
                </a:solidFill>
                <a:latin typeface="Verdana"/>
                <a:cs typeface="Verdana"/>
              </a:rPr>
              <a:t> </a:t>
            </a:r>
            <a:r>
              <a:rPr sz="1800" spc="100">
                <a:solidFill>
                  <a:srgbClr val="CC0000"/>
                </a:solidFill>
                <a:latin typeface="Verdana"/>
                <a:cs typeface="Verdana"/>
              </a:rPr>
              <a:t>we</a:t>
            </a:r>
            <a:r>
              <a:rPr sz="1800" spc="-135">
                <a:solidFill>
                  <a:srgbClr val="CC0000"/>
                </a:solidFill>
                <a:latin typeface="Verdana"/>
                <a:cs typeface="Verdana"/>
              </a:rPr>
              <a:t> </a:t>
            </a:r>
            <a:r>
              <a:rPr sz="1800" spc="25">
                <a:solidFill>
                  <a:srgbClr val="CC0000"/>
                </a:solidFill>
                <a:latin typeface="Verdana"/>
                <a:cs typeface="Verdana"/>
              </a:rPr>
              <a:t>calculate</a:t>
            </a:r>
            <a:r>
              <a:rPr sz="1800" spc="-140">
                <a:solidFill>
                  <a:srgbClr val="CC0000"/>
                </a:solidFill>
                <a:latin typeface="Verdana"/>
                <a:cs typeface="Verdana"/>
              </a:rPr>
              <a:t> </a:t>
            </a:r>
            <a:r>
              <a:rPr sz="1800" spc="-100">
                <a:solidFill>
                  <a:srgbClr val="CC0000"/>
                </a:solidFill>
                <a:latin typeface="Verdana"/>
                <a:cs typeface="Verdana"/>
              </a:rPr>
              <a:t>a</a:t>
            </a:r>
            <a:r>
              <a:rPr sz="1800" spc="-150" baseline="30092">
                <a:solidFill>
                  <a:srgbClr val="CC0000"/>
                </a:solidFill>
                <a:latin typeface="Verdana"/>
                <a:cs typeface="Verdana"/>
              </a:rPr>
              <a:t>(4)</a:t>
            </a:r>
            <a:r>
              <a:rPr sz="1800" spc="112" baseline="30092">
                <a:solidFill>
                  <a:srgbClr val="CC0000"/>
                </a:solidFill>
                <a:latin typeface="Verdana"/>
                <a:cs typeface="Verdana"/>
              </a:rPr>
              <a:t> </a:t>
            </a:r>
            <a:r>
              <a:rPr sz="1800" spc="25">
                <a:solidFill>
                  <a:srgbClr val="CC0000"/>
                </a:solidFill>
                <a:latin typeface="Verdana"/>
                <a:cs typeface="Verdana"/>
              </a:rPr>
              <a:t>by</a:t>
            </a:r>
            <a:r>
              <a:rPr sz="1800" spc="-140">
                <a:solidFill>
                  <a:srgbClr val="CC0000"/>
                </a:solidFill>
                <a:latin typeface="Verdana"/>
                <a:cs typeface="Verdana"/>
              </a:rPr>
              <a:t> </a:t>
            </a:r>
            <a:r>
              <a:rPr sz="1800" spc="10">
                <a:solidFill>
                  <a:srgbClr val="CC0000"/>
                </a:solidFill>
                <a:latin typeface="Verdana"/>
                <a:cs typeface="Verdana"/>
              </a:rPr>
              <a:t>passing</a:t>
            </a:r>
            <a:r>
              <a:rPr sz="1800" spc="-140">
                <a:solidFill>
                  <a:srgbClr val="CC0000"/>
                </a:solidFill>
                <a:latin typeface="Verdana"/>
                <a:cs typeface="Verdana"/>
              </a:rPr>
              <a:t> </a:t>
            </a:r>
            <a:r>
              <a:rPr sz="1800" spc="-90">
                <a:solidFill>
                  <a:srgbClr val="CC0000"/>
                </a:solidFill>
                <a:latin typeface="Verdana"/>
                <a:cs typeface="Verdana"/>
              </a:rPr>
              <a:t>z</a:t>
            </a:r>
            <a:r>
              <a:rPr sz="1800" spc="-135" baseline="30092">
                <a:solidFill>
                  <a:srgbClr val="CC0000"/>
                </a:solidFill>
                <a:latin typeface="Verdana"/>
                <a:cs typeface="Verdana"/>
              </a:rPr>
              <a:t>(4)</a:t>
            </a:r>
            <a:r>
              <a:rPr sz="1800" spc="112" baseline="30092">
                <a:solidFill>
                  <a:srgbClr val="CC0000"/>
                </a:solidFill>
                <a:latin typeface="Verdana"/>
                <a:cs typeface="Verdana"/>
              </a:rPr>
              <a:t> </a:t>
            </a:r>
            <a:r>
              <a:rPr sz="1800" spc="35">
                <a:solidFill>
                  <a:srgbClr val="CC0000"/>
                </a:solidFill>
                <a:latin typeface="Verdana"/>
                <a:cs typeface="Verdana"/>
              </a:rPr>
              <a:t>into</a:t>
            </a:r>
            <a:r>
              <a:rPr sz="1800" spc="-140">
                <a:solidFill>
                  <a:srgbClr val="CC0000"/>
                </a:solidFill>
                <a:latin typeface="Verdana"/>
                <a:cs typeface="Verdana"/>
              </a:rPr>
              <a:t> </a:t>
            </a:r>
            <a:r>
              <a:rPr sz="1800" spc="35">
                <a:solidFill>
                  <a:srgbClr val="CC0000"/>
                </a:solidFill>
                <a:latin typeface="Verdana"/>
                <a:cs typeface="Verdana"/>
              </a:rPr>
              <a:t>the  </a:t>
            </a:r>
            <a:r>
              <a:rPr sz="1800" spc="10">
                <a:solidFill>
                  <a:srgbClr val="CC0000"/>
                </a:solidFill>
                <a:latin typeface="Verdana"/>
                <a:cs typeface="Verdana"/>
              </a:rPr>
              <a:t>Softmax</a:t>
            </a:r>
            <a:r>
              <a:rPr sz="1800" spc="-145">
                <a:solidFill>
                  <a:srgbClr val="CC0000"/>
                </a:solidFill>
                <a:latin typeface="Verdana"/>
                <a:cs typeface="Verdana"/>
              </a:rPr>
              <a:t> </a:t>
            </a:r>
            <a:r>
              <a:rPr sz="1800" spc="40">
                <a:solidFill>
                  <a:srgbClr val="CC0000"/>
                </a:solidFill>
                <a:latin typeface="Verdana"/>
                <a:cs typeface="Verdana"/>
              </a:rPr>
              <a:t>function</a:t>
            </a:r>
            <a:endParaRPr sz="1800">
              <a:latin typeface="Verdana"/>
              <a:cs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grpSp>
        <p:nvGrpSpPr>
          <p:cNvPr id="3" name="object 3"/>
          <p:cNvGrpSpPr/>
          <p:nvPr/>
        </p:nvGrpSpPr>
        <p:grpSpPr>
          <a:xfrm>
            <a:off x="2961556" y="1585271"/>
            <a:ext cx="668020" cy="668020"/>
            <a:chOff x="2961556" y="1585271"/>
            <a:chExt cx="668020" cy="668020"/>
          </a:xfrm>
        </p:grpSpPr>
        <p:sp>
          <p:nvSpPr>
            <p:cNvPr id="4" name="object 4"/>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5" name="object 5"/>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6" name="object 6"/>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7" name="object 7"/>
          <p:cNvGrpSpPr/>
          <p:nvPr/>
        </p:nvGrpSpPr>
        <p:grpSpPr>
          <a:xfrm>
            <a:off x="2961556" y="2507482"/>
            <a:ext cx="668020" cy="668020"/>
            <a:chOff x="2961556" y="2507482"/>
            <a:chExt cx="668020" cy="668020"/>
          </a:xfrm>
        </p:grpSpPr>
        <p:sp>
          <p:nvSpPr>
            <p:cNvPr id="8" name="object 8"/>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9" name="object 9"/>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0" name="object 10"/>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1" name="object 11"/>
          <p:cNvGrpSpPr/>
          <p:nvPr/>
        </p:nvGrpSpPr>
        <p:grpSpPr>
          <a:xfrm>
            <a:off x="2961556" y="3429680"/>
            <a:ext cx="668020" cy="668020"/>
            <a:chOff x="2961556" y="3429680"/>
            <a:chExt cx="668020" cy="668020"/>
          </a:xfrm>
        </p:grpSpPr>
        <p:sp>
          <p:nvSpPr>
            <p:cNvPr id="12" name="object 12"/>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3" name="object 13"/>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 name="object 14"/>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5" name="object 15"/>
          <p:cNvGrpSpPr/>
          <p:nvPr/>
        </p:nvGrpSpPr>
        <p:grpSpPr>
          <a:xfrm>
            <a:off x="2961556" y="4351878"/>
            <a:ext cx="668020" cy="668020"/>
            <a:chOff x="2961556" y="4351878"/>
            <a:chExt cx="668020" cy="668020"/>
          </a:xfrm>
        </p:grpSpPr>
        <p:sp>
          <p:nvSpPr>
            <p:cNvPr id="16" name="object 16"/>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7" name="object 17"/>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8" name="object 18"/>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9" name="object 19"/>
          <p:cNvGrpSpPr/>
          <p:nvPr/>
        </p:nvGrpSpPr>
        <p:grpSpPr>
          <a:xfrm>
            <a:off x="4837202" y="1585271"/>
            <a:ext cx="668020" cy="668020"/>
            <a:chOff x="4837202" y="1585271"/>
            <a:chExt cx="668020" cy="668020"/>
          </a:xfrm>
        </p:grpSpPr>
        <p:sp>
          <p:nvSpPr>
            <p:cNvPr id="20" name="object 20"/>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1" name="object 21"/>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2" name="object 22"/>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3" name="object 23"/>
          <p:cNvGrpSpPr/>
          <p:nvPr/>
        </p:nvGrpSpPr>
        <p:grpSpPr>
          <a:xfrm>
            <a:off x="4837202" y="2507482"/>
            <a:ext cx="668020" cy="668020"/>
            <a:chOff x="4837202" y="2507482"/>
            <a:chExt cx="668020" cy="668020"/>
          </a:xfrm>
        </p:grpSpPr>
        <p:sp>
          <p:nvSpPr>
            <p:cNvPr id="24" name="object 24"/>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5" name="object 25"/>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6" name="object 26"/>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7" name="object 27"/>
          <p:cNvGrpSpPr/>
          <p:nvPr/>
        </p:nvGrpSpPr>
        <p:grpSpPr>
          <a:xfrm>
            <a:off x="4837202" y="3429680"/>
            <a:ext cx="668020" cy="668020"/>
            <a:chOff x="4837202" y="3429680"/>
            <a:chExt cx="668020" cy="668020"/>
          </a:xfrm>
        </p:grpSpPr>
        <p:sp>
          <p:nvSpPr>
            <p:cNvPr id="28" name="object 28"/>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9" name="object 29"/>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0" name="object 30"/>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1" name="object 31"/>
          <p:cNvGrpSpPr/>
          <p:nvPr/>
        </p:nvGrpSpPr>
        <p:grpSpPr>
          <a:xfrm>
            <a:off x="4837202" y="4351878"/>
            <a:ext cx="668020" cy="668020"/>
            <a:chOff x="4837202" y="4351878"/>
            <a:chExt cx="668020" cy="668020"/>
          </a:xfrm>
        </p:grpSpPr>
        <p:sp>
          <p:nvSpPr>
            <p:cNvPr id="32" name="object 32"/>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3" name="object 33"/>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4" name="object 34"/>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5" name="object 35"/>
          <p:cNvGrpSpPr/>
          <p:nvPr/>
        </p:nvGrpSpPr>
        <p:grpSpPr>
          <a:xfrm>
            <a:off x="1085910" y="1898488"/>
            <a:ext cx="5629910" cy="2792095"/>
            <a:chOff x="1085910" y="1898488"/>
            <a:chExt cx="5629910" cy="2792095"/>
          </a:xfrm>
        </p:grpSpPr>
        <p:sp>
          <p:nvSpPr>
            <p:cNvPr id="36" name="object 36"/>
            <p:cNvSpPr/>
            <p:nvPr/>
          </p:nvSpPr>
          <p:spPr>
            <a:xfrm>
              <a:off x="1748571" y="1939198"/>
              <a:ext cx="1164590" cy="436880"/>
            </a:xfrm>
            <a:custGeom>
              <a:avLst/>
              <a:gdLst/>
              <a:ahLst/>
              <a:cxnLst/>
              <a:rect l="l" t="t" r="r" b="b"/>
              <a:pathLst>
                <a:path w="1164589" h="436880">
                  <a:moveTo>
                    <a:pt x="0" y="436534"/>
                  </a:moveTo>
                  <a:lnTo>
                    <a:pt x="1164197" y="0"/>
                  </a:lnTo>
                </a:path>
              </a:pathLst>
            </a:custGeom>
            <a:ln w="9524">
              <a:solidFill>
                <a:srgbClr val="666666"/>
              </a:solidFill>
            </a:ln>
          </p:spPr>
          <p:txBody>
            <a:bodyPr wrap="square" lIns="0" tIns="0" rIns="0" bIns="0" rtlCol="0"/>
            <a:lstStyle/>
            <a:p>
              <a:endParaRPr/>
            </a:p>
          </p:txBody>
        </p:sp>
        <p:sp>
          <p:nvSpPr>
            <p:cNvPr id="37" name="object 37"/>
            <p:cNvSpPr/>
            <p:nvPr/>
          </p:nvSpPr>
          <p:spPr>
            <a:xfrm>
              <a:off x="2907244" y="1924023"/>
              <a:ext cx="46355" cy="30480"/>
            </a:xfrm>
            <a:custGeom>
              <a:avLst/>
              <a:gdLst/>
              <a:ahLst/>
              <a:cxnLst/>
              <a:rect l="l" t="t" r="r" b="b"/>
              <a:pathLst>
                <a:path w="46355" h="30480">
                  <a:moveTo>
                    <a:pt x="11024" y="29907"/>
                  </a:moveTo>
                  <a:lnTo>
                    <a:pt x="0" y="444"/>
                  </a:lnTo>
                  <a:lnTo>
                    <a:pt x="45974" y="0"/>
                  </a:lnTo>
                  <a:lnTo>
                    <a:pt x="11024" y="29907"/>
                  </a:lnTo>
                  <a:close/>
                </a:path>
              </a:pathLst>
            </a:custGeom>
            <a:solidFill>
              <a:srgbClr val="666666"/>
            </a:solidFill>
          </p:spPr>
          <p:txBody>
            <a:bodyPr wrap="square" lIns="0" tIns="0" rIns="0" bIns="0" rtlCol="0"/>
            <a:lstStyle/>
            <a:p>
              <a:endParaRPr/>
            </a:p>
          </p:txBody>
        </p:sp>
        <p:sp>
          <p:nvSpPr>
            <p:cNvPr id="38" name="object 38"/>
            <p:cNvSpPr/>
            <p:nvPr/>
          </p:nvSpPr>
          <p:spPr>
            <a:xfrm>
              <a:off x="2907244" y="1924023"/>
              <a:ext cx="46355" cy="30480"/>
            </a:xfrm>
            <a:custGeom>
              <a:avLst/>
              <a:gdLst/>
              <a:ahLst/>
              <a:cxnLst/>
              <a:rect l="l" t="t" r="r" b="b"/>
              <a:pathLst>
                <a:path w="46355" h="30480">
                  <a:moveTo>
                    <a:pt x="11024" y="29907"/>
                  </a:moveTo>
                  <a:lnTo>
                    <a:pt x="45974" y="0"/>
                  </a:lnTo>
                  <a:lnTo>
                    <a:pt x="0" y="444"/>
                  </a:lnTo>
                  <a:lnTo>
                    <a:pt x="11024" y="29907"/>
                  </a:lnTo>
                  <a:close/>
                </a:path>
              </a:pathLst>
            </a:custGeom>
            <a:ln w="9524">
              <a:solidFill>
                <a:srgbClr val="666666"/>
              </a:solidFill>
            </a:ln>
          </p:spPr>
          <p:txBody>
            <a:bodyPr wrap="square" lIns="0" tIns="0" rIns="0" bIns="0" rtlCol="0"/>
            <a:lstStyle/>
            <a:p>
              <a:endParaRPr/>
            </a:p>
          </p:txBody>
        </p:sp>
        <p:sp>
          <p:nvSpPr>
            <p:cNvPr id="39" name="object 39"/>
            <p:cNvSpPr/>
            <p:nvPr/>
          </p:nvSpPr>
          <p:spPr>
            <a:xfrm>
              <a:off x="1748571" y="2375732"/>
              <a:ext cx="1164590" cy="445770"/>
            </a:xfrm>
            <a:custGeom>
              <a:avLst/>
              <a:gdLst/>
              <a:ahLst/>
              <a:cxnLst/>
              <a:rect l="l" t="t" r="r" b="b"/>
              <a:pathLst>
                <a:path w="1164589" h="445769">
                  <a:moveTo>
                    <a:pt x="0" y="0"/>
                  </a:moveTo>
                  <a:lnTo>
                    <a:pt x="1164322" y="445186"/>
                  </a:lnTo>
                </a:path>
              </a:pathLst>
            </a:custGeom>
            <a:ln w="9524">
              <a:solidFill>
                <a:srgbClr val="666666"/>
              </a:solidFill>
            </a:ln>
          </p:spPr>
          <p:txBody>
            <a:bodyPr wrap="square" lIns="0" tIns="0" rIns="0" bIns="0" rtlCol="0"/>
            <a:lstStyle/>
            <a:p>
              <a:endParaRPr/>
            </a:p>
          </p:txBody>
        </p:sp>
        <p:sp>
          <p:nvSpPr>
            <p:cNvPr id="40" name="object 40"/>
            <p:cNvSpPr/>
            <p:nvPr/>
          </p:nvSpPr>
          <p:spPr>
            <a:xfrm>
              <a:off x="2907269" y="2806219"/>
              <a:ext cx="46355" cy="30480"/>
            </a:xfrm>
            <a:custGeom>
              <a:avLst/>
              <a:gdLst/>
              <a:ahLst/>
              <a:cxnLst/>
              <a:rect l="l" t="t" r="r" b="b"/>
              <a:pathLst>
                <a:path w="46355" h="30480">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41" name="object 41"/>
            <p:cNvSpPr/>
            <p:nvPr/>
          </p:nvSpPr>
          <p:spPr>
            <a:xfrm>
              <a:off x="2907269" y="2806219"/>
              <a:ext cx="46355" cy="30480"/>
            </a:xfrm>
            <a:custGeom>
              <a:avLst/>
              <a:gdLst/>
              <a:ahLst/>
              <a:cxnLst/>
              <a:rect l="l" t="t" r="r" b="b"/>
              <a:pathLst>
                <a:path w="46355" h="30480">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42" name="object 42"/>
            <p:cNvSpPr/>
            <p:nvPr/>
          </p:nvSpPr>
          <p:spPr>
            <a:xfrm>
              <a:off x="1748571" y="2375732"/>
              <a:ext cx="1180465" cy="1344930"/>
            </a:xfrm>
            <a:custGeom>
              <a:avLst/>
              <a:gdLst/>
              <a:ahLst/>
              <a:cxnLst/>
              <a:rect l="l" t="t" r="r" b="b"/>
              <a:pathLst>
                <a:path w="1180464" h="1344929">
                  <a:moveTo>
                    <a:pt x="0" y="0"/>
                  </a:moveTo>
                  <a:lnTo>
                    <a:pt x="1179997" y="1344834"/>
                  </a:lnTo>
                </a:path>
              </a:pathLst>
            </a:custGeom>
            <a:ln w="9524">
              <a:solidFill>
                <a:srgbClr val="666666"/>
              </a:solidFill>
            </a:ln>
          </p:spPr>
          <p:txBody>
            <a:bodyPr wrap="square" lIns="0" tIns="0" rIns="0" bIns="0" rtlCol="0"/>
            <a:lstStyle/>
            <a:p>
              <a:endParaRPr/>
            </a:p>
          </p:txBody>
        </p:sp>
        <p:sp>
          <p:nvSpPr>
            <p:cNvPr id="43" name="object 43"/>
            <p:cNvSpPr/>
            <p:nvPr/>
          </p:nvSpPr>
          <p:spPr>
            <a:xfrm>
              <a:off x="2916744" y="3710192"/>
              <a:ext cx="40640" cy="43180"/>
            </a:xfrm>
            <a:custGeom>
              <a:avLst/>
              <a:gdLst/>
              <a:ahLst/>
              <a:cxnLst/>
              <a:rect l="l" t="t" r="r" b="b"/>
              <a:pathLst>
                <a:path w="40639" h="43179">
                  <a:moveTo>
                    <a:pt x="40349" y="42874"/>
                  </a:moveTo>
                  <a:lnTo>
                    <a:pt x="0" y="20749"/>
                  </a:lnTo>
                  <a:lnTo>
                    <a:pt x="23649" y="0"/>
                  </a:lnTo>
                  <a:lnTo>
                    <a:pt x="40349" y="42874"/>
                  </a:lnTo>
                  <a:close/>
                </a:path>
              </a:pathLst>
            </a:custGeom>
            <a:solidFill>
              <a:srgbClr val="666666"/>
            </a:solidFill>
          </p:spPr>
          <p:txBody>
            <a:bodyPr wrap="square" lIns="0" tIns="0" rIns="0" bIns="0" rtlCol="0"/>
            <a:lstStyle/>
            <a:p>
              <a:endParaRPr/>
            </a:p>
          </p:txBody>
        </p:sp>
        <p:sp>
          <p:nvSpPr>
            <p:cNvPr id="44" name="object 44"/>
            <p:cNvSpPr/>
            <p:nvPr/>
          </p:nvSpPr>
          <p:spPr>
            <a:xfrm>
              <a:off x="2916744" y="3710192"/>
              <a:ext cx="40640" cy="43180"/>
            </a:xfrm>
            <a:custGeom>
              <a:avLst/>
              <a:gdLst/>
              <a:ahLst/>
              <a:cxnLst/>
              <a:rect l="l" t="t" r="r" b="b"/>
              <a:pathLst>
                <a:path w="40639" h="43179">
                  <a:moveTo>
                    <a:pt x="0" y="20749"/>
                  </a:moveTo>
                  <a:lnTo>
                    <a:pt x="40349" y="42874"/>
                  </a:lnTo>
                  <a:lnTo>
                    <a:pt x="23649" y="0"/>
                  </a:lnTo>
                  <a:lnTo>
                    <a:pt x="0" y="20749"/>
                  </a:lnTo>
                  <a:close/>
                </a:path>
              </a:pathLst>
            </a:custGeom>
            <a:ln w="9524">
              <a:solidFill>
                <a:srgbClr val="666666"/>
              </a:solidFill>
            </a:ln>
          </p:spPr>
          <p:txBody>
            <a:bodyPr wrap="square" lIns="0" tIns="0" rIns="0" bIns="0" rtlCol="0"/>
            <a:lstStyle/>
            <a:p>
              <a:endParaRPr/>
            </a:p>
          </p:txBody>
        </p:sp>
        <p:sp>
          <p:nvSpPr>
            <p:cNvPr id="45" name="object 45"/>
            <p:cNvSpPr/>
            <p:nvPr/>
          </p:nvSpPr>
          <p:spPr>
            <a:xfrm>
              <a:off x="1748571" y="1961968"/>
              <a:ext cx="1180465" cy="1336040"/>
            </a:xfrm>
            <a:custGeom>
              <a:avLst/>
              <a:gdLst/>
              <a:ahLst/>
              <a:cxnLst/>
              <a:rect l="l" t="t" r="r" b="b"/>
              <a:pathLst>
                <a:path w="1180464" h="1336039">
                  <a:moveTo>
                    <a:pt x="0" y="1335974"/>
                  </a:moveTo>
                  <a:lnTo>
                    <a:pt x="1179872" y="0"/>
                  </a:lnTo>
                </a:path>
              </a:pathLst>
            </a:custGeom>
            <a:ln w="9524">
              <a:solidFill>
                <a:srgbClr val="666666"/>
              </a:solidFill>
            </a:ln>
          </p:spPr>
          <p:txBody>
            <a:bodyPr wrap="square" lIns="0" tIns="0" rIns="0" bIns="0" rtlCol="0"/>
            <a:lstStyle/>
            <a:p>
              <a:endParaRPr/>
            </a:p>
          </p:txBody>
        </p:sp>
        <p:sp>
          <p:nvSpPr>
            <p:cNvPr id="46" name="object 46"/>
            <p:cNvSpPr/>
            <p:nvPr/>
          </p:nvSpPr>
          <p:spPr>
            <a:xfrm>
              <a:off x="2916644" y="1929571"/>
              <a:ext cx="40640" cy="43180"/>
            </a:xfrm>
            <a:custGeom>
              <a:avLst/>
              <a:gdLst/>
              <a:ahLst/>
              <a:cxnLst/>
              <a:rect l="l" t="t" r="r" b="b"/>
              <a:pathLst>
                <a:path w="40639" h="43180">
                  <a:moveTo>
                    <a:pt x="23574" y="42812"/>
                  </a:moveTo>
                  <a:lnTo>
                    <a:pt x="0" y="21984"/>
                  </a:lnTo>
                  <a:lnTo>
                    <a:pt x="40399" y="0"/>
                  </a:lnTo>
                  <a:lnTo>
                    <a:pt x="23574" y="42812"/>
                  </a:lnTo>
                  <a:close/>
                </a:path>
              </a:pathLst>
            </a:custGeom>
            <a:solidFill>
              <a:srgbClr val="666666"/>
            </a:solidFill>
          </p:spPr>
          <p:txBody>
            <a:bodyPr wrap="square" lIns="0" tIns="0" rIns="0" bIns="0" rtlCol="0"/>
            <a:lstStyle/>
            <a:p>
              <a:endParaRPr/>
            </a:p>
          </p:txBody>
        </p:sp>
        <p:sp>
          <p:nvSpPr>
            <p:cNvPr id="47" name="object 47"/>
            <p:cNvSpPr/>
            <p:nvPr/>
          </p:nvSpPr>
          <p:spPr>
            <a:xfrm>
              <a:off x="2916644" y="1929571"/>
              <a:ext cx="40640" cy="43180"/>
            </a:xfrm>
            <a:custGeom>
              <a:avLst/>
              <a:gdLst/>
              <a:ahLst/>
              <a:cxnLst/>
              <a:rect l="l" t="t" r="r" b="b"/>
              <a:pathLst>
                <a:path w="40639" h="43180">
                  <a:moveTo>
                    <a:pt x="23574" y="42812"/>
                  </a:moveTo>
                  <a:lnTo>
                    <a:pt x="40399" y="0"/>
                  </a:lnTo>
                  <a:lnTo>
                    <a:pt x="0" y="21984"/>
                  </a:lnTo>
                  <a:lnTo>
                    <a:pt x="23574" y="42812"/>
                  </a:lnTo>
                  <a:close/>
                </a:path>
              </a:pathLst>
            </a:custGeom>
            <a:ln w="9524">
              <a:solidFill>
                <a:srgbClr val="666666"/>
              </a:solidFill>
            </a:ln>
          </p:spPr>
          <p:txBody>
            <a:bodyPr wrap="square" lIns="0" tIns="0" rIns="0" bIns="0" rtlCol="0"/>
            <a:lstStyle/>
            <a:p>
              <a:endParaRPr/>
            </a:p>
          </p:txBody>
        </p:sp>
        <p:sp>
          <p:nvSpPr>
            <p:cNvPr id="48" name="object 48"/>
            <p:cNvSpPr/>
            <p:nvPr/>
          </p:nvSpPr>
          <p:spPr>
            <a:xfrm>
              <a:off x="1748571" y="2861394"/>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49" name="object 49"/>
            <p:cNvSpPr/>
            <p:nvPr/>
          </p:nvSpPr>
          <p:spPr>
            <a:xfrm>
              <a:off x="2907244" y="2846219"/>
              <a:ext cx="46355" cy="30480"/>
            </a:xfrm>
            <a:custGeom>
              <a:avLst/>
              <a:gdLst/>
              <a:ahLst/>
              <a:cxnLst/>
              <a:rect l="l" t="t" r="r" b="b"/>
              <a:pathLst>
                <a:path w="46355" h="30480">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0" name="object 50"/>
            <p:cNvSpPr/>
            <p:nvPr/>
          </p:nvSpPr>
          <p:spPr>
            <a:xfrm>
              <a:off x="2907244" y="2846219"/>
              <a:ext cx="46355" cy="30480"/>
            </a:xfrm>
            <a:custGeom>
              <a:avLst/>
              <a:gdLst/>
              <a:ahLst/>
              <a:cxnLst/>
              <a:rect l="l" t="t" r="r" b="b"/>
              <a:pathLst>
                <a:path w="46355" h="30480">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1" name="object 51"/>
            <p:cNvSpPr/>
            <p:nvPr/>
          </p:nvSpPr>
          <p:spPr>
            <a:xfrm>
              <a:off x="1748571" y="3297943"/>
              <a:ext cx="1164590" cy="445770"/>
            </a:xfrm>
            <a:custGeom>
              <a:avLst/>
              <a:gdLst/>
              <a:ahLst/>
              <a:cxnLst/>
              <a:rect l="l" t="t" r="r" b="b"/>
              <a:pathLst>
                <a:path w="1164589" h="445770">
                  <a:moveTo>
                    <a:pt x="0" y="0"/>
                  </a:moveTo>
                  <a:lnTo>
                    <a:pt x="1164322" y="445174"/>
                  </a:lnTo>
                </a:path>
              </a:pathLst>
            </a:custGeom>
            <a:ln w="9524">
              <a:solidFill>
                <a:srgbClr val="666666"/>
              </a:solidFill>
            </a:ln>
          </p:spPr>
          <p:txBody>
            <a:bodyPr wrap="square" lIns="0" tIns="0" rIns="0" bIns="0" rtlCol="0"/>
            <a:lstStyle/>
            <a:p>
              <a:endParaRPr/>
            </a:p>
          </p:txBody>
        </p:sp>
        <p:sp>
          <p:nvSpPr>
            <p:cNvPr id="52" name="object 52"/>
            <p:cNvSpPr/>
            <p:nvPr/>
          </p:nvSpPr>
          <p:spPr>
            <a:xfrm>
              <a:off x="2907269" y="3728417"/>
              <a:ext cx="46355" cy="30480"/>
            </a:xfrm>
            <a:custGeom>
              <a:avLst/>
              <a:gdLst/>
              <a:ahLst/>
              <a:cxnLst/>
              <a:rect l="l" t="t" r="r" b="b"/>
              <a:pathLst>
                <a:path w="46355" h="30479">
                  <a:moveTo>
                    <a:pt x="45999" y="30149"/>
                  </a:moveTo>
                  <a:lnTo>
                    <a:pt x="0" y="29399"/>
                  </a:lnTo>
                  <a:lnTo>
                    <a:pt x="11249" y="0"/>
                  </a:lnTo>
                  <a:lnTo>
                    <a:pt x="45999" y="30149"/>
                  </a:lnTo>
                  <a:close/>
                </a:path>
              </a:pathLst>
            </a:custGeom>
            <a:solidFill>
              <a:srgbClr val="666666"/>
            </a:solidFill>
          </p:spPr>
          <p:txBody>
            <a:bodyPr wrap="square" lIns="0" tIns="0" rIns="0" bIns="0" rtlCol="0"/>
            <a:lstStyle/>
            <a:p>
              <a:endParaRPr/>
            </a:p>
          </p:txBody>
        </p:sp>
        <p:sp>
          <p:nvSpPr>
            <p:cNvPr id="53" name="object 53"/>
            <p:cNvSpPr/>
            <p:nvPr/>
          </p:nvSpPr>
          <p:spPr>
            <a:xfrm>
              <a:off x="2907269" y="3728417"/>
              <a:ext cx="46355" cy="30480"/>
            </a:xfrm>
            <a:custGeom>
              <a:avLst/>
              <a:gdLst/>
              <a:ahLst/>
              <a:cxnLst/>
              <a:rect l="l" t="t" r="r" b="b"/>
              <a:pathLst>
                <a:path w="46355" h="30479">
                  <a:moveTo>
                    <a:pt x="0" y="29399"/>
                  </a:moveTo>
                  <a:lnTo>
                    <a:pt x="45999" y="30149"/>
                  </a:lnTo>
                  <a:lnTo>
                    <a:pt x="11249" y="0"/>
                  </a:lnTo>
                  <a:lnTo>
                    <a:pt x="0" y="29399"/>
                  </a:lnTo>
                  <a:close/>
                </a:path>
              </a:pathLst>
            </a:custGeom>
            <a:ln w="9524">
              <a:solidFill>
                <a:srgbClr val="666666"/>
              </a:solidFill>
            </a:ln>
          </p:spPr>
          <p:txBody>
            <a:bodyPr wrap="square" lIns="0" tIns="0" rIns="0" bIns="0" rtlCol="0"/>
            <a:lstStyle/>
            <a:p>
              <a:endParaRPr/>
            </a:p>
          </p:txBody>
        </p:sp>
        <p:sp>
          <p:nvSpPr>
            <p:cNvPr id="54" name="object 54"/>
            <p:cNvSpPr/>
            <p:nvPr/>
          </p:nvSpPr>
          <p:spPr>
            <a:xfrm>
              <a:off x="1748571" y="3783592"/>
              <a:ext cx="1164590" cy="436880"/>
            </a:xfrm>
            <a:custGeom>
              <a:avLst/>
              <a:gdLst/>
              <a:ahLst/>
              <a:cxnLst/>
              <a:rect l="l" t="t" r="r" b="b"/>
              <a:pathLst>
                <a:path w="1164589" h="436879">
                  <a:moveTo>
                    <a:pt x="0" y="436549"/>
                  </a:moveTo>
                  <a:lnTo>
                    <a:pt x="1164197" y="0"/>
                  </a:lnTo>
                </a:path>
              </a:pathLst>
            </a:custGeom>
            <a:ln w="9524">
              <a:solidFill>
                <a:srgbClr val="666666"/>
              </a:solidFill>
            </a:ln>
          </p:spPr>
          <p:txBody>
            <a:bodyPr wrap="square" lIns="0" tIns="0" rIns="0" bIns="0" rtlCol="0"/>
            <a:lstStyle/>
            <a:p>
              <a:endParaRPr/>
            </a:p>
          </p:txBody>
        </p:sp>
        <p:sp>
          <p:nvSpPr>
            <p:cNvPr id="55" name="object 55"/>
            <p:cNvSpPr/>
            <p:nvPr/>
          </p:nvSpPr>
          <p:spPr>
            <a:xfrm>
              <a:off x="2907244" y="3768417"/>
              <a:ext cx="46355" cy="30480"/>
            </a:xfrm>
            <a:custGeom>
              <a:avLst/>
              <a:gdLst/>
              <a:ahLst/>
              <a:cxnLst/>
              <a:rect l="l" t="t" r="r" b="b"/>
              <a:pathLst>
                <a:path w="46355" h="30479">
                  <a:moveTo>
                    <a:pt x="11024" y="29899"/>
                  </a:moveTo>
                  <a:lnTo>
                    <a:pt x="0" y="449"/>
                  </a:lnTo>
                  <a:lnTo>
                    <a:pt x="45974" y="0"/>
                  </a:lnTo>
                  <a:lnTo>
                    <a:pt x="11024" y="29899"/>
                  </a:lnTo>
                  <a:close/>
                </a:path>
              </a:pathLst>
            </a:custGeom>
            <a:solidFill>
              <a:srgbClr val="666666"/>
            </a:solidFill>
          </p:spPr>
          <p:txBody>
            <a:bodyPr wrap="square" lIns="0" tIns="0" rIns="0" bIns="0" rtlCol="0"/>
            <a:lstStyle/>
            <a:p>
              <a:endParaRPr/>
            </a:p>
          </p:txBody>
        </p:sp>
        <p:sp>
          <p:nvSpPr>
            <p:cNvPr id="56" name="object 56"/>
            <p:cNvSpPr/>
            <p:nvPr/>
          </p:nvSpPr>
          <p:spPr>
            <a:xfrm>
              <a:off x="2907244" y="3768417"/>
              <a:ext cx="46355" cy="30480"/>
            </a:xfrm>
            <a:custGeom>
              <a:avLst/>
              <a:gdLst/>
              <a:ahLst/>
              <a:cxnLst/>
              <a:rect l="l" t="t" r="r" b="b"/>
              <a:pathLst>
                <a:path w="46355" h="30479">
                  <a:moveTo>
                    <a:pt x="11024" y="29899"/>
                  </a:moveTo>
                  <a:lnTo>
                    <a:pt x="45974" y="0"/>
                  </a:lnTo>
                  <a:lnTo>
                    <a:pt x="0" y="449"/>
                  </a:lnTo>
                  <a:lnTo>
                    <a:pt x="11024" y="29899"/>
                  </a:lnTo>
                  <a:close/>
                </a:path>
              </a:pathLst>
            </a:custGeom>
            <a:ln w="9524">
              <a:solidFill>
                <a:srgbClr val="666666"/>
              </a:solidFill>
            </a:ln>
          </p:spPr>
          <p:txBody>
            <a:bodyPr wrap="square" lIns="0" tIns="0" rIns="0" bIns="0" rtlCol="0"/>
            <a:lstStyle/>
            <a:p>
              <a:endParaRPr/>
            </a:p>
          </p:txBody>
        </p:sp>
        <p:sp>
          <p:nvSpPr>
            <p:cNvPr id="57" name="object 57"/>
            <p:cNvSpPr/>
            <p:nvPr/>
          </p:nvSpPr>
          <p:spPr>
            <a:xfrm>
              <a:off x="1748571" y="2884169"/>
              <a:ext cx="1180465" cy="1336040"/>
            </a:xfrm>
            <a:custGeom>
              <a:avLst/>
              <a:gdLst/>
              <a:ahLst/>
              <a:cxnLst/>
              <a:rect l="l" t="t" r="r" b="b"/>
              <a:pathLst>
                <a:path w="1180464" h="1336039">
                  <a:moveTo>
                    <a:pt x="0" y="1335972"/>
                  </a:moveTo>
                  <a:lnTo>
                    <a:pt x="1179872" y="0"/>
                  </a:lnTo>
                </a:path>
              </a:pathLst>
            </a:custGeom>
            <a:ln w="9524">
              <a:solidFill>
                <a:srgbClr val="666666"/>
              </a:solidFill>
            </a:ln>
          </p:spPr>
          <p:txBody>
            <a:bodyPr wrap="square" lIns="0" tIns="0" rIns="0" bIns="0" rtlCol="0"/>
            <a:lstStyle/>
            <a:p>
              <a:endParaRPr/>
            </a:p>
          </p:txBody>
        </p:sp>
        <p:sp>
          <p:nvSpPr>
            <p:cNvPr id="58" name="object 58"/>
            <p:cNvSpPr/>
            <p:nvPr/>
          </p:nvSpPr>
          <p:spPr>
            <a:xfrm>
              <a:off x="2916644" y="2851769"/>
              <a:ext cx="40640" cy="43180"/>
            </a:xfrm>
            <a:custGeom>
              <a:avLst/>
              <a:gdLst/>
              <a:ahLst/>
              <a:cxnLst/>
              <a:rect l="l" t="t" r="r" b="b"/>
              <a:pathLst>
                <a:path w="40639" h="43180">
                  <a:moveTo>
                    <a:pt x="23574" y="42824"/>
                  </a:moveTo>
                  <a:lnTo>
                    <a:pt x="0" y="21974"/>
                  </a:lnTo>
                  <a:lnTo>
                    <a:pt x="40399" y="0"/>
                  </a:lnTo>
                  <a:lnTo>
                    <a:pt x="23574" y="42824"/>
                  </a:lnTo>
                  <a:close/>
                </a:path>
              </a:pathLst>
            </a:custGeom>
            <a:solidFill>
              <a:srgbClr val="666666"/>
            </a:solidFill>
          </p:spPr>
          <p:txBody>
            <a:bodyPr wrap="square" lIns="0" tIns="0" rIns="0" bIns="0" rtlCol="0"/>
            <a:lstStyle/>
            <a:p>
              <a:endParaRPr/>
            </a:p>
          </p:txBody>
        </p:sp>
        <p:sp>
          <p:nvSpPr>
            <p:cNvPr id="59" name="object 59"/>
            <p:cNvSpPr/>
            <p:nvPr/>
          </p:nvSpPr>
          <p:spPr>
            <a:xfrm>
              <a:off x="2916644" y="2851769"/>
              <a:ext cx="40640" cy="43180"/>
            </a:xfrm>
            <a:custGeom>
              <a:avLst/>
              <a:gdLst/>
              <a:ahLst/>
              <a:cxnLst/>
              <a:rect l="l" t="t" r="r" b="b"/>
              <a:pathLst>
                <a:path w="40639" h="43180">
                  <a:moveTo>
                    <a:pt x="23574" y="42824"/>
                  </a:moveTo>
                  <a:lnTo>
                    <a:pt x="40399" y="0"/>
                  </a:lnTo>
                  <a:lnTo>
                    <a:pt x="0" y="21974"/>
                  </a:lnTo>
                  <a:lnTo>
                    <a:pt x="23574" y="42824"/>
                  </a:lnTo>
                  <a:close/>
                </a:path>
              </a:pathLst>
            </a:custGeom>
            <a:ln w="9524">
              <a:solidFill>
                <a:srgbClr val="666666"/>
              </a:solidFill>
            </a:ln>
          </p:spPr>
          <p:txBody>
            <a:bodyPr wrap="square" lIns="0" tIns="0" rIns="0" bIns="0" rtlCol="0"/>
            <a:lstStyle/>
            <a:p>
              <a:endParaRPr/>
            </a:p>
          </p:txBody>
        </p:sp>
        <p:sp>
          <p:nvSpPr>
            <p:cNvPr id="60" name="object 60"/>
            <p:cNvSpPr/>
            <p:nvPr/>
          </p:nvSpPr>
          <p:spPr>
            <a:xfrm>
              <a:off x="1748571" y="1969645"/>
              <a:ext cx="1191260" cy="2251075"/>
            </a:xfrm>
            <a:custGeom>
              <a:avLst/>
              <a:gdLst/>
              <a:ahLst/>
              <a:cxnLst/>
              <a:rect l="l" t="t" r="r" b="b"/>
              <a:pathLst>
                <a:path w="1191260" h="2251075">
                  <a:moveTo>
                    <a:pt x="0" y="2250495"/>
                  </a:moveTo>
                  <a:lnTo>
                    <a:pt x="1190972" y="0"/>
                  </a:lnTo>
                </a:path>
              </a:pathLst>
            </a:custGeom>
            <a:ln w="9524">
              <a:solidFill>
                <a:srgbClr val="666666"/>
              </a:solidFill>
            </a:ln>
          </p:spPr>
          <p:txBody>
            <a:bodyPr wrap="square" lIns="0" tIns="0" rIns="0" bIns="0" rtlCol="0"/>
            <a:lstStyle/>
            <a:p>
              <a:endParaRPr/>
            </a:p>
          </p:txBody>
        </p:sp>
        <p:sp>
          <p:nvSpPr>
            <p:cNvPr id="61" name="object 61"/>
            <p:cNvSpPr/>
            <p:nvPr/>
          </p:nvSpPr>
          <p:spPr>
            <a:xfrm>
              <a:off x="2925644" y="1931441"/>
              <a:ext cx="34290" cy="45720"/>
            </a:xfrm>
            <a:custGeom>
              <a:avLst/>
              <a:gdLst/>
              <a:ahLst/>
              <a:cxnLst/>
              <a:rect l="l" t="t" r="r" b="b"/>
              <a:pathLst>
                <a:path w="34289" h="45719">
                  <a:moveTo>
                    <a:pt x="27799" y="45564"/>
                  </a:moveTo>
                  <a:lnTo>
                    <a:pt x="0" y="30847"/>
                  </a:lnTo>
                  <a:lnTo>
                    <a:pt x="34099" y="0"/>
                  </a:lnTo>
                  <a:lnTo>
                    <a:pt x="27799" y="45564"/>
                  </a:lnTo>
                  <a:close/>
                </a:path>
              </a:pathLst>
            </a:custGeom>
            <a:solidFill>
              <a:srgbClr val="666666"/>
            </a:solidFill>
          </p:spPr>
          <p:txBody>
            <a:bodyPr wrap="square" lIns="0" tIns="0" rIns="0" bIns="0" rtlCol="0"/>
            <a:lstStyle/>
            <a:p>
              <a:endParaRPr/>
            </a:p>
          </p:txBody>
        </p:sp>
        <p:sp>
          <p:nvSpPr>
            <p:cNvPr id="62" name="object 62"/>
            <p:cNvSpPr/>
            <p:nvPr/>
          </p:nvSpPr>
          <p:spPr>
            <a:xfrm>
              <a:off x="2925644" y="1931441"/>
              <a:ext cx="34290" cy="45720"/>
            </a:xfrm>
            <a:custGeom>
              <a:avLst/>
              <a:gdLst/>
              <a:ahLst/>
              <a:cxnLst/>
              <a:rect l="l" t="t" r="r" b="b"/>
              <a:pathLst>
                <a:path w="34289" h="45719">
                  <a:moveTo>
                    <a:pt x="27799" y="45564"/>
                  </a:moveTo>
                  <a:lnTo>
                    <a:pt x="34099" y="0"/>
                  </a:lnTo>
                  <a:lnTo>
                    <a:pt x="0" y="30847"/>
                  </a:lnTo>
                  <a:lnTo>
                    <a:pt x="27799" y="45564"/>
                  </a:lnTo>
                  <a:close/>
                </a:path>
              </a:pathLst>
            </a:custGeom>
            <a:ln w="9524">
              <a:solidFill>
                <a:srgbClr val="666666"/>
              </a:solidFill>
            </a:ln>
          </p:spPr>
          <p:txBody>
            <a:bodyPr wrap="square" lIns="0" tIns="0" rIns="0" bIns="0" rtlCol="0"/>
            <a:lstStyle/>
            <a:p>
              <a:endParaRPr/>
            </a:p>
          </p:txBody>
        </p:sp>
        <p:sp>
          <p:nvSpPr>
            <p:cNvPr id="63" name="object 63"/>
            <p:cNvSpPr/>
            <p:nvPr/>
          </p:nvSpPr>
          <p:spPr>
            <a:xfrm>
              <a:off x="362421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4" name="object 64"/>
            <p:cNvSpPr/>
            <p:nvPr/>
          </p:nvSpPr>
          <p:spPr>
            <a:xfrm>
              <a:off x="4784765" y="1903251"/>
              <a:ext cx="43815" cy="31750"/>
            </a:xfrm>
            <a:custGeom>
              <a:avLst/>
              <a:gdLst/>
              <a:ahLst/>
              <a:cxnLst/>
              <a:rect l="l" t="t" r="r" b="b"/>
              <a:pathLst>
                <a:path w="43814"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65" name="object 65"/>
            <p:cNvSpPr/>
            <p:nvPr/>
          </p:nvSpPr>
          <p:spPr>
            <a:xfrm>
              <a:off x="4784765" y="1903251"/>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66" name="object 66"/>
            <p:cNvSpPr/>
            <p:nvPr/>
          </p:nvSpPr>
          <p:spPr>
            <a:xfrm>
              <a:off x="3624217" y="1918983"/>
              <a:ext cx="1172210" cy="887730"/>
            </a:xfrm>
            <a:custGeom>
              <a:avLst/>
              <a:gdLst/>
              <a:ahLst/>
              <a:cxnLst/>
              <a:rect l="l" t="t" r="r" b="b"/>
              <a:pathLst>
                <a:path w="1172210" h="887730">
                  <a:moveTo>
                    <a:pt x="0" y="0"/>
                  </a:moveTo>
                  <a:lnTo>
                    <a:pt x="1172147" y="887685"/>
                  </a:lnTo>
                </a:path>
              </a:pathLst>
            </a:custGeom>
            <a:ln w="9524">
              <a:solidFill>
                <a:srgbClr val="666666"/>
              </a:solidFill>
            </a:ln>
          </p:spPr>
          <p:txBody>
            <a:bodyPr wrap="square" lIns="0" tIns="0" rIns="0" bIns="0" rtlCol="0"/>
            <a:lstStyle/>
            <a:p>
              <a:endParaRPr/>
            </a:p>
          </p:txBody>
        </p:sp>
        <p:sp>
          <p:nvSpPr>
            <p:cNvPr id="67" name="object 67"/>
            <p:cNvSpPr/>
            <p:nvPr/>
          </p:nvSpPr>
          <p:spPr>
            <a:xfrm>
              <a:off x="4786865" y="2794144"/>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68" name="object 68"/>
            <p:cNvSpPr/>
            <p:nvPr/>
          </p:nvSpPr>
          <p:spPr>
            <a:xfrm>
              <a:off x="4786865" y="2794144"/>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69" name="object 69"/>
            <p:cNvSpPr/>
            <p:nvPr/>
          </p:nvSpPr>
          <p:spPr>
            <a:xfrm>
              <a:off x="3624217" y="1918983"/>
              <a:ext cx="1186815" cy="1797050"/>
            </a:xfrm>
            <a:custGeom>
              <a:avLst/>
              <a:gdLst/>
              <a:ahLst/>
              <a:cxnLst/>
              <a:rect l="l" t="t" r="r" b="b"/>
              <a:pathLst>
                <a:path w="1186814" h="1797050">
                  <a:moveTo>
                    <a:pt x="0" y="0"/>
                  </a:moveTo>
                  <a:lnTo>
                    <a:pt x="1186197" y="1796708"/>
                  </a:lnTo>
                </a:path>
              </a:pathLst>
            </a:custGeom>
            <a:ln w="9524">
              <a:solidFill>
                <a:srgbClr val="666666"/>
              </a:solidFill>
            </a:ln>
          </p:spPr>
          <p:txBody>
            <a:bodyPr wrap="square" lIns="0" tIns="0" rIns="0" bIns="0" rtlCol="0"/>
            <a:lstStyle/>
            <a:p>
              <a:endParaRPr/>
            </a:p>
          </p:txBody>
        </p:sp>
        <p:sp>
          <p:nvSpPr>
            <p:cNvPr id="70" name="object 70"/>
            <p:cNvSpPr/>
            <p:nvPr/>
          </p:nvSpPr>
          <p:spPr>
            <a:xfrm>
              <a:off x="4797290" y="3707017"/>
              <a:ext cx="37465" cy="45085"/>
            </a:xfrm>
            <a:custGeom>
              <a:avLst/>
              <a:gdLst/>
              <a:ahLst/>
              <a:cxnLst/>
              <a:rect l="l" t="t" r="r" b="b"/>
              <a:pathLst>
                <a:path w="37464" h="45085">
                  <a:moveTo>
                    <a:pt x="36949" y="44749"/>
                  </a:moveTo>
                  <a:lnTo>
                    <a:pt x="0" y="17349"/>
                  </a:lnTo>
                  <a:lnTo>
                    <a:pt x="26274" y="0"/>
                  </a:lnTo>
                  <a:lnTo>
                    <a:pt x="36949" y="44749"/>
                  </a:lnTo>
                  <a:close/>
                </a:path>
              </a:pathLst>
            </a:custGeom>
            <a:solidFill>
              <a:srgbClr val="666666"/>
            </a:solidFill>
          </p:spPr>
          <p:txBody>
            <a:bodyPr wrap="square" lIns="0" tIns="0" rIns="0" bIns="0" rtlCol="0"/>
            <a:lstStyle/>
            <a:p>
              <a:endParaRPr/>
            </a:p>
          </p:txBody>
        </p:sp>
        <p:sp>
          <p:nvSpPr>
            <p:cNvPr id="71" name="object 71"/>
            <p:cNvSpPr/>
            <p:nvPr/>
          </p:nvSpPr>
          <p:spPr>
            <a:xfrm>
              <a:off x="4797290" y="3707017"/>
              <a:ext cx="37465" cy="45085"/>
            </a:xfrm>
            <a:custGeom>
              <a:avLst/>
              <a:gdLst/>
              <a:ahLst/>
              <a:cxnLst/>
              <a:rect l="l" t="t" r="r" b="b"/>
              <a:pathLst>
                <a:path w="37464" h="45085">
                  <a:moveTo>
                    <a:pt x="0" y="17349"/>
                  </a:moveTo>
                  <a:lnTo>
                    <a:pt x="36949" y="44749"/>
                  </a:lnTo>
                  <a:lnTo>
                    <a:pt x="26274" y="0"/>
                  </a:lnTo>
                  <a:lnTo>
                    <a:pt x="0" y="17349"/>
                  </a:lnTo>
                  <a:close/>
                </a:path>
              </a:pathLst>
            </a:custGeom>
            <a:ln w="9524">
              <a:solidFill>
                <a:srgbClr val="666666"/>
              </a:solidFill>
            </a:ln>
          </p:spPr>
          <p:txBody>
            <a:bodyPr wrap="square" lIns="0" tIns="0" rIns="0" bIns="0" rtlCol="0"/>
            <a:lstStyle/>
            <a:p>
              <a:endParaRPr/>
            </a:p>
          </p:txBody>
        </p:sp>
        <p:sp>
          <p:nvSpPr>
            <p:cNvPr id="72" name="object 72"/>
            <p:cNvSpPr/>
            <p:nvPr/>
          </p:nvSpPr>
          <p:spPr>
            <a:xfrm>
              <a:off x="3624217" y="1953485"/>
              <a:ext cx="1172210" cy="887730"/>
            </a:xfrm>
            <a:custGeom>
              <a:avLst/>
              <a:gdLst/>
              <a:ahLst/>
              <a:cxnLst/>
              <a:rect l="l" t="t" r="r" b="b"/>
              <a:pathLst>
                <a:path w="1172210" h="887730">
                  <a:moveTo>
                    <a:pt x="0" y="887683"/>
                  </a:moveTo>
                  <a:lnTo>
                    <a:pt x="1172147" y="0"/>
                  </a:lnTo>
                </a:path>
              </a:pathLst>
            </a:custGeom>
            <a:ln w="9524">
              <a:solidFill>
                <a:srgbClr val="666666"/>
              </a:solidFill>
            </a:ln>
          </p:spPr>
          <p:txBody>
            <a:bodyPr wrap="square" lIns="0" tIns="0" rIns="0" bIns="0" rtlCol="0"/>
            <a:lstStyle/>
            <a:p>
              <a:endParaRPr/>
            </a:p>
          </p:txBody>
        </p:sp>
        <p:sp>
          <p:nvSpPr>
            <p:cNvPr id="73" name="object 73"/>
            <p:cNvSpPr/>
            <p:nvPr/>
          </p:nvSpPr>
          <p:spPr>
            <a:xfrm>
              <a:off x="4786865" y="1927391"/>
              <a:ext cx="44450" cy="38735"/>
            </a:xfrm>
            <a:custGeom>
              <a:avLst/>
              <a:gdLst/>
              <a:ahLst/>
              <a:cxnLst/>
              <a:rect l="l" t="t" r="r" b="b"/>
              <a:pathLst>
                <a:path w="44450" h="38735">
                  <a:moveTo>
                    <a:pt x="18999" y="38637"/>
                  </a:moveTo>
                  <a:lnTo>
                    <a:pt x="0" y="13552"/>
                  </a:lnTo>
                  <a:lnTo>
                    <a:pt x="43949" y="0"/>
                  </a:lnTo>
                  <a:lnTo>
                    <a:pt x="18999" y="38637"/>
                  </a:lnTo>
                  <a:close/>
                </a:path>
              </a:pathLst>
            </a:custGeom>
            <a:solidFill>
              <a:srgbClr val="666666"/>
            </a:solidFill>
          </p:spPr>
          <p:txBody>
            <a:bodyPr wrap="square" lIns="0" tIns="0" rIns="0" bIns="0" rtlCol="0"/>
            <a:lstStyle/>
            <a:p>
              <a:endParaRPr/>
            </a:p>
          </p:txBody>
        </p:sp>
        <p:sp>
          <p:nvSpPr>
            <p:cNvPr id="74" name="object 74"/>
            <p:cNvSpPr/>
            <p:nvPr/>
          </p:nvSpPr>
          <p:spPr>
            <a:xfrm>
              <a:off x="4786865" y="1927391"/>
              <a:ext cx="44450" cy="38735"/>
            </a:xfrm>
            <a:custGeom>
              <a:avLst/>
              <a:gdLst/>
              <a:ahLst/>
              <a:cxnLst/>
              <a:rect l="l" t="t" r="r" b="b"/>
              <a:pathLst>
                <a:path w="44450" h="38735">
                  <a:moveTo>
                    <a:pt x="18999" y="38637"/>
                  </a:moveTo>
                  <a:lnTo>
                    <a:pt x="43949" y="0"/>
                  </a:lnTo>
                  <a:lnTo>
                    <a:pt x="0" y="13552"/>
                  </a:lnTo>
                  <a:lnTo>
                    <a:pt x="18999" y="38637"/>
                  </a:lnTo>
                  <a:close/>
                </a:path>
              </a:pathLst>
            </a:custGeom>
            <a:ln w="9524">
              <a:solidFill>
                <a:srgbClr val="666666"/>
              </a:solidFill>
            </a:ln>
          </p:spPr>
          <p:txBody>
            <a:bodyPr wrap="square" lIns="0" tIns="0" rIns="0" bIns="0" rtlCol="0"/>
            <a:lstStyle/>
            <a:p>
              <a:endParaRPr/>
            </a:p>
          </p:txBody>
        </p:sp>
        <p:sp>
          <p:nvSpPr>
            <p:cNvPr id="75" name="object 75"/>
            <p:cNvSpPr/>
            <p:nvPr/>
          </p:nvSpPr>
          <p:spPr>
            <a:xfrm>
              <a:off x="362421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6" name="object 76"/>
            <p:cNvSpPr/>
            <p:nvPr/>
          </p:nvSpPr>
          <p:spPr>
            <a:xfrm>
              <a:off x="4784765" y="2825444"/>
              <a:ext cx="43815" cy="31750"/>
            </a:xfrm>
            <a:custGeom>
              <a:avLst/>
              <a:gdLst/>
              <a:ahLst/>
              <a:cxnLst/>
              <a:rect l="l" t="t" r="r" b="b"/>
              <a:pathLst>
                <a:path w="43814"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77" name="object 77"/>
            <p:cNvSpPr/>
            <p:nvPr/>
          </p:nvSpPr>
          <p:spPr>
            <a:xfrm>
              <a:off x="4784765" y="2825444"/>
              <a:ext cx="43815" cy="31750"/>
            </a:xfrm>
            <a:custGeom>
              <a:avLst/>
              <a:gdLst/>
              <a:ahLst/>
              <a:cxnLst/>
              <a:rect l="l" t="t" r="r" b="b"/>
              <a:pathLst>
                <a:path w="43814"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78" name="object 78"/>
            <p:cNvSpPr/>
            <p:nvPr/>
          </p:nvSpPr>
          <p:spPr>
            <a:xfrm>
              <a:off x="3624217" y="2841169"/>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9" name="object 79"/>
            <p:cNvSpPr/>
            <p:nvPr/>
          </p:nvSpPr>
          <p:spPr>
            <a:xfrm>
              <a:off x="4786865" y="3716342"/>
              <a:ext cx="44450" cy="38735"/>
            </a:xfrm>
            <a:custGeom>
              <a:avLst/>
              <a:gdLst/>
              <a:ahLst/>
              <a:cxnLst/>
              <a:rect l="l" t="t" r="r" b="b"/>
              <a:pathLst>
                <a:path w="44450" h="38735">
                  <a:moveTo>
                    <a:pt x="43949" y="38624"/>
                  </a:moveTo>
                  <a:lnTo>
                    <a:pt x="0" y="25074"/>
                  </a:lnTo>
                  <a:lnTo>
                    <a:pt x="18999" y="0"/>
                  </a:lnTo>
                  <a:lnTo>
                    <a:pt x="43949" y="38624"/>
                  </a:lnTo>
                  <a:close/>
                </a:path>
              </a:pathLst>
            </a:custGeom>
            <a:solidFill>
              <a:srgbClr val="666666"/>
            </a:solidFill>
          </p:spPr>
          <p:txBody>
            <a:bodyPr wrap="square" lIns="0" tIns="0" rIns="0" bIns="0" rtlCol="0"/>
            <a:lstStyle/>
            <a:p>
              <a:endParaRPr/>
            </a:p>
          </p:txBody>
        </p:sp>
        <p:sp>
          <p:nvSpPr>
            <p:cNvPr id="80" name="object 80"/>
            <p:cNvSpPr/>
            <p:nvPr/>
          </p:nvSpPr>
          <p:spPr>
            <a:xfrm>
              <a:off x="4786865" y="3716342"/>
              <a:ext cx="44450" cy="38735"/>
            </a:xfrm>
            <a:custGeom>
              <a:avLst/>
              <a:gdLst/>
              <a:ahLst/>
              <a:cxnLst/>
              <a:rect l="l" t="t" r="r" b="b"/>
              <a:pathLst>
                <a:path w="44450" h="38735">
                  <a:moveTo>
                    <a:pt x="0" y="25074"/>
                  </a:moveTo>
                  <a:lnTo>
                    <a:pt x="43949" y="38624"/>
                  </a:lnTo>
                  <a:lnTo>
                    <a:pt x="18999" y="0"/>
                  </a:lnTo>
                  <a:lnTo>
                    <a:pt x="0" y="25074"/>
                  </a:lnTo>
                  <a:close/>
                </a:path>
              </a:pathLst>
            </a:custGeom>
            <a:ln w="9524">
              <a:solidFill>
                <a:srgbClr val="666666"/>
              </a:solidFill>
            </a:ln>
          </p:spPr>
          <p:txBody>
            <a:bodyPr wrap="square" lIns="0" tIns="0" rIns="0" bIns="0" rtlCol="0"/>
            <a:lstStyle/>
            <a:p>
              <a:endParaRPr/>
            </a:p>
          </p:txBody>
        </p:sp>
        <p:sp>
          <p:nvSpPr>
            <p:cNvPr id="81" name="object 81"/>
            <p:cNvSpPr/>
            <p:nvPr/>
          </p:nvSpPr>
          <p:spPr>
            <a:xfrm>
              <a:off x="3624217" y="1966675"/>
              <a:ext cx="1186815" cy="1797050"/>
            </a:xfrm>
            <a:custGeom>
              <a:avLst/>
              <a:gdLst/>
              <a:ahLst/>
              <a:cxnLst/>
              <a:rect l="l" t="t" r="r" b="b"/>
              <a:pathLst>
                <a:path w="1186814" h="1797050">
                  <a:moveTo>
                    <a:pt x="0" y="1796716"/>
                  </a:moveTo>
                  <a:lnTo>
                    <a:pt x="1186197" y="0"/>
                  </a:lnTo>
                </a:path>
              </a:pathLst>
            </a:custGeom>
            <a:ln w="9524">
              <a:solidFill>
                <a:srgbClr val="666666"/>
              </a:solidFill>
            </a:ln>
          </p:spPr>
          <p:txBody>
            <a:bodyPr wrap="square" lIns="0" tIns="0" rIns="0" bIns="0" rtlCol="0"/>
            <a:lstStyle/>
            <a:p>
              <a:endParaRPr/>
            </a:p>
          </p:txBody>
        </p:sp>
        <p:sp>
          <p:nvSpPr>
            <p:cNvPr id="82" name="object 82"/>
            <p:cNvSpPr/>
            <p:nvPr/>
          </p:nvSpPr>
          <p:spPr>
            <a:xfrm>
              <a:off x="4797290" y="1930603"/>
              <a:ext cx="37465" cy="45085"/>
            </a:xfrm>
            <a:custGeom>
              <a:avLst/>
              <a:gdLst/>
              <a:ahLst/>
              <a:cxnLst/>
              <a:rect l="l" t="t" r="r" b="b"/>
              <a:pathLst>
                <a:path w="37464" h="45085">
                  <a:moveTo>
                    <a:pt x="26274" y="44742"/>
                  </a:moveTo>
                  <a:lnTo>
                    <a:pt x="0" y="27404"/>
                  </a:lnTo>
                  <a:lnTo>
                    <a:pt x="36949" y="0"/>
                  </a:lnTo>
                  <a:lnTo>
                    <a:pt x="26274" y="44742"/>
                  </a:lnTo>
                  <a:close/>
                </a:path>
              </a:pathLst>
            </a:custGeom>
            <a:solidFill>
              <a:srgbClr val="666666"/>
            </a:solidFill>
          </p:spPr>
          <p:txBody>
            <a:bodyPr wrap="square" lIns="0" tIns="0" rIns="0" bIns="0" rtlCol="0"/>
            <a:lstStyle/>
            <a:p>
              <a:endParaRPr/>
            </a:p>
          </p:txBody>
        </p:sp>
        <p:sp>
          <p:nvSpPr>
            <p:cNvPr id="83" name="object 83"/>
            <p:cNvSpPr/>
            <p:nvPr/>
          </p:nvSpPr>
          <p:spPr>
            <a:xfrm>
              <a:off x="4797290" y="1930603"/>
              <a:ext cx="37465" cy="45085"/>
            </a:xfrm>
            <a:custGeom>
              <a:avLst/>
              <a:gdLst/>
              <a:ahLst/>
              <a:cxnLst/>
              <a:rect l="l" t="t" r="r" b="b"/>
              <a:pathLst>
                <a:path w="37464" h="45085">
                  <a:moveTo>
                    <a:pt x="26274" y="44742"/>
                  </a:moveTo>
                  <a:lnTo>
                    <a:pt x="36949" y="0"/>
                  </a:lnTo>
                  <a:lnTo>
                    <a:pt x="0" y="27404"/>
                  </a:lnTo>
                  <a:lnTo>
                    <a:pt x="26274" y="44742"/>
                  </a:lnTo>
                  <a:close/>
                </a:path>
              </a:pathLst>
            </a:custGeom>
            <a:ln w="9524">
              <a:solidFill>
                <a:srgbClr val="666666"/>
              </a:solidFill>
            </a:ln>
          </p:spPr>
          <p:txBody>
            <a:bodyPr wrap="square" lIns="0" tIns="0" rIns="0" bIns="0" rtlCol="0"/>
            <a:lstStyle/>
            <a:p>
              <a:endParaRPr/>
            </a:p>
          </p:txBody>
        </p:sp>
        <p:sp>
          <p:nvSpPr>
            <p:cNvPr id="84" name="object 84"/>
            <p:cNvSpPr/>
            <p:nvPr/>
          </p:nvSpPr>
          <p:spPr>
            <a:xfrm>
              <a:off x="3624217" y="2875694"/>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5" name="object 85"/>
            <p:cNvSpPr/>
            <p:nvPr/>
          </p:nvSpPr>
          <p:spPr>
            <a:xfrm>
              <a:off x="4786865" y="2849594"/>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86" name="object 86"/>
            <p:cNvSpPr/>
            <p:nvPr/>
          </p:nvSpPr>
          <p:spPr>
            <a:xfrm>
              <a:off x="4786865" y="2849594"/>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87" name="object 87"/>
            <p:cNvSpPr/>
            <p:nvPr/>
          </p:nvSpPr>
          <p:spPr>
            <a:xfrm>
              <a:off x="362421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8" name="object 88"/>
            <p:cNvSpPr/>
            <p:nvPr/>
          </p:nvSpPr>
          <p:spPr>
            <a:xfrm>
              <a:off x="4784765" y="3747642"/>
              <a:ext cx="43815" cy="31750"/>
            </a:xfrm>
            <a:custGeom>
              <a:avLst/>
              <a:gdLst/>
              <a:ahLst/>
              <a:cxnLst/>
              <a:rect l="l" t="t" r="r" b="b"/>
              <a:pathLst>
                <a:path w="43814"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89" name="object 89"/>
            <p:cNvSpPr/>
            <p:nvPr/>
          </p:nvSpPr>
          <p:spPr>
            <a:xfrm>
              <a:off x="4784765" y="3747642"/>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90" name="object 90"/>
            <p:cNvSpPr/>
            <p:nvPr/>
          </p:nvSpPr>
          <p:spPr>
            <a:xfrm>
              <a:off x="3624217" y="3797892"/>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91" name="object 91"/>
            <p:cNvSpPr/>
            <p:nvPr/>
          </p:nvSpPr>
          <p:spPr>
            <a:xfrm>
              <a:off x="4786865" y="3771792"/>
              <a:ext cx="44450" cy="38735"/>
            </a:xfrm>
            <a:custGeom>
              <a:avLst/>
              <a:gdLst/>
              <a:ahLst/>
              <a:cxnLst/>
              <a:rect l="l" t="t" r="r" b="b"/>
              <a:pathLst>
                <a:path w="44450" h="38735">
                  <a:moveTo>
                    <a:pt x="18999" y="38624"/>
                  </a:moveTo>
                  <a:lnTo>
                    <a:pt x="0" y="13549"/>
                  </a:lnTo>
                  <a:lnTo>
                    <a:pt x="43949" y="0"/>
                  </a:lnTo>
                  <a:lnTo>
                    <a:pt x="18999" y="38624"/>
                  </a:lnTo>
                  <a:close/>
                </a:path>
              </a:pathLst>
            </a:custGeom>
            <a:solidFill>
              <a:srgbClr val="666666"/>
            </a:solidFill>
          </p:spPr>
          <p:txBody>
            <a:bodyPr wrap="square" lIns="0" tIns="0" rIns="0" bIns="0" rtlCol="0"/>
            <a:lstStyle/>
            <a:p>
              <a:endParaRPr/>
            </a:p>
          </p:txBody>
        </p:sp>
        <p:sp>
          <p:nvSpPr>
            <p:cNvPr id="92" name="object 92"/>
            <p:cNvSpPr/>
            <p:nvPr/>
          </p:nvSpPr>
          <p:spPr>
            <a:xfrm>
              <a:off x="4786865" y="3771792"/>
              <a:ext cx="44450" cy="38735"/>
            </a:xfrm>
            <a:custGeom>
              <a:avLst/>
              <a:gdLst/>
              <a:ahLst/>
              <a:cxnLst/>
              <a:rect l="l" t="t" r="r" b="b"/>
              <a:pathLst>
                <a:path w="44450" h="38735">
                  <a:moveTo>
                    <a:pt x="18999" y="38624"/>
                  </a:moveTo>
                  <a:lnTo>
                    <a:pt x="43949" y="0"/>
                  </a:lnTo>
                  <a:lnTo>
                    <a:pt x="0" y="13549"/>
                  </a:lnTo>
                  <a:lnTo>
                    <a:pt x="18999" y="38624"/>
                  </a:lnTo>
                  <a:close/>
                </a:path>
              </a:pathLst>
            </a:custGeom>
            <a:ln w="9524">
              <a:solidFill>
                <a:srgbClr val="666666"/>
              </a:solidFill>
            </a:ln>
          </p:spPr>
          <p:txBody>
            <a:bodyPr wrap="square" lIns="0" tIns="0" rIns="0" bIns="0" rtlCol="0"/>
            <a:lstStyle/>
            <a:p>
              <a:endParaRPr/>
            </a:p>
          </p:txBody>
        </p:sp>
        <p:sp>
          <p:nvSpPr>
            <p:cNvPr id="93" name="object 93"/>
            <p:cNvSpPr/>
            <p:nvPr/>
          </p:nvSpPr>
          <p:spPr>
            <a:xfrm>
              <a:off x="3624217" y="28888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4" name="object 94"/>
            <p:cNvSpPr/>
            <p:nvPr/>
          </p:nvSpPr>
          <p:spPr>
            <a:xfrm>
              <a:off x="4797290" y="2852794"/>
              <a:ext cx="37465" cy="45085"/>
            </a:xfrm>
            <a:custGeom>
              <a:avLst/>
              <a:gdLst/>
              <a:ahLst/>
              <a:cxnLst/>
              <a:rect l="l" t="t" r="r" b="b"/>
              <a:pathLst>
                <a:path w="37464" h="45085">
                  <a:moveTo>
                    <a:pt x="26274" y="44749"/>
                  </a:moveTo>
                  <a:lnTo>
                    <a:pt x="0" y="27424"/>
                  </a:lnTo>
                  <a:lnTo>
                    <a:pt x="36949" y="0"/>
                  </a:lnTo>
                  <a:lnTo>
                    <a:pt x="26274" y="44749"/>
                  </a:lnTo>
                  <a:close/>
                </a:path>
              </a:pathLst>
            </a:custGeom>
            <a:solidFill>
              <a:srgbClr val="666666"/>
            </a:solidFill>
          </p:spPr>
          <p:txBody>
            <a:bodyPr wrap="square" lIns="0" tIns="0" rIns="0" bIns="0" rtlCol="0"/>
            <a:lstStyle/>
            <a:p>
              <a:endParaRPr/>
            </a:p>
          </p:txBody>
        </p:sp>
        <p:sp>
          <p:nvSpPr>
            <p:cNvPr id="95" name="object 95"/>
            <p:cNvSpPr/>
            <p:nvPr/>
          </p:nvSpPr>
          <p:spPr>
            <a:xfrm>
              <a:off x="4797290" y="2852794"/>
              <a:ext cx="37465" cy="45085"/>
            </a:xfrm>
            <a:custGeom>
              <a:avLst/>
              <a:gdLst/>
              <a:ahLst/>
              <a:cxnLst/>
              <a:rect l="l" t="t" r="r" b="b"/>
              <a:pathLst>
                <a:path w="37464" h="45085">
                  <a:moveTo>
                    <a:pt x="26274" y="44749"/>
                  </a:moveTo>
                  <a:lnTo>
                    <a:pt x="36949" y="0"/>
                  </a:lnTo>
                  <a:lnTo>
                    <a:pt x="0" y="27424"/>
                  </a:lnTo>
                  <a:lnTo>
                    <a:pt x="26274" y="44749"/>
                  </a:lnTo>
                  <a:close/>
                </a:path>
              </a:pathLst>
            </a:custGeom>
            <a:ln w="9524">
              <a:solidFill>
                <a:srgbClr val="666666"/>
              </a:solidFill>
            </a:ln>
          </p:spPr>
          <p:txBody>
            <a:bodyPr wrap="square" lIns="0" tIns="0" rIns="0" bIns="0" rtlCol="0"/>
            <a:lstStyle/>
            <a:p>
              <a:endParaRPr/>
            </a:p>
          </p:txBody>
        </p:sp>
        <p:sp>
          <p:nvSpPr>
            <p:cNvPr id="96" name="object 96"/>
            <p:cNvSpPr/>
            <p:nvPr/>
          </p:nvSpPr>
          <p:spPr>
            <a:xfrm>
              <a:off x="3624217" y="1971290"/>
              <a:ext cx="1195070" cy="2714625"/>
            </a:xfrm>
            <a:custGeom>
              <a:avLst/>
              <a:gdLst/>
              <a:ahLst/>
              <a:cxnLst/>
              <a:rect l="l" t="t" r="r" b="b"/>
              <a:pathLst>
                <a:path w="1195070" h="2714625">
                  <a:moveTo>
                    <a:pt x="0" y="2714299"/>
                  </a:moveTo>
                  <a:lnTo>
                    <a:pt x="1194672" y="0"/>
                  </a:lnTo>
                </a:path>
              </a:pathLst>
            </a:custGeom>
            <a:ln w="9524">
              <a:solidFill>
                <a:srgbClr val="666666"/>
              </a:solidFill>
            </a:ln>
          </p:spPr>
          <p:txBody>
            <a:bodyPr wrap="square" lIns="0" tIns="0" rIns="0" bIns="0" rtlCol="0"/>
            <a:lstStyle/>
            <a:p>
              <a:endParaRPr/>
            </a:p>
          </p:txBody>
        </p:sp>
        <p:sp>
          <p:nvSpPr>
            <p:cNvPr id="97" name="object 97"/>
            <p:cNvSpPr/>
            <p:nvPr/>
          </p:nvSpPr>
          <p:spPr>
            <a:xfrm>
              <a:off x="4804490" y="1931728"/>
              <a:ext cx="32384" cy="46355"/>
            </a:xfrm>
            <a:custGeom>
              <a:avLst/>
              <a:gdLst/>
              <a:ahLst/>
              <a:cxnLst/>
              <a:rect l="l" t="t" r="r" b="b"/>
              <a:pathLst>
                <a:path w="32385" h="46355">
                  <a:moveTo>
                    <a:pt x="28799" y="45899"/>
                  </a:moveTo>
                  <a:lnTo>
                    <a:pt x="0" y="33224"/>
                  </a:lnTo>
                  <a:lnTo>
                    <a:pt x="31824" y="0"/>
                  </a:lnTo>
                  <a:lnTo>
                    <a:pt x="28799" y="45899"/>
                  </a:lnTo>
                  <a:close/>
                </a:path>
              </a:pathLst>
            </a:custGeom>
            <a:solidFill>
              <a:srgbClr val="666666"/>
            </a:solidFill>
          </p:spPr>
          <p:txBody>
            <a:bodyPr wrap="square" lIns="0" tIns="0" rIns="0" bIns="0" rtlCol="0"/>
            <a:lstStyle/>
            <a:p>
              <a:endParaRPr/>
            </a:p>
          </p:txBody>
        </p:sp>
        <p:sp>
          <p:nvSpPr>
            <p:cNvPr id="98" name="object 98"/>
            <p:cNvSpPr/>
            <p:nvPr/>
          </p:nvSpPr>
          <p:spPr>
            <a:xfrm>
              <a:off x="4804490" y="1931728"/>
              <a:ext cx="32384" cy="46355"/>
            </a:xfrm>
            <a:custGeom>
              <a:avLst/>
              <a:gdLst/>
              <a:ahLst/>
              <a:cxnLst/>
              <a:rect l="l" t="t" r="r" b="b"/>
              <a:pathLst>
                <a:path w="32385" h="46355">
                  <a:moveTo>
                    <a:pt x="28799" y="45899"/>
                  </a:moveTo>
                  <a:lnTo>
                    <a:pt x="31824" y="0"/>
                  </a:lnTo>
                  <a:lnTo>
                    <a:pt x="0" y="33224"/>
                  </a:lnTo>
                  <a:lnTo>
                    <a:pt x="28799" y="45899"/>
                  </a:lnTo>
                  <a:close/>
                </a:path>
              </a:pathLst>
            </a:custGeom>
            <a:ln w="9524">
              <a:solidFill>
                <a:srgbClr val="666666"/>
              </a:solidFill>
            </a:ln>
          </p:spPr>
          <p:txBody>
            <a:bodyPr wrap="square" lIns="0" tIns="0" rIns="0" bIns="0" rtlCol="0"/>
            <a:lstStyle/>
            <a:p>
              <a:endParaRPr/>
            </a:p>
          </p:txBody>
        </p:sp>
        <p:sp>
          <p:nvSpPr>
            <p:cNvPr id="99" name="object 99"/>
            <p:cNvSpPr/>
            <p:nvPr/>
          </p:nvSpPr>
          <p:spPr>
            <a:xfrm>
              <a:off x="5499863" y="1918983"/>
              <a:ext cx="1164590" cy="43688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a:p>
          </p:txBody>
        </p:sp>
        <p:sp>
          <p:nvSpPr>
            <p:cNvPr id="100" name="object 100"/>
            <p:cNvSpPr/>
            <p:nvPr/>
          </p:nvSpPr>
          <p:spPr>
            <a:xfrm>
              <a:off x="6658536" y="2340785"/>
              <a:ext cx="46355" cy="30480"/>
            </a:xfrm>
            <a:custGeom>
              <a:avLst/>
              <a:gdLst/>
              <a:ahLst/>
              <a:cxnLst/>
              <a:rect l="l" t="t" r="r" b="b"/>
              <a:pathLst>
                <a:path w="46354" h="30480">
                  <a:moveTo>
                    <a:pt x="45974" y="29907"/>
                  </a:moveTo>
                  <a:lnTo>
                    <a:pt x="0" y="29462"/>
                  </a:lnTo>
                  <a:lnTo>
                    <a:pt x="11024" y="0"/>
                  </a:lnTo>
                  <a:lnTo>
                    <a:pt x="45974" y="29907"/>
                  </a:lnTo>
                  <a:close/>
                </a:path>
              </a:pathLst>
            </a:custGeom>
            <a:solidFill>
              <a:srgbClr val="666666"/>
            </a:solidFill>
          </p:spPr>
          <p:txBody>
            <a:bodyPr wrap="square" lIns="0" tIns="0" rIns="0" bIns="0" rtlCol="0"/>
            <a:lstStyle/>
            <a:p>
              <a:endParaRPr/>
            </a:p>
          </p:txBody>
        </p:sp>
        <p:sp>
          <p:nvSpPr>
            <p:cNvPr id="101" name="object 101"/>
            <p:cNvSpPr/>
            <p:nvPr/>
          </p:nvSpPr>
          <p:spPr>
            <a:xfrm>
              <a:off x="6658536" y="2340785"/>
              <a:ext cx="46355" cy="30480"/>
            </a:xfrm>
            <a:custGeom>
              <a:avLst/>
              <a:gdLst/>
              <a:ahLst/>
              <a:cxnLst/>
              <a:rect l="l" t="t" r="r" b="b"/>
              <a:pathLst>
                <a:path w="46354" h="30480">
                  <a:moveTo>
                    <a:pt x="0" y="29462"/>
                  </a:moveTo>
                  <a:lnTo>
                    <a:pt x="45974" y="29907"/>
                  </a:lnTo>
                  <a:lnTo>
                    <a:pt x="11024" y="0"/>
                  </a:lnTo>
                  <a:lnTo>
                    <a:pt x="0" y="29462"/>
                  </a:lnTo>
                  <a:close/>
                </a:path>
              </a:pathLst>
            </a:custGeom>
            <a:ln w="9524">
              <a:solidFill>
                <a:srgbClr val="666666"/>
              </a:solidFill>
            </a:ln>
          </p:spPr>
          <p:txBody>
            <a:bodyPr wrap="square" lIns="0" tIns="0" rIns="0" bIns="0" rtlCol="0"/>
            <a:lstStyle/>
            <a:p>
              <a:endParaRPr/>
            </a:p>
          </p:txBody>
        </p:sp>
        <p:sp>
          <p:nvSpPr>
            <p:cNvPr id="102" name="object 102"/>
            <p:cNvSpPr/>
            <p:nvPr/>
          </p:nvSpPr>
          <p:spPr>
            <a:xfrm>
              <a:off x="5499863" y="1918983"/>
              <a:ext cx="1180465" cy="1336675"/>
            </a:xfrm>
            <a:custGeom>
              <a:avLst/>
              <a:gdLst/>
              <a:ahLst/>
              <a:cxnLst/>
              <a:rect l="l" t="t" r="r" b="b"/>
              <a:pathLst>
                <a:path w="1180465" h="1336675">
                  <a:moveTo>
                    <a:pt x="0" y="0"/>
                  </a:moveTo>
                  <a:lnTo>
                    <a:pt x="1179872" y="1336259"/>
                  </a:lnTo>
                </a:path>
              </a:pathLst>
            </a:custGeom>
            <a:ln w="9524">
              <a:solidFill>
                <a:srgbClr val="666666"/>
              </a:solidFill>
            </a:ln>
          </p:spPr>
          <p:txBody>
            <a:bodyPr wrap="square" lIns="0" tIns="0" rIns="0" bIns="0" rtlCol="0"/>
            <a:lstStyle/>
            <a:p>
              <a:endParaRPr/>
            </a:p>
          </p:txBody>
        </p:sp>
        <p:sp>
          <p:nvSpPr>
            <p:cNvPr id="103" name="object 103"/>
            <p:cNvSpPr/>
            <p:nvPr/>
          </p:nvSpPr>
          <p:spPr>
            <a:xfrm>
              <a:off x="6667936" y="3244818"/>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04" name="object 104"/>
            <p:cNvSpPr/>
            <p:nvPr/>
          </p:nvSpPr>
          <p:spPr>
            <a:xfrm>
              <a:off x="6667936" y="3244818"/>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05" name="object 105"/>
            <p:cNvSpPr/>
            <p:nvPr/>
          </p:nvSpPr>
          <p:spPr>
            <a:xfrm>
              <a:off x="5499863" y="1918983"/>
              <a:ext cx="1191260" cy="2251075"/>
            </a:xfrm>
            <a:custGeom>
              <a:avLst/>
              <a:gdLst/>
              <a:ahLst/>
              <a:cxnLst/>
              <a:rect l="l" t="t" r="r" b="b"/>
              <a:pathLst>
                <a:path w="1191259" h="2251075">
                  <a:moveTo>
                    <a:pt x="0" y="0"/>
                  </a:moveTo>
                  <a:lnTo>
                    <a:pt x="1190972" y="2250782"/>
                  </a:lnTo>
                </a:path>
              </a:pathLst>
            </a:custGeom>
            <a:ln w="9524">
              <a:solidFill>
                <a:srgbClr val="666666"/>
              </a:solidFill>
            </a:ln>
          </p:spPr>
          <p:txBody>
            <a:bodyPr wrap="square" lIns="0" tIns="0" rIns="0" bIns="0" rtlCol="0"/>
            <a:lstStyle/>
            <a:p>
              <a:endParaRPr/>
            </a:p>
          </p:txBody>
        </p:sp>
        <p:sp>
          <p:nvSpPr>
            <p:cNvPr id="106" name="object 106"/>
            <p:cNvSpPr/>
            <p:nvPr/>
          </p:nvSpPr>
          <p:spPr>
            <a:xfrm>
              <a:off x="6676936" y="4162416"/>
              <a:ext cx="34290" cy="45720"/>
            </a:xfrm>
            <a:custGeom>
              <a:avLst/>
              <a:gdLst/>
              <a:ahLst/>
              <a:cxnLst/>
              <a:rect l="l" t="t" r="r" b="b"/>
              <a:pathLst>
                <a:path w="34290" h="45720">
                  <a:moveTo>
                    <a:pt x="34099" y="45549"/>
                  </a:moveTo>
                  <a:lnTo>
                    <a:pt x="0" y="14699"/>
                  </a:lnTo>
                  <a:lnTo>
                    <a:pt x="27799" y="0"/>
                  </a:lnTo>
                  <a:lnTo>
                    <a:pt x="34099" y="45549"/>
                  </a:lnTo>
                  <a:close/>
                </a:path>
              </a:pathLst>
            </a:custGeom>
            <a:solidFill>
              <a:srgbClr val="666666"/>
            </a:solidFill>
          </p:spPr>
          <p:txBody>
            <a:bodyPr wrap="square" lIns="0" tIns="0" rIns="0" bIns="0" rtlCol="0"/>
            <a:lstStyle/>
            <a:p>
              <a:endParaRPr/>
            </a:p>
          </p:txBody>
        </p:sp>
        <p:sp>
          <p:nvSpPr>
            <p:cNvPr id="107" name="object 107"/>
            <p:cNvSpPr/>
            <p:nvPr/>
          </p:nvSpPr>
          <p:spPr>
            <a:xfrm>
              <a:off x="6676936" y="4162416"/>
              <a:ext cx="34290" cy="45720"/>
            </a:xfrm>
            <a:custGeom>
              <a:avLst/>
              <a:gdLst/>
              <a:ahLst/>
              <a:cxnLst/>
              <a:rect l="l" t="t" r="r" b="b"/>
              <a:pathLst>
                <a:path w="34290" h="45720">
                  <a:moveTo>
                    <a:pt x="0" y="14699"/>
                  </a:moveTo>
                  <a:lnTo>
                    <a:pt x="34099" y="45549"/>
                  </a:lnTo>
                  <a:lnTo>
                    <a:pt x="27799" y="0"/>
                  </a:lnTo>
                  <a:lnTo>
                    <a:pt x="0" y="14699"/>
                  </a:lnTo>
                  <a:close/>
                </a:path>
              </a:pathLst>
            </a:custGeom>
            <a:ln w="9524">
              <a:solidFill>
                <a:srgbClr val="666666"/>
              </a:solidFill>
            </a:ln>
          </p:spPr>
          <p:txBody>
            <a:bodyPr wrap="square" lIns="0" tIns="0" rIns="0" bIns="0" rtlCol="0"/>
            <a:lstStyle/>
            <a:p>
              <a:endParaRPr/>
            </a:p>
          </p:txBody>
        </p:sp>
        <p:sp>
          <p:nvSpPr>
            <p:cNvPr id="108" name="object 108"/>
            <p:cNvSpPr/>
            <p:nvPr/>
          </p:nvSpPr>
          <p:spPr>
            <a:xfrm>
              <a:off x="5499863" y="2395992"/>
              <a:ext cx="1164590" cy="445770"/>
            </a:xfrm>
            <a:custGeom>
              <a:avLst/>
              <a:gdLst/>
              <a:ahLst/>
              <a:cxnLst/>
              <a:rect l="l" t="t" r="r" b="b"/>
              <a:pathLst>
                <a:path w="1164590" h="445769">
                  <a:moveTo>
                    <a:pt x="0" y="445176"/>
                  </a:moveTo>
                  <a:lnTo>
                    <a:pt x="1164322" y="0"/>
                  </a:lnTo>
                </a:path>
              </a:pathLst>
            </a:custGeom>
            <a:ln w="9524">
              <a:solidFill>
                <a:srgbClr val="666666"/>
              </a:solidFill>
            </a:ln>
          </p:spPr>
          <p:txBody>
            <a:bodyPr wrap="square" lIns="0" tIns="0" rIns="0" bIns="0" rtlCol="0"/>
            <a:lstStyle/>
            <a:p>
              <a:endParaRPr/>
            </a:p>
          </p:txBody>
        </p:sp>
        <p:sp>
          <p:nvSpPr>
            <p:cNvPr id="109" name="object 109"/>
            <p:cNvSpPr/>
            <p:nvPr/>
          </p:nvSpPr>
          <p:spPr>
            <a:xfrm>
              <a:off x="6658561" y="2380555"/>
              <a:ext cx="46355" cy="30480"/>
            </a:xfrm>
            <a:custGeom>
              <a:avLst/>
              <a:gdLst/>
              <a:ahLst/>
              <a:cxnLst/>
              <a:rect l="l" t="t" r="r" b="b"/>
              <a:pathLst>
                <a:path w="46354" h="30480">
                  <a:moveTo>
                    <a:pt x="11249" y="30132"/>
                  </a:moveTo>
                  <a:lnTo>
                    <a:pt x="0" y="742"/>
                  </a:lnTo>
                  <a:lnTo>
                    <a:pt x="45999" y="0"/>
                  </a:lnTo>
                  <a:lnTo>
                    <a:pt x="11249" y="30132"/>
                  </a:lnTo>
                  <a:close/>
                </a:path>
              </a:pathLst>
            </a:custGeom>
            <a:solidFill>
              <a:srgbClr val="666666"/>
            </a:solidFill>
          </p:spPr>
          <p:txBody>
            <a:bodyPr wrap="square" lIns="0" tIns="0" rIns="0" bIns="0" rtlCol="0"/>
            <a:lstStyle/>
            <a:p>
              <a:endParaRPr/>
            </a:p>
          </p:txBody>
        </p:sp>
        <p:sp>
          <p:nvSpPr>
            <p:cNvPr id="110" name="object 110"/>
            <p:cNvSpPr/>
            <p:nvPr/>
          </p:nvSpPr>
          <p:spPr>
            <a:xfrm>
              <a:off x="6658561" y="2380555"/>
              <a:ext cx="46355" cy="30480"/>
            </a:xfrm>
            <a:custGeom>
              <a:avLst/>
              <a:gdLst/>
              <a:ahLst/>
              <a:cxnLst/>
              <a:rect l="l" t="t" r="r" b="b"/>
              <a:pathLst>
                <a:path w="46354" h="30480">
                  <a:moveTo>
                    <a:pt x="11249" y="30132"/>
                  </a:moveTo>
                  <a:lnTo>
                    <a:pt x="45999" y="0"/>
                  </a:lnTo>
                  <a:lnTo>
                    <a:pt x="0" y="742"/>
                  </a:lnTo>
                  <a:lnTo>
                    <a:pt x="11249" y="30132"/>
                  </a:lnTo>
                  <a:close/>
                </a:path>
              </a:pathLst>
            </a:custGeom>
            <a:ln w="9524">
              <a:solidFill>
                <a:srgbClr val="666666"/>
              </a:solidFill>
            </a:ln>
          </p:spPr>
          <p:txBody>
            <a:bodyPr wrap="square" lIns="0" tIns="0" rIns="0" bIns="0" rtlCol="0"/>
            <a:lstStyle/>
            <a:p>
              <a:endParaRPr/>
            </a:p>
          </p:txBody>
        </p:sp>
        <p:sp>
          <p:nvSpPr>
            <p:cNvPr id="111" name="object 111"/>
            <p:cNvSpPr/>
            <p:nvPr/>
          </p:nvSpPr>
          <p:spPr>
            <a:xfrm>
              <a:off x="5499863" y="2841169"/>
              <a:ext cx="1164590" cy="43688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a:p>
          </p:txBody>
        </p:sp>
        <p:sp>
          <p:nvSpPr>
            <p:cNvPr id="112" name="object 112"/>
            <p:cNvSpPr/>
            <p:nvPr/>
          </p:nvSpPr>
          <p:spPr>
            <a:xfrm>
              <a:off x="6658536" y="3262993"/>
              <a:ext cx="46355" cy="30480"/>
            </a:xfrm>
            <a:custGeom>
              <a:avLst/>
              <a:gdLst/>
              <a:ahLst/>
              <a:cxnLst/>
              <a:rect l="l" t="t" r="r" b="b"/>
              <a:pathLst>
                <a:path w="46354" h="30479">
                  <a:moveTo>
                    <a:pt x="45974" y="29899"/>
                  </a:moveTo>
                  <a:lnTo>
                    <a:pt x="0" y="29449"/>
                  </a:lnTo>
                  <a:lnTo>
                    <a:pt x="11024" y="0"/>
                  </a:lnTo>
                  <a:lnTo>
                    <a:pt x="45974" y="29899"/>
                  </a:lnTo>
                  <a:close/>
                </a:path>
              </a:pathLst>
            </a:custGeom>
            <a:solidFill>
              <a:srgbClr val="666666"/>
            </a:solidFill>
          </p:spPr>
          <p:txBody>
            <a:bodyPr wrap="square" lIns="0" tIns="0" rIns="0" bIns="0" rtlCol="0"/>
            <a:lstStyle/>
            <a:p>
              <a:endParaRPr/>
            </a:p>
          </p:txBody>
        </p:sp>
        <p:sp>
          <p:nvSpPr>
            <p:cNvPr id="113" name="object 113"/>
            <p:cNvSpPr/>
            <p:nvPr/>
          </p:nvSpPr>
          <p:spPr>
            <a:xfrm>
              <a:off x="6658536" y="3262993"/>
              <a:ext cx="46355" cy="30480"/>
            </a:xfrm>
            <a:custGeom>
              <a:avLst/>
              <a:gdLst/>
              <a:ahLst/>
              <a:cxnLst/>
              <a:rect l="l" t="t" r="r" b="b"/>
              <a:pathLst>
                <a:path w="46354" h="30479">
                  <a:moveTo>
                    <a:pt x="0" y="29449"/>
                  </a:moveTo>
                  <a:lnTo>
                    <a:pt x="45974" y="29899"/>
                  </a:lnTo>
                  <a:lnTo>
                    <a:pt x="11024" y="0"/>
                  </a:lnTo>
                  <a:lnTo>
                    <a:pt x="0" y="29449"/>
                  </a:lnTo>
                  <a:close/>
                </a:path>
              </a:pathLst>
            </a:custGeom>
            <a:ln w="9524">
              <a:solidFill>
                <a:srgbClr val="666666"/>
              </a:solidFill>
            </a:ln>
          </p:spPr>
          <p:txBody>
            <a:bodyPr wrap="square" lIns="0" tIns="0" rIns="0" bIns="0" rtlCol="0"/>
            <a:lstStyle/>
            <a:p>
              <a:endParaRPr/>
            </a:p>
          </p:txBody>
        </p:sp>
        <p:sp>
          <p:nvSpPr>
            <p:cNvPr id="114" name="object 114"/>
            <p:cNvSpPr/>
            <p:nvPr/>
          </p:nvSpPr>
          <p:spPr>
            <a:xfrm>
              <a:off x="5499863" y="284116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5" name="object 115"/>
            <p:cNvSpPr/>
            <p:nvPr/>
          </p:nvSpPr>
          <p:spPr>
            <a:xfrm>
              <a:off x="6667936" y="4167016"/>
              <a:ext cx="40640" cy="43180"/>
            </a:xfrm>
            <a:custGeom>
              <a:avLst/>
              <a:gdLst/>
              <a:ahLst/>
              <a:cxnLst/>
              <a:rect l="l" t="t" r="r" b="b"/>
              <a:pathLst>
                <a:path w="40640" h="43179">
                  <a:moveTo>
                    <a:pt x="40399" y="42824"/>
                  </a:moveTo>
                  <a:lnTo>
                    <a:pt x="0" y="20824"/>
                  </a:lnTo>
                  <a:lnTo>
                    <a:pt x="23599" y="0"/>
                  </a:lnTo>
                  <a:lnTo>
                    <a:pt x="40399" y="42824"/>
                  </a:lnTo>
                  <a:close/>
                </a:path>
              </a:pathLst>
            </a:custGeom>
            <a:solidFill>
              <a:srgbClr val="666666"/>
            </a:solidFill>
          </p:spPr>
          <p:txBody>
            <a:bodyPr wrap="square" lIns="0" tIns="0" rIns="0" bIns="0" rtlCol="0"/>
            <a:lstStyle/>
            <a:p>
              <a:endParaRPr/>
            </a:p>
          </p:txBody>
        </p:sp>
        <p:sp>
          <p:nvSpPr>
            <p:cNvPr id="116" name="object 116"/>
            <p:cNvSpPr/>
            <p:nvPr/>
          </p:nvSpPr>
          <p:spPr>
            <a:xfrm>
              <a:off x="6667936" y="4167016"/>
              <a:ext cx="40640" cy="43180"/>
            </a:xfrm>
            <a:custGeom>
              <a:avLst/>
              <a:gdLst/>
              <a:ahLst/>
              <a:cxnLst/>
              <a:rect l="l" t="t" r="r" b="b"/>
              <a:pathLst>
                <a:path w="40640" h="43179">
                  <a:moveTo>
                    <a:pt x="0" y="20824"/>
                  </a:moveTo>
                  <a:lnTo>
                    <a:pt x="40399" y="42824"/>
                  </a:lnTo>
                  <a:lnTo>
                    <a:pt x="23599" y="0"/>
                  </a:lnTo>
                  <a:lnTo>
                    <a:pt x="0" y="20824"/>
                  </a:lnTo>
                  <a:close/>
                </a:path>
              </a:pathLst>
            </a:custGeom>
            <a:ln w="9524">
              <a:solidFill>
                <a:srgbClr val="666666"/>
              </a:solidFill>
            </a:ln>
          </p:spPr>
          <p:txBody>
            <a:bodyPr wrap="square" lIns="0" tIns="0" rIns="0" bIns="0" rtlCol="0"/>
            <a:lstStyle/>
            <a:p>
              <a:endParaRPr/>
            </a:p>
          </p:txBody>
        </p:sp>
        <p:sp>
          <p:nvSpPr>
            <p:cNvPr id="117" name="object 117"/>
            <p:cNvSpPr/>
            <p:nvPr/>
          </p:nvSpPr>
          <p:spPr>
            <a:xfrm>
              <a:off x="5499863" y="2418540"/>
              <a:ext cx="1180465" cy="1344930"/>
            </a:xfrm>
            <a:custGeom>
              <a:avLst/>
              <a:gdLst/>
              <a:ahLst/>
              <a:cxnLst/>
              <a:rect l="l" t="t" r="r" b="b"/>
              <a:pathLst>
                <a:path w="1180465" h="1344929">
                  <a:moveTo>
                    <a:pt x="0" y="1344852"/>
                  </a:moveTo>
                  <a:lnTo>
                    <a:pt x="1179997" y="0"/>
                  </a:lnTo>
                </a:path>
              </a:pathLst>
            </a:custGeom>
            <a:ln w="9524">
              <a:solidFill>
                <a:srgbClr val="666666"/>
              </a:solidFill>
            </a:ln>
          </p:spPr>
          <p:txBody>
            <a:bodyPr wrap="square" lIns="0" tIns="0" rIns="0" bIns="0" rtlCol="0"/>
            <a:lstStyle/>
            <a:p>
              <a:endParaRPr/>
            </a:p>
          </p:txBody>
        </p:sp>
        <p:sp>
          <p:nvSpPr>
            <p:cNvPr id="118" name="object 118"/>
            <p:cNvSpPr/>
            <p:nvPr/>
          </p:nvSpPr>
          <p:spPr>
            <a:xfrm>
              <a:off x="6668036" y="2386050"/>
              <a:ext cx="40640" cy="43180"/>
            </a:xfrm>
            <a:custGeom>
              <a:avLst/>
              <a:gdLst/>
              <a:ahLst/>
              <a:cxnLst/>
              <a:rect l="l" t="t" r="r" b="b"/>
              <a:pathLst>
                <a:path w="40640" h="43180">
                  <a:moveTo>
                    <a:pt x="23649" y="42867"/>
                  </a:moveTo>
                  <a:lnTo>
                    <a:pt x="0" y="22114"/>
                  </a:lnTo>
                  <a:lnTo>
                    <a:pt x="40349" y="0"/>
                  </a:lnTo>
                  <a:lnTo>
                    <a:pt x="23649" y="42867"/>
                  </a:lnTo>
                  <a:close/>
                </a:path>
              </a:pathLst>
            </a:custGeom>
            <a:solidFill>
              <a:srgbClr val="666666"/>
            </a:solidFill>
          </p:spPr>
          <p:txBody>
            <a:bodyPr wrap="square" lIns="0" tIns="0" rIns="0" bIns="0" rtlCol="0"/>
            <a:lstStyle/>
            <a:p>
              <a:endParaRPr/>
            </a:p>
          </p:txBody>
        </p:sp>
        <p:sp>
          <p:nvSpPr>
            <p:cNvPr id="119" name="object 119"/>
            <p:cNvSpPr/>
            <p:nvPr/>
          </p:nvSpPr>
          <p:spPr>
            <a:xfrm>
              <a:off x="6668036" y="2386050"/>
              <a:ext cx="40640" cy="43180"/>
            </a:xfrm>
            <a:custGeom>
              <a:avLst/>
              <a:gdLst/>
              <a:ahLst/>
              <a:cxnLst/>
              <a:rect l="l" t="t" r="r" b="b"/>
              <a:pathLst>
                <a:path w="40640" h="43180">
                  <a:moveTo>
                    <a:pt x="23649" y="42867"/>
                  </a:moveTo>
                  <a:lnTo>
                    <a:pt x="40349" y="0"/>
                  </a:lnTo>
                  <a:lnTo>
                    <a:pt x="0" y="22114"/>
                  </a:lnTo>
                  <a:lnTo>
                    <a:pt x="23649" y="42867"/>
                  </a:lnTo>
                  <a:close/>
                </a:path>
              </a:pathLst>
            </a:custGeom>
            <a:ln w="9524">
              <a:solidFill>
                <a:srgbClr val="666666"/>
              </a:solidFill>
            </a:ln>
          </p:spPr>
          <p:txBody>
            <a:bodyPr wrap="square" lIns="0" tIns="0" rIns="0" bIns="0" rtlCol="0"/>
            <a:lstStyle/>
            <a:p>
              <a:endParaRPr/>
            </a:p>
          </p:txBody>
        </p:sp>
        <p:sp>
          <p:nvSpPr>
            <p:cNvPr id="120" name="object 120"/>
            <p:cNvSpPr/>
            <p:nvPr/>
          </p:nvSpPr>
          <p:spPr>
            <a:xfrm>
              <a:off x="5499863" y="3318193"/>
              <a:ext cx="1164590" cy="445770"/>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a:p>
          </p:txBody>
        </p:sp>
        <p:sp>
          <p:nvSpPr>
            <p:cNvPr id="121" name="object 121"/>
            <p:cNvSpPr/>
            <p:nvPr/>
          </p:nvSpPr>
          <p:spPr>
            <a:xfrm>
              <a:off x="6658561" y="3302743"/>
              <a:ext cx="46355" cy="30480"/>
            </a:xfrm>
            <a:custGeom>
              <a:avLst/>
              <a:gdLst/>
              <a:ahLst/>
              <a:cxnLst/>
              <a:rect l="l" t="t" r="r" b="b"/>
              <a:pathLst>
                <a:path w="46354" h="30479">
                  <a:moveTo>
                    <a:pt x="11249" y="30149"/>
                  </a:moveTo>
                  <a:lnTo>
                    <a:pt x="0" y="749"/>
                  </a:lnTo>
                  <a:lnTo>
                    <a:pt x="45999" y="0"/>
                  </a:lnTo>
                  <a:lnTo>
                    <a:pt x="11249" y="30149"/>
                  </a:lnTo>
                  <a:close/>
                </a:path>
              </a:pathLst>
            </a:custGeom>
            <a:solidFill>
              <a:srgbClr val="666666"/>
            </a:solidFill>
          </p:spPr>
          <p:txBody>
            <a:bodyPr wrap="square" lIns="0" tIns="0" rIns="0" bIns="0" rtlCol="0"/>
            <a:lstStyle/>
            <a:p>
              <a:endParaRPr/>
            </a:p>
          </p:txBody>
        </p:sp>
        <p:sp>
          <p:nvSpPr>
            <p:cNvPr id="122" name="object 122"/>
            <p:cNvSpPr/>
            <p:nvPr/>
          </p:nvSpPr>
          <p:spPr>
            <a:xfrm>
              <a:off x="6658561" y="3302743"/>
              <a:ext cx="46355" cy="30480"/>
            </a:xfrm>
            <a:custGeom>
              <a:avLst/>
              <a:gdLst/>
              <a:ahLst/>
              <a:cxnLst/>
              <a:rect l="l" t="t" r="r" b="b"/>
              <a:pathLst>
                <a:path w="46354" h="30479">
                  <a:moveTo>
                    <a:pt x="11249" y="30149"/>
                  </a:moveTo>
                  <a:lnTo>
                    <a:pt x="45999" y="0"/>
                  </a:lnTo>
                  <a:lnTo>
                    <a:pt x="0" y="749"/>
                  </a:lnTo>
                  <a:lnTo>
                    <a:pt x="11249" y="30149"/>
                  </a:lnTo>
                  <a:close/>
                </a:path>
              </a:pathLst>
            </a:custGeom>
            <a:ln w="9524">
              <a:solidFill>
                <a:srgbClr val="666666"/>
              </a:solidFill>
            </a:ln>
          </p:spPr>
          <p:txBody>
            <a:bodyPr wrap="square" lIns="0" tIns="0" rIns="0" bIns="0" rtlCol="0"/>
            <a:lstStyle/>
            <a:p>
              <a:endParaRPr/>
            </a:p>
          </p:txBody>
        </p:sp>
        <p:sp>
          <p:nvSpPr>
            <p:cNvPr id="123" name="object 123"/>
            <p:cNvSpPr/>
            <p:nvPr/>
          </p:nvSpPr>
          <p:spPr>
            <a:xfrm>
              <a:off x="5499863" y="3763392"/>
              <a:ext cx="1164590" cy="43688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a:p>
          </p:txBody>
        </p:sp>
        <p:sp>
          <p:nvSpPr>
            <p:cNvPr id="124" name="object 124"/>
            <p:cNvSpPr/>
            <p:nvPr/>
          </p:nvSpPr>
          <p:spPr>
            <a:xfrm>
              <a:off x="6658536" y="4185191"/>
              <a:ext cx="46355" cy="30480"/>
            </a:xfrm>
            <a:custGeom>
              <a:avLst/>
              <a:gdLst/>
              <a:ahLst/>
              <a:cxnLst/>
              <a:rect l="l" t="t" r="r" b="b"/>
              <a:pathLst>
                <a:path w="46354" h="30479">
                  <a:moveTo>
                    <a:pt x="45974" y="29899"/>
                  </a:moveTo>
                  <a:lnTo>
                    <a:pt x="0" y="29449"/>
                  </a:lnTo>
                  <a:lnTo>
                    <a:pt x="11024" y="0"/>
                  </a:lnTo>
                  <a:lnTo>
                    <a:pt x="45974" y="29899"/>
                  </a:lnTo>
                  <a:close/>
                </a:path>
              </a:pathLst>
            </a:custGeom>
            <a:solidFill>
              <a:srgbClr val="666666"/>
            </a:solidFill>
          </p:spPr>
          <p:txBody>
            <a:bodyPr wrap="square" lIns="0" tIns="0" rIns="0" bIns="0" rtlCol="0"/>
            <a:lstStyle/>
            <a:p>
              <a:endParaRPr/>
            </a:p>
          </p:txBody>
        </p:sp>
        <p:sp>
          <p:nvSpPr>
            <p:cNvPr id="125" name="object 125"/>
            <p:cNvSpPr/>
            <p:nvPr/>
          </p:nvSpPr>
          <p:spPr>
            <a:xfrm>
              <a:off x="6658536" y="4185191"/>
              <a:ext cx="46355" cy="30480"/>
            </a:xfrm>
            <a:custGeom>
              <a:avLst/>
              <a:gdLst/>
              <a:ahLst/>
              <a:cxnLst/>
              <a:rect l="l" t="t" r="r" b="b"/>
              <a:pathLst>
                <a:path w="46354" h="30479">
                  <a:moveTo>
                    <a:pt x="0" y="29449"/>
                  </a:moveTo>
                  <a:lnTo>
                    <a:pt x="45974" y="29899"/>
                  </a:lnTo>
                  <a:lnTo>
                    <a:pt x="11024" y="0"/>
                  </a:lnTo>
                  <a:lnTo>
                    <a:pt x="0" y="29449"/>
                  </a:lnTo>
                  <a:close/>
                </a:path>
              </a:pathLst>
            </a:custGeom>
            <a:ln w="9524">
              <a:solidFill>
                <a:srgbClr val="666666"/>
              </a:solidFill>
            </a:ln>
          </p:spPr>
          <p:txBody>
            <a:bodyPr wrap="square" lIns="0" tIns="0" rIns="0" bIns="0" rtlCol="0"/>
            <a:lstStyle/>
            <a:p>
              <a:endParaRPr/>
            </a:p>
          </p:txBody>
        </p:sp>
        <p:sp>
          <p:nvSpPr>
            <p:cNvPr id="126" name="object 126"/>
            <p:cNvSpPr/>
            <p:nvPr/>
          </p:nvSpPr>
          <p:spPr>
            <a:xfrm>
              <a:off x="5499863" y="4240391"/>
              <a:ext cx="1164590" cy="445770"/>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a:p>
          </p:txBody>
        </p:sp>
        <p:sp>
          <p:nvSpPr>
            <p:cNvPr id="127" name="object 127"/>
            <p:cNvSpPr/>
            <p:nvPr/>
          </p:nvSpPr>
          <p:spPr>
            <a:xfrm>
              <a:off x="6658561" y="4224941"/>
              <a:ext cx="46355" cy="30480"/>
            </a:xfrm>
            <a:custGeom>
              <a:avLst/>
              <a:gdLst/>
              <a:ahLst/>
              <a:cxnLst/>
              <a:rect l="l" t="t" r="r" b="b"/>
              <a:pathLst>
                <a:path w="46354" h="30479">
                  <a:moveTo>
                    <a:pt x="11249" y="30149"/>
                  </a:moveTo>
                  <a:lnTo>
                    <a:pt x="0" y="749"/>
                  </a:lnTo>
                  <a:lnTo>
                    <a:pt x="45999" y="0"/>
                  </a:lnTo>
                  <a:lnTo>
                    <a:pt x="11249" y="30149"/>
                  </a:lnTo>
                  <a:close/>
                </a:path>
              </a:pathLst>
            </a:custGeom>
            <a:solidFill>
              <a:srgbClr val="666666"/>
            </a:solidFill>
          </p:spPr>
          <p:txBody>
            <a:bodyPr wrap="square" lIns="0" tIns="0" rIns="0" bIns="0" rtlCol="0"/>
            <a:lstStyle/>
            <a:p>
              <a:endParaRPr/>
            </a:p>
          </p:txBody>
        </p:sp>
        <p:sp>
          <p:nvSpPr>
            <p:cNvPr id="128" name="object 128"/>
            <p:cNvSpPr/>
            <p:nvPr/>
          </p:nvSpPr>
          <p:spPr>
            <a:xfrm>
              <a:off x="6658561" y="4224941"/>
              <a:ext cx="46355" cy="30480"/>
            </a:xfrm>
            <a:custGeom>
              <a:avLst/>
              <a:gdLst/>
              <a:ahLst/>
              <a:cxnLst/>
              <a:rect l="l" t="t" r="r" b="b"/>
              <a:pathLst>
                <a:path w="46354" h="30479">
                  <a:moveTo>
                    <a:pt x="11249" y="30149"/>
                  </a:moveTo>
                  <a:lnTo>
                    <a:pt x="45999" y="0"/>
                  </a:lnTo>
                  <a:lnTo>
                    <a:pt x="0" y="749"/>
                  </a:lnTo>
                  <a:lnTo>
                    <a:pt x="11249" y="30149"/>
                  </a:lnTo>
                  <a:close/>
                </a:path>
              </a:pathLst>
            </a:custGeom>
            <a:ln w="9524">
              <a:solidFill>
                <a:srgbClr val="666666"/>
              </a:solidFill>
            </a:ln>
          </p:spPr>
          <p:txBody>
            <a:bodyPr wrap="square" lIns="0" tIns="0" rIns="0" bIns="0" rtlCol="0"/>
            <a:lstStyle/>
            <a:p>
              <a:endParaRPr/>
            </a:p>
          </p:txBody>
        </p:sp>
        <p:sp>
          <p:nvSpPr>
            <p:cNvPr id="129" name="object 129"/>
            <p:cNvSpPr/>
            <p:nvPr/>
          </p:nvSpPr>
          <p:spPr>
            <a:xfrm>
              <a:off x="5499863" y="3340743"/>
              <a:ext cx="1180465" cy="1344930"/>
            </a:xfrm>
            <a:custGeom>
              <a:avLst/>
              <a:gdLst/>
              <a:ahLst/>
              <a:cxnLst/>
              <a:rect l="l" t="t" r="r" b="b"/>
              <a:pathLst>
                <a:path w="1180465" h="1344929">
                  <a:moveTo>
                    <a:pt x="0" y="1344847"/>
                  </a:moveTo>
                  <a:lnTo>
                    <a:pt x="1179997" y="0"/>
                  </a:lnTo>
                </a:path>
              </a:pathLst>
            </a:custGeom>
            <a:ln w="9524">
              <a:solidFill>
                <a:srgbClr val="666666"/>
              </a:solidFill>
            </a:ln>
          </p:spPr>
          <p:txBody>
            <a:bodyPr wrap="square" lIns="0" tIns="0" rIns="0" bIns="0" rtlCol="0"/>
            <a:lstStyle/>
            <a:p>
              <a:endParaRPr/>
            </a:p>
          </p:txBody>
        </p:sp>
        <p:sp>
          <p:nvSpPr>
            <p:cNvPr id="130" name="object 130"/>
            <p:cNvSpPr/>
            <p:nvPr/>
          </p:nvSpPr>
          <p:spPr>
            <a:xfrm>
              <a:off x="6668036" y="3308243"/>
              <a:ext cx="40640" cy="43180"/>
            </a:xfrm>
            <a:custGeom>
              <a:avLst/>
              <a:gdLst/>
              <a:ahLst/>
              <a:cxnLst/>
              <a:rect l="l" t="t" r="r" b="b"/>
              <a:pathLst>
                <a:path w="40640" h="43179">
                  <a:moveTo>
                    <a:pt x="23649" y="42874"/>
                  </a:moveTo>
                  <a:lnTo>
                    <a:pt x="0" y="22124"/>
                  </a:lnTo>
                  <a:lnTo>
                    <a:pt x="40349" y="0"/>
                  </a:lnTo>
                  <a:lnTo>
                    <a:pt x="23649" y="42874"/>
                  </a:lnTo>
                  <a:close/>
                </a:path>
              </a:pathLst>
            </a:custGeom>
            <a:solidFill>
              <a:srgbClr val="666666"/>
            </a:solidFill>
          </p:spPr>
          <p:txBody>
            <a:bodyPr wrap="square" lIns="0" tIns="0" rIns="0" bIns="0" rtlCol="0"/>
            <a:lstStyle/>
            <a:p>
              <a:endParaRPr/>
            </a:p>
          </p:txBody>
        </p:sp>
        <p:sp>
          <p:nvSpPr>
            <p:cNvPr id="131" name="object 131"/>
            <p:cNvSpPr/>
            <p:nvPr/>
          </p:nvSpPr>
          <p:spPr>
            <a:xfrm>
              <a:off x="6668036" y="3308243"/>
              <a:ext cx="40640" cy="43180"/>
            </a:xfrm>
            <a:custGeom>
              <a:avLst/>
              <a:gdLst/>
              <a:ahLst/>
              <a:cxnLst/>
              <a:rect l="l" t="t" r="r" b="b"/>
              <a:pathLst>
                <a:path w="40640" h="43179">
                  <a:moveTo>
                    <a:pt x="23649" y="42874"/>
                  </a:moveTo>
                  <a:lnTo>
                    <a:pt x="40349" y="0"/>
                  </a:lnTo>
                  <a:lnTo>
                    <a:pt x="0" y="22124"/>
                  </a:lnTo>
                  <a:lnTo>
                    <a:pt x="23649" y="42874"/>
                  </a:lnTo>
                  <a:close/>
                </a:path>
              </a:pathLst>
            </a:custGeom>
            <a:ln w="9524">
              <a:solidFill>
                <a:srgbClr val="666666"/>
              </a:solidFill>
            </a:ln>
          </p:spPr>
          <p:txBody>
            <a:bodyPr wrap="square" lIns="0" tIns="0" rIns="0" bIns="0" rtlCol="0"/>
            <a:lstStyle/>
            <a:p>
              <a:endParaRPr/>
            </a:p>
          </p:txBody>
        </p:sp>
        <p:sp>
          <p:nvSpPr>
            <p:cNvPr id="132" name="object 132"/>
            <p:cNvSpPr/>
            <p:nvPr/>
          </p:nvSpPr>
          <p:spPr>
            <a:xfrm>
              <a:off x="5499863" y="2426137"/>
              <a:ext cx="1191260" cy="2259965"/>
            </a:xfrm>
            <a:custGeom>
              <a:avLst/>
              <a:gdLst/>
              <a:ahLst/>
              <a:cxnLst/>
              <a:rect l="l" t="t" r="r" b="b"/>
              <a:pathLst>
                <a:path w="1191259" h="2259965">
                  <a:moveTo>
                    <a:pt x="0" y="2259452"/>
                  </a:moveTo>
                  <a:lnTo>
                    <a:pt x="1191047" y="0"/>
                  </a:lnTo>
                </a:path>
              </a:pathLst>
            </a:custGeom>
            <a:ln w="9524">
              <a:solidFill>
                <a:srgbClr val="666666"/>
              </a:solidFill>
            </a:ln>
          </p:spPr>
          <p:txBody>
            <a:bodyPr wrap="square" lIns="0" tIns="0" rIns="0" bIns="0" rtlCol="0"/>
            <a:lstStyle/>
            <a:p>
              <a:endParaRPr/>
            </a:p>
          </p:txBody>
        </p:sp>
        <p:sp>
          <p:nvSpPr>
            <p:cNvPr id="133" name="object 133"/>
            <p:cNvSpPr/>
            <p:nvPr/>
          </p:nvSpPr>
          <p:spPr>
            <a:xfrm>
              <a:off x="6676986" y="2387900"/>
              <a:ext cx="34290" cy="45720"/>
            </a:xfrm>
            <a:custGeom>
              <a:avLst/>
              <a:gdLst/>
              <a:ahLst/>
              <a:cxnLst/>
              <a:rect l="l" t="t" r="r" b="b"/>
              <a:pathLst>
                <a:path w="34290" h="45719">
                  <a:moveTo>
                    <a:pt x="27849" y="45574"/>
                  </a:moveTo>
                  <a:lnTo>
                    <a:pt x="0" y="30902"/>
                  </a:lnTo>
                  <a:lnTo>
                    <a:pt x="34074" y="0"/>
                  </a:lnTo>
                  <a:lnTo>
                    <a:pt x="27849" y="45574"/>
                  </a:lnTo>
                  <a:close/>
                </a:path>
              </a:pathLst>
            </a:custGeom>
            <a:solidFill>
              <a:srgbClr val="666666"/>
            </a:solidFill>
          </p:spPr>
          <p:txBody>
            <a:bodyPr wrap="square" lIns="0" tIns="0" rIns="0" bIns="0" rtlCol="0"/>
            <a:lstStyle/>
            <a:p>
              <a:endParaRPr/>
            </a:p>
          </p:txBody>
        </p:sp>
        <p:sp>
          <p:nvSpPr>
            <p:cNvPr id="134" name="object 134"/>
            <p:cNvSpPr/>
            <p:nvPr/>
          </p:nvSpPr>
          <p:spPr>
            <a:xfrm>
              <a:off x="6676986" y="2387900"/>
              <a:ext cx="34290" cy="45720"/>
            </a:xfrm>
            <a:custGeom>
              <a:avLst/>
              <a:gdLst/>
              <a:ahLst/>
              <a:cxnLst/>
              <a:rect l="l" t="t" r="r" b="b"/>
              <a:pathLst>
                <a:path w="34290" h="45719">
                  <a:moveTo>
                    <a:pt x="27849" y="45574"/>
                  </a:moveTo>
                  <a:lnTo>
                    <a:pt x="34074" y="0"/>
                  </a:lnTo>
                  <a:lnTo>
                    <a:pt x="0" y="30902"/>
                  </a:lnTo>
                  <a:lnTo>
                    <a:pt x="27849" y="45574"/>
                  </a:lnTo>
                  <a:close/>
                </a:path>
              </a:pathLst>
            </a:custGeom>
            <a:ln w="9524">
              <a:solidFill>
                <a:srgbClr val="666666"/>
              </a:solidFill>
            </a:ln>
          </p:spPr>
          <p:txBody>
            <a:bodyPr wrap="square" lIns="0" tIns="0" rIns="0" bIns="0" rtlCol="0"/>
            <a:lstStyle/>
            <a:p>
              <a:endParaRPr/>
            </a:p>
          </p:txBody>
        </p:sp>
        <p:sp>
          <p:nvSpPr>
            <p:cNvPr id="135" name="object 135"/>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6" name="object 136"/>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7" name="object 137"/>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8" name="object 138"/>
          <p:cNvGrpSpPr/>
          <p:nvPr/>
        </p:nvGrpSpPr>
        <p:grpSpPr>
          <a:xfrm>
            <a:off x="1085910" y="2964206"/>
            <a:ext cx="668020" cy="668020"/>
            <a:chOff x="1085910" y="2964206"/>
            <a:chExt cx="668020" cy="668020"/>
          </a:xfrm>
        </p:grpSpPr>
        <p:sp>
          <p:nvSpPr>
            <p:cNvPr id="139" name="object 139"/>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40" name="object 140"/>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1" name="object 141"/>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2" name="object 142"/>
          <p:cNvGrpSpPr/>
          <p:nvPr/>
        </p:nvGrpSpPr>
        <p:grpSpPr>
          <a:xfrm>
            <a:off x="1085910" y="3886429"/>
            <a:ext cx="668020" cy="668020"/>
            <a:chOff x="1085910" y="3886429"/>
            <a:chExt cx="668020" cy="668020"/>
          </a:xfrm>
        </p:grpSpPr>
        <p:sp>
          <p:nvSpPr>
            <p:cNvPr id="143" name="object 143"/>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4" name="object 144"/>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5" name="object 145"/>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6" name="object 146"/>
          <p:cNvGrpSpPr/>
          <p:nvPr/>
        </p:nvGrpSpPr>
        <p:grpSpPr>
          <a:xfrm>
            <a:off x="595311" y="2042020"/>
            <a:ext cx="6784975" cy="1285240"/>
            <a:chOff x="595311" y="2042020"/>
            <a:chExt cx="6784975" cy="1285240"/>
          </a:xfrm>
        </p:grpSpPr>
        <p:sp>
          <p:nvSpPr>
            <p:cNvPr id="147" name="object 147"/>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8" name="object 148"/>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49" name="object 149"/>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50" name="object 150"/>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1" name="object 151"/>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2" name="object 152"/>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sp>
          <p:nvSpPr>
            <p:cNvPr id="153" name="object 153"/>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54" name="object 154"/>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55" name="object 155"/>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6" name="object 156"/>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7" name="object 157"/>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8" name="object 158"/>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59" name="object 159"/>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60" name="object 160"/>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1" name="object 161"/>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spcBef>
                <a:spcPts val="40"/>
              </a:spcBef>
            </a:pPr>
            <a:endParaRPr sz="3850">
              <a:latin typeface="Times New Roman"/>
              <a:cs typeface="Times New Roman"/>
            </a:endParaRPr>
          </a:p>
          <a:p>
            <a:pPr marL="109220">
              <a:lnSpc>
                <a:spcPct val="100000"/>
              </a:lnSpc>
            </a:pPr>
            <a:r>
              <a:rPr sz="2400">
                <a:latin typeface="Arial"/>
                <a:cs typeface="Arial"/>
              </a:rPr>
              <a:t>ŷ</a:t>
            </a:r>
          </a:p>
        </p:txBody>
      </p:sp>
      <p:sp>
        <p:nvSpPr>
          <p:cNvPr id="162" name="object 162"/>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63" name="object 163"/>
          <p:cNvGrpSpPr/>
          <p:nvPr/>
        </p:nvGrpSpPr>
        <p:grpSpPr>
          <a:xfrm>
            <a:off x="6712849" y="2964206"/>
            <a:ext cx="668020" cy="668020"/>
            <a:chOff x="6712849" y="2964206"/>
            <a:chExt cx="668020" cy="668020"/>
          </a:xfrm>
        </p:grpSpPr>
        <p:sp>
          <p:nvSpPr>
            <p:cNvPr id="164" name="object 164"/>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65" name="object 165"/>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66" name="object 166"/>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67" name="object 167"/>
          <p:cNvGrpSpPr/>
          <p:nvPr/>
        </p:nvGrpSpPr>
        <p:grpSpPr>
          <a:xfrm>
            <a:off x="6712849" y="3886429"/>
            <a:ext cx="668020" cy="668020"/>
            <a:chOff x="6712849" y="3886429"/>
            <a:chExt cx="668020" cy="668020"/>
          </a:xfrm>
        </p:grpSpPr>
        <p:sp>
          <p:nvSpPr>
            <p:cNvPr id="168" name="object 168"/>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69" name="object 169"/>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0" name="object 170"/>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1" name="object 171"/>
          <p:cNvGrpSpPr/>
          <p:nvPr/>
        </p:nvGrpSpPr>
        <p:grpSpPr>
          <a:xfrm>
            <a:off x="7370747" y="2355237"/>
            <a:ext cx="486409" cy="1885950"/>
            <a:chOff x="7370747" y="2355237"/>
            <a:chExt cx="486409" cy="1885950"/>
          </a:xfrm>
        </p:grpSpPr>
        <p:sp>
          <p:nvSpPr>
            <p:cNvPr id="172" name="object 172"/>
            <p:cNvSpPr/>
            <p:nvPr/>
          </p:nvSpPr>
          <p:spPr>
            <a:xfrm>
              <a:off x="7375510"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73" name="object 173"/>
            <p:cNvSpPr/>
            <p:nvPr/>
          </p:nvSpPr>
          <p:spPr>
            <a:xfrm>
              <a:off x="7808859" y="236000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74" name="object 174"/>
            <p:cNvSpPr/>
            <p:nvPr/>
          </p:nvSpPr>
          <p:spPr>
            <a:xfrm>
              <a:off x="7808859" y="236000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75" name="object 175"/>
            <p:cNvSpPr/>
            <p:nvPr/>
          </p:nvSpPr>
          <p:spPr>
            <a:xfrm>
              <a:off x="7375560" y="3302293"/>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76" name="object 176"/>
            <p:cNvSpPr/>
            <p:nvPr/>
          </p:nvSpPr>
          <p:spPr>
            <a:xfrm>
              <a:off x="7808909" y="3286543"/>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77" name="object 177"/>
            <p:cNvSpPr/>
            <p:nvPr/>
          </p:nvSpPr>
          <p:spPr>
            <a:xfrm>
              <a:off x="7808909" y="3286543"/>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sp>
          <p:nvSpPr>
            <p:cNvPr id="178" name="object 178"/>
            <p:cNvSpPr/>
            <p:nvPr/>
          </p:nvSpPr>
          <p:spPr>
            <a:xfrm>
              <a:off x="7375560"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79" name="object 179"/>
            <p:cNvSpPr/>
            <p:nvPr/>
          </p:nvSpPr>
          <p:spPr>
            <a:xfrm>
              <a:off x="7808909" y="4204391"/>
              <a:ext cx="43815" cy="31750"/>
            </a:xfrm>
            <a:custGeom>
              <a:avLst/>
              <a:gdLst/>
              <a:ahLst/>
              <a:cxnLst/>
              <a:rect l="l" t="t" r="r" b="b"/>
              <a:pathLst>
                <a:path w="43815" h="31750">
                  <a:moveTo>
                    <a:pt x="0" y="31474"/>
                  </a:moveTo>
                  <a:lnTo>
                    <a:pt x="0" y="0"/>
                  </a:lnTo>
                  <a:lnTo>
                    <a:pt x="43224" y="15749"/>
                  </a:lnTo>
                  <a:lnTo>
                    <a:pt x="0" y="31474"/>
                  </a:lnTo>
                  <a:close/>
                </a:path>
              </a:pathLst>
            </a:custGeom>
            <a:solidFill>
              <a:srgbClr val="666666"/>
            </a:solidFill>
          </p:spPr>
          <p:txBody>
            <a:bodyPr wrap="square" lIns="0" tIns="0" rIns="0" bIns="0" rtlCol="0"/>
            <a:lstStyle/>
            <a:p>
              <a:endParaRPr/>
            </a:p>
          </p:txBody>
        </p:sp>
        <p:sp>
          <p:nvSpPr>
            <p:cNvPr id="180" name="object 180"/>
            <p:cNvSpPr/>
            <p:nvPr/>
          </p:nvSpPr>
          <p:spPr>
            <a:xfrm>
              <a:off x="7808909" y="4204391"/>
              <a:ext cx="43815" cy="31750"/>
            </a:xfrm>
            <a:custGeom>
              <a:avLst/>
              <a:gdLst/>
              <a:ahLst/>
              <a:cxnLst/>
              <a:rect l="l" t="t" r="r" b="b"/>
              <a:pathLst>
                <a:path w="43815" h="31750">
                  <a:moveTo>
                    <a:pt x="0" y="31474"/>
                  </a:moveTo>
                  <a:lnTo>
                    <a:pt x="43224" y="15749"/>
                  </a:lnTo>
                  <a:lnTo>
                    <a:pt x="0" y="0"/>
                  </a:lnTo>
                  <a:lnTo>
                    <a:pt x="0" y="31474"/>
                  </a:lnTo>
                  <a:close/>
                </a:path>
              </a:pathLst>
            </a:custGeom>
            <a:ln w="9524">
              <a:solidFill>
                <a:srgbClr val="666666"/>
              </a:solidFill>
            </a:ln>
          </p:spPr>
          <p:txBody>
            <a:bodyPr wrap="square" lIns="0" tIns="0" rIns="0" bIns="0" rtlCol="0"/>
            <a:lstStyle/>
            <a:p>
              <a:endParaRPr/>
            </a:p>
          </p:txBody>
        </p:sp>
      </p:grpSp>
      <p:sp>
        <p:nvSpPr>
          <p:cNvPr id="181" name="object 181"/>
          <p:cNvSpPr txBox="1">
            <a:spLocks noGrp="1"/>
          </p:cNvSpPr>
          <p:nvPr>
            <p:ph type="title"/>
          </p:nvPr>
        </p:nvSpPr>
        <p:spPr>
          <a:xfrm>
            <a:off x="944272" y="429181"/>
            <a:ext cx="3313429" cy="391160"/>
          </a:xfrm>
          <a:prstGeom prst="rect">
            <a:avLst/>
          </a:prstGeom>
        </p:spPr>
        <p:txBody>
          <a:bodyPr vert="horz" wrap="square" lIns="0" tIns="12700" rIns="0" bIns="0" rtlCol="0">
            <a:spAutoFit/>
          </a:bodyPr>
          <a:lstStyle/>
          <a:p>
            <a:pPr marL="12700">
              <a:lnSpc>
                <a:spcPct val="100000"/>
              </a:lnSpc>
              <a:spcBef>
                <a:spcPts val="100"/>
              </a:spcBef>
            </a:pPr>
            <a:r>
              <a:rPr sz="2400" spc="-150">
                <a:solidFill>
                  <a:srgbClr val="000000"/>
                </a:solidFill>
              </a:rPr>
              <a:t>Forward</a:t>
            </a:r>
            <a:r>
              <a:rPr sz="2400" spc="-260">
                <a:solidFill>
                  <a:srgbClr val="000000"/>
                </a:solidFill>
              </a:rPr>
              <a:t> </a:t>
            </a:r>
            <a:r>
              <a:rPr sz="2400" spc="-125">
                <a:solidFill>
                  <a:srgbClr val="000000"/>
                </a:solidFill>
              </a:rPr>
              <a:t>Propagation</a:t>
            </a:r>
            <a:endParaRPr sz="2400"/>
          </a:p>
        </p:txBody>
      </p:sp>
      <p:sp>
        <p:nvSpPr>
          <p:cNvPr id="182" name="object 182"/>
          <p:cNvSpPr txBox="1"/>
          <p:nvPr/>
        </p:nvSpPr>
        <p:spPr>
          <a:xfrm>
            <a:off x="1342571" y="5772297"/>
            <a:ext cx="7170420" cy="299720"/>
          </a:xfrm>
          <a:prstGeom prst="rect">
            <a:avLst/>
          </a:prstGeom>
        </p:spPr>
        <p:txBody>
          <a:bodyPr vert="horz" wrap="square" lIns="0" tIns="12700" rIns="0" bIns="0" rtlCol="0">
            <a:spAutoFit/>
          </a:bodyPr>
          <a:lstStyle/>
          <a:p>
            <a:pPr marL="12700">
              <a:lnSpc>
                <a:spcPct val="100000"/>
              </a:lnSpc>
              <a:spcBef>
                <a:spcPts val="100"/>
              </a:spcBef>
            </a:pPr>
            <a:r>
              <a:rPr sz="1800" spc="70">
                <a:solidFill>
                  <a:srgbClr val="CC0000"/>
                </a:solidFill>
                <a:latin typeface="Verdana"/>
                <a:cs typeface="Verdana"/>
              </a:rPr>
              <a:t>We</a:t>
            </a:r>
            <a:r>
              <a:rPr sz="1800" spc="-145">
                <a:solidFill>
                  <a:srgbClr val="CC0000"/>
                </a:solidFill>
                <a:latin typeface="Verdana"/>
                <a:cs typeface="Verdana"/>
              </a:rPr>
              <a:t> </a:t>
            </a:r>
            <a:r>
              <a:rPr sz="1800" spc="30">
                <a:solidFill>
                  <a:srgbClr val="CC0000"/>
                </a:solidFill>
                <a:latin typeface="Verdana"/>
                <a:cs typeface="Verdana"/>
              </a:rPr>
              <a:t>then</a:t>
            </a:r>
            <a:r>
              <a:rPr sz="1800" spc="-140">
                <a:solidFill>
                  <a:srgbClr val="CC0000"/>
                </a:solidFill>
                <a:latin typeface="Verdana"/>
                <a:cs typeface="Verdana"/>
              </a:rPr>
              <a:t> </a:t>
            </a:r>
            <a:r>
              <a:rPr sz="1800" spc="15">
                <a:solidFill>
                  <a:srgbClr val="CC0000"/>
                </a:solidFill>
                <a:latin typeface="Verdana"/>
                <a:cs typeface="Verdana"/>
              </a:rPr>
              <a:t>make</a:t>
            </a:r>
            <a:r>
              <a:rPr sz="1800" spc="-140">
                <a:solidFill>
                  <a:srgbClr val="CC0000"/>
                </a:solidFill>
                <a:latin typeface="Verdana"/>
                <a:cs typeface="Verdana"/>
              </a:rPr>
              <a:t> </a:t>
            </a:r>
            <a:r>
              <a:rPr sz="1800" spc="15">
                <a:solidFill>
                  <a:srgbClr val="CC0000"/>
                </a:solidFill>
                <a:latin typeface="Verdana"/>
                <a:cs typeface="Verdana"/>
              </a:rPr>
              <a:t>our</a:t>
            </a:r>
            <a:r>
              <a:rPr sz="1800" spc="-140">
                <a:solidFill>
                  <a:srgbClr val="CC0000"/>
                </a:solidFill>
                <a:latin typeface="Verdana"/>
                <a:cs typeface="Verdana"/>
              </a:rPr>
              <a:t> </a:t>
            </a:r>
            <a:r>
              <a:rPr sz="1800" spc="40">
                <a:solidFill>
                  <a:srgbClr val="CC0000"/>
                </a:solidFill>
                <a:latin typeface="Verdana"/>
                <a:cs typeface="Verdana"/>
              </a:rPr>
              <a:t>prediction</a:t>
            </a:r>
            <a:r>
              <a:rPr sz="1800" spc="-140">
                <a:solidFill>
                  <a:srgbClr val="CC0000"/>
                </a:solidFill>
                <a:latin typeface="Verdana"/>
                <a:cs typeface="Verdana"/>
              </a:rPr>
              <a:t> </a:t>
            </a:r>
            <a:r>
              <a:rPr sz="1800" spc="30">
                <a:solidFill>
                  <a:srgbClr val="CC0000"/>
                </a:solidFill>
                <a:latin typeface="Verdana"/>
                <a:cs typeface="Verdana"/>
              </a:rPr>
              <a:t>based</a:t>
            </a:r>
            <a:r>
              <a:rPr sz="1800" spc="-140">
                <a:solidFill>
                  <a:srgbClr val="CC0000"/>
                </a:solidFill>
                <a:latin typeface="Verdana"/>
                <a:cs typeface="Verdana"/>
              </a:rPr>
              <a:t> </a:t>
            </a:r>
            <a:r>
              <a:rPr sz="1800" spc="50">
                <a:solidFill>
                  <a:srgbClr val="CC0000"/>
                </a:solidFill>
                <a:latin typeface="Verdana"/>
                <a:cs typeface="Verdana"/>
              </a:rPr>
              <a:t>on</a:t>
            </a:r>
            <a:r>
              <a:rPr sz="1800" spc="-140">
                <a:solidFill>
                  <a:srgbClr val="CC0000"/>
                </a:solidFill>
                <a:latin typeface="Verdana"/>
                <a:cs typeface="Verdana"/>
              </a:rPr>
              <a:t> </a:t>
            </a:r>
            <a:r>
              <a:rPr sz="1800" spc="35">
                <a:solidFill>
                  <a:srgbClr val="CC0000"/>
                </a:solidFill>
                <a:latin typeface="Verdana"/>
                <a:cs typeface="Verdana"/>
              </a:rPr>
              <a:t>the</a:t>
            </a:r>
            <a:r>
              <a:rPr sz="1800" spc="-140">
                <a:solidFill>
                  <a:srgbClr val="CC0000"/>
                </a:solidFill>
                <a:latin typeface="Verdana"/>
                <a:cs typeface="Verdana"/>
              </a:rPr>
              <a:t> </a:t>
            </a:r>
            <a:r>
              <a:rPr sz="1800" spc="10">
                <a:solidFill>
                  <a:srgbClr val="CC0000"/>
                </a:solidFill>
                <a:latin typeface="Verdana"/>
                <a:cs typeface="Verdana"/>
              </a:rPr>
              <a:t>final</a:t>
            </a:r>
            <a:r>
              <a:rPr sz="1800" spc="-140">
                <a:solidFill>
                  <a:srgbClr val="CC0000"/>
                </a:solidFill>
                <a:latin typeface="Verdana"/>
                <a:cs typeface="Verdana"/>
              </a:rPr>
              <a:t> </a:t>
            </a:r>
            <a:r>
              <a:rPr sz="1800" spc="-30">
                <a:solidFill>
                  <a:srgbClr val="CC0000"/>
                </a:solidFill>
                <a:latin typeface="Verdana"/>
                <a:cs typeface="Verdana"/>
              </a:rPr>
              <a:t>layer’s</a:t>
            </a:r>
            <a:r>
              <a:rPr sz="1800" spc="-140">
                <a:solidFill>
                  <a:srgbClr val="CC0000"/>
                </a:solidFill>
                <a:latin typeface="Verdana"/>
                <a:cs typeface="Verdana"/>
              </a:rPr>
              <a:t> </a:t>
            </a:r>
            <a:r>
              <a:rPr sz="1800" spc="50">
                <a:solidFill>
                  <a:srgbClr val="CC0000"/>
                </a:solidFill>
                <a:latin typeface="Verdana"/>
                <a:cs typeface="Verdana"/>
              </a:rPr>
              <a:t>output</a:t>
            </a:r>
            <a:endParaRPr sz="1800">
              <a:latin typeface="Verdana"/>
              <a:cs typeface="Verdana"/>
            </a:endParaRPr>
          </a:p>
        </p:txBody>
      </p:sp>
      <p:grpSp>
        <p:nvGrpSpPr>
          <p:cNvPr id="183" name="object 183"/>
          <p:cNvGrpSpPr/>
          <p:nvPr/>
        </p:nvGrpSpPr>
        <p:grpSpPr>
          <a:xfrm>
            <a:off x="6432974" y="4498878"/>
            <a:ext cx="1707514" cy="1278255"/>
            <a:chOff x="6432974" y="4498878"/>
            <a:chExt cx="1707514" cy="1278255"/>
          </a:xfrm>
        </p:grpSpPr>
        <p:sp>
          <p:nvSpPr>
            <p:cNvPr id="184" name="object 184"/>
            <p:cNvSpPr/>
            <p:nvPr/>
          </p:nvSpPr>
          <p:spPr>
            <a:xfrm>
              <a:off x="6447261" y="4556790"/>
              <a:ext cx="1644014" cy="1206500"/>
            </a:xfrm>
            <a:custGeom>
              <a:avLst/>
              <a:gdLst/>
              <a:ahLst/>
              <a:cxnLst/>
              <a:rect l="l" t="t" r="r" b="b"/>
              <a:pathLst>
                <a:path w="1644015" h="1206500">
                  <a:moveTo>
                    <a:pt x="0" y="1205897"/>
                  </a:moveTo>
                  <a:lnTo>
                    <a:pt x="53265" y="1176642"/>
                  </a:lnTo>
                  <a:lnTo>
                    <a:pt x="121751" y="1140298"/>
                  </a:lnTo>
                  <a:lnTo>
                    <a:pt x="160907" y="1119766"/>
                  </a:lnTo>
                  <a:lnTo>
                    <a:pt x="202915" y="1097821"/>
                  </a:lnTo>
                  <a:lnTo>
                    <a:pt x="247456" y="1074581"/>
                  </a:lnTo>
                  <a:lnTo>
                    <a:pt x="294214" y="1050167"/>
                  </a:lnTo>
                  <a:lnTo>
                    <a:pt x="342869" y="1024697"/>
                  </a:lnTo>
                  <a:lnTo>
                    <a:pt x="393105" y="998291"/>
                  </a:lnTo>
                  <a:lnTo>
                    <a:pt x="444604" y="971069"/>
                  </a:lnTo>
                  <a:lnTo>
                    <a:pt x="497047" y="943150"/>
                  </a:lnTo>
                  <a:lnTo>
                    <a:pt x="550117" y="914653"/>
                  </a:lnTo>
                  <a:lnTo>
                    <a:pt x="603496" y="885699"/>
                  </a:lnTo>
                  <a:lnTo>
                    <a:pt x="656867" y="856406"/>
                  </a:lnTo>
                  <a:lnTo>
                    <a:pt x="709911" y="826894"/>
                  </a:lnTo>
                  <a:lnTo>
                    <a:pt x="762310" y="797283"/>
                  </a:lnTo>
                  <a:lnTo>
                    <a:pt x="813748" y="767692"/>
                  </a:lnTo>
                  <a:lnTo>
                    <a:pt x="863905" y="738240"/>
                  </a:lnTo>
                  <a:lnTo>
                    <a:pt x="912465" y="709047"/>
                  </a:lnTo>
                  <a:lnTo>
                    <a:pt x="959109" y="680232"/>
                  </a:lnTo>
                  <a:lnTo>
                    <a:pt x="1003519" y="651916"/>
                  </a:lnTo>
                  <a:lnTo>
                    <a:pt x="1045379" y="624217"/>
                  </a:lnTo>
                  <a:lnTo>
                    <a:pt x="1084369" y="597254"/>
                  </a:lnTo>
                  <a:lnTo>
                    <a:pt x="1120172" y="571148"/>
                  </a:lnTo>
                  <a:lnTo>
                    <a:pt x="1162192" y="538301"/>
                  </a:lnTo>
                  <a:lnTo>
                    <a:pt x="1202980" y="504021"/>
                  </a:lnTo>
                  <a:lnTo>
                    <a:pt x="1242517" y="468554"/>
                  </a:lnTo>
                  <a:lnTo>
                    <a:pt x="1280784" y="432148"/>
                  </a:lnTo>
                  <a:lnTo>
                    <a:pt x="1317762" y="395052"/>
                  </a:lnTo>
                  <a:lnTo>
                    <a:pt x="1353434" y="357512"/>
                  </a:lnTo>
                  <a:lnTo>
                    <a:pt x="1387779" y="319777"/>
                  </a:lnTo>
                  <a:lnTo>
                    <a:pt x="1420780" y="282094"/>
                  </a:lnTo>
                  <a:lnTo>
                    <a:pt x="1452417" y="244710"/>
                  </a:lnTo>
                  <a:lnTo>
                    <a:pt x="1482672" y="207874"/>
                  </a:lnTo>
                  <a:lnTo>
                    <a:pt x="1518525" y="162959"/>
                  </a:lnTo>
                  <a:lnTo>
                    <a:pt x="1552149" y="119774"/>
                  </a:lnTo>
                  <a:lnTo>
                    <a:pt x="1583510" y="78802"/>
                  </a:lnTo>
                  <a:lnTo>
                    <a:pt x="1612571" y="40524"/>
                  </a:lnTo>
                  <a:lnTo>
                    <a:pt x="1619476" y="31422"/>
                  </a:lnTo>
                  <a:lnTo>
                    <a:pt x="1626237" y="22531"/>
                  </a:lnTo>
                  <a:lnTo>
                    <a:pt x="1632853" y="13855"/>
                  </a:lnTo>
                  <a:lnTo>
                    <a:pt x="1639321" y="5399"/>
                  </a:lnTo>
                  <a:lnTo>
                    <a:pt x="1643471" y="0"/>
                  </a:lnTo>
                </a:path>
              </a:pathLst>
            </a:custGeom>
            <a:ln w="28574">
              <a:solidFill>
                <a:srgbClr val="CC0000"/>
              </a:solidFill>
            </a:ln>
          </p:spPr>
          <p:txBody>
            <a:bodyPr wrap="square" lIns="0" tIns="0" rIns="0" bIns="0" rtlCol="0"/>
            <a:lstStyle/>
            <a:p>
              <a:endParaRPr/>
            </a:p>
          </p:txBody>
        </p:sp>
        <p:sp>
          <p:nvSpPr>
            <p:cNvPr id="185" name="object 185"/>
            <p:cNvSpPr/>
            <p:nvPr/>
          </p:nvSpPr>
          <p:spPr>
            <a:xfrm>
              <a:off x="8031246" y="4498878"/>
              <a:ext cx="109149" cy="117399"/>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05192" y="5718588"/>
            <a:ext cx="1534160" cy="137795"/>
          </a:xfrm>
          <a:custGeom>
            <a:avLst/>
            <a:gdLst/>
            <a:ahLst/>
            <a:cxnLst/>
            <a:rect l="l" t="t" r="r" b="b"/>
            <a:pathLst>
              <a:path w="1534160" h="137795">
                <a:moveTo>
                  <a:pt x="1533596" y="137699"/>
                </a:moveTo>
                <a:lnTo>
                  <a:pt x="0" y="137699"/>
                </a:lnTo>
                <a:lnTo>
                  <a:pt x="0" y="0"/>
                </a:lnTo>
                <a:lnTo>
                  <a:pt x="1533596" y="0"/>
                </a:lnTo>
                <a:lnTo>
                  <a:pt x="1533596" y="137699"/>
                </a:lnTo>
                <a:close/>
              </a:path>
            </a:pathLst>
          </a:custGeom>
          <a:solidFill>
            <a:srgbClr val="4DCDC3"/>
          </a:solidFill>
        </p:spPr>
        <p:txBody>
          <a:bodyPr wrap="square" lIns="0" tIns="0" rIns="0" bIns="0" rtlCol="0"/>
          <a:lstStyle/>
          <a:p>
            <a:endParaRPr/>
          </a:p>
        </p:txBody>
      </p:sp>
      <p:sp>
        <p:nvSpPr>
          <p:cNvPr id="3" name="object 3"/>
          <p:cNvSpPr/>
          <p:nvPr/>
        </p:nvSpPr>
        <p:spPr>
          <a:xfrm>
            <a:off x="-3" y="6720286"/>
            <a:ext cx="9144000" cy="137795"/>
          </a:xfrm>
          <a:custGeom>
            <a:avLst/>
            <a:gdLst/>
            <a:ahLst/>
            <a:cxnLst/>
            <a:rect l="l" t="t" r="r" b="b"/>
            <a:pathLst>
              <a:path w="9144000" h="137795">
                <a:moveTo>
                  <a:pt x="9143985" y="137699"/>
                </a:moveTo>
                <a:lnTo>
                  <a:pt x="0" y="137699"/>
                </a:lnTo>
                <a:lnTo>
                  <a:pt x="0" y="0"/>
                </a:lnTo>
                <a:lnTo>
                  <a:pt x="9143985" y="0"/>
                </a:lnTo>
                <a:lnTo>
                  <a:pt x="9143985" y="137699"/>
                </a:lnTo>
                <a:close/>
              </a:path>
            </a:pathLst>
          </a:custGeom>
          <a:solidFill>
            <a:srgbClr val="C6F464"/>
          </a:solidFill>
        </p:spPr>
        <p:txBody>
          <a:bodyPr wrap="square" lIns="0" tIns="0" rIns="0" bIns="0" rtlCol="0"/>
          <a:lstStyle/>
          <a:p>
            <a:endParaRPr/>
          </a:p>
        </p:txBody>
      </p:sp>
      <p:sp>
        <p:nvSpPr>
          <p:cNvPr id="5" name="object 5"/>
          <p:cNvSpPr txBox="1">
            <a:spLocks noGrp="1"/>
          </p:cNvSpPr>
          <p:nvPr>
            <p:ph type="title"/>
          </p:nvPr>
        </p:nvSpPr>
        <p:spPr>
          <a:xfrm>
            <a:off x="556131" y="1396911"/>
            <a:ext cx="3378835" cy="574040"/>
          </a:xfrm>
          <a:prstGeom prst="rect">
            <a:avLst/>
          </a:prstGeom>
        </p:spPr>
        <p:txBody>
          <a:bodyPr vert="horz" wrap="square" lIns="0" tIns="12700" rIns="0" bIns="0" rtlCol="0">
            <a:spAutoFit/>
          </a:bodyPr>
          <a:lstStyle/>
          <a:p>
            <a:pPr marL="38100">
              <a:lnSpc>
                <a:spcPct val="100000"/>
              </a:lnSpc>
              <a:spcBef>
                <a:spcPts val="100"/>
              </a:spcBef>
            </a:pPr>
            <a:r>
              <a:rPr sz="5400" b="0" baseline="-20833">
                <a:solidFill>
                  <a:srgbClr val="000000"/>
                </a:solidFill>
                <a:latin typeface="Arial"/>
                <a:cs typeface="Arial"/>
              </a:rPr>
              <a:t>z</a:t>
            </a:r>
            <a:r>
              <a:rPr sz="2400" b="0">
                <a:solidFill>
                  <a:srgbClr val="000000"/>
                </a:solidFill>
                <a:latin typeface="Arial"/>
                <a:cs typeface="Arial"/>
              </a:rPr>
              <a:t>(2) </a:t>
            </a:r>
            <a:r>
              <a:rPr sz="5400" b="0" baseline="-20833">
                <a:solidFill>
                  <a:srgbClr val="000000"/>
                </a:solidFill>
                <a:latin typeface="Arial"/>
                <a:cs typeface="Arial"/>
              </a:rPr>
              <a:t>= W</a:t>
            </a:r>
            <a:r>
              <a:rPr sz="2400" b="0">
                <a:solidFill>
                  <a:srgbClr val="000000"/>
                </a:solidFill>
                <a:latin typeface="Arial"/>
                <a:cs typeface="Arial"/>
              </a:rPr>
              <a:t>(1)</a:t>
            </a:r>
            <a:r>
              <a:rPr sz="5400" b="0" baseline="-20833">
                <a:solidFill>
                  <a:srgbClr val="000000"/>
                </a:solidFill>
                <a:latin typeface="Arial"/>
                <a:cs typeface="Arial"/>
              </a:rPr>
              <a:t>x +</a:t>
            </a:r>
            <a:r>
              <a:rPr sz="5400" b="0" spc="-675" baseline="-20833">
                <a:solidFill>
                  <a:srgbClr val="000000"/>
                </a:solidFill>
                <a:latin typeface="Arial"/>
                <a:cs typeface="Arial"/>
              </a:rPr>
              <a:t> </a:t>
            </a:r>
            <a:r>
              <a:rPr sz="5400" b="0" baseline="-20833">
                <a:solidFill>
                  <a:srgbClr val="000000"/>
                </a:solidFill>
                <a:latin typeface="Arial"/>
                <a:cs typeface="Arial"/>
              </a:rPr>
              <a:t>b</a:t>
            </a:r>
            <a:r>
              <a:rPr sz="2400" b="0">
                <a:solidFill>
                  <a:srgbClr val="000000"/>
                </a:solidFill>
                <a:latin typeface="Arial"/>
                <a:cs typeface="Arial"/>
              </a:rPr>
              <a:t>(1)</a:t>
            </a:r>
            <a:endParaRPr sz="2400">
              <a:latin typeface="Arial"/>
              <a:cs typeface="Arial"/>
            </a:endParaRPr>
          </a:p>
        </p:txBody>
      </p:sp>
      <p:sp>
        <p:nvSpPr>
          <p:cNvPr id="6" name="object 6"/>
          <p:cNvSpPr txBox="1"/>
          <p:nvPr/>
        </p:nvSpPr>
        <p:spPr>
          <a:xfrm>
            <a:off x="556131" y="2492284"/>
            <a:ext cx="3777615" cy="574040"/>
          </a:xfrm>
          <a:prstGeom prst="rect">
            <a:avLst/>
          </a:prstGeom>
        </p:spPr>
        <p:txBody>
          <a:bodyPr vert="horz" wrap="square" lIns="0" tIns="12700" rIns="0" bIns="0" rtlCol="0">
            <a:spAutoFit/>
          </a:bodyPr>
          <a:lstStyle/>
          <a:p>
            <a:pPr marL="38100">
              <a:lnSpc>
                <a:spcPct val="100000"/>
              </a:lnSpc>
              <a:spcBef>
                <a:spcPts val="100"/>
              </a:spcBef>
            </a:pPr>
            <a:r>
              <a:rPr sz="5400" baseline="-20833">
                <a:latin typeface="Arial"/>
                <a:cs typeface="Arial"/>
              </a:rPr>
              <a:t>z</a:t>
            </a:r>
            <a:r>
              <a:rPr sz="2400">
                <a:latin typeface="Arial"/>
                <a:cs typeface="Arial"/>
              </a:rPr>
              <a:t>(3) </a:t>
            </a:r>
            <a:r>
              <a:rPr sz="5400" baseline="-20833">
                <a:latin typeface="Arial"/>
                <a:cs typeface="Arial"/>
              </a:rPr>
              <a:t>= W</a:t>
            </a:r>
            <a:r>
              <a:rPr sz="2400">
                <a:latin typeface="Arial"/>
                <a:cs typeface="Arial"/>
              </a:rPr>
              <a:t>(2)</a:t>
            </a:r>
            <a:r>
              <a:rPr sz="5400" baseline="-20833">
                <a:latin typeface="Arial"/>
                <a:cs typeface="Arial"/>
              </a:rPr>
              <a:t>a</a:t>
            </a:r>
            <a:r>
              <a:rPr sz="2400">
                <a:latin typeface="Arial"/>
                <a:cs typeface="Arial"/>
              </a:rPr>
              <a:t>(2) </a:t>
            </a:r>
            <a:r>
              <a:rPr sz="5400" baseline="-20833">
                <a:latin typeface="Arial"/>
                <a:cs typeface="Arial"/>
              </a:rPr>
              <a:t>+</a:t>
            </a:r>
            <a:r>
              <a:rPr sz="5400" spc="832" baseline="-20833">
                <a:latin typeface="Arial"/>
                <a:cs typeface="Arial"/>
              </a:rPr>
              <a:t> </a:t>
            </a:r>
            <a:r>
              <a:rPr sz="5400" baseline="-20833">
                <a:latin typeface="Arial"/>
                <a:cs typeface="Arial"/>
              </a:rPr>
              <a:t>b</a:t>
            </a:r>
            <a:r>
              <a:rPr sz="2400">
                <a:latin typeface="Arial"/>
                <a:cs typeface="Arial"/>
              </a:rPr>
              <a:t>(2)</a:t>
            </a:r>
          </a:p>
        </p:txBody>
      </p:sp>
      <p:sp>
        <p:nvSpPr>
          <p:cNvPr id="7" name="object 7"/>
          <p:cNvSpPr txBox="1"/>
          <p:nvPr/>
        </p:nvSpPr>
        <p:spPr>
          <a:xfrm>
            <a:off x="556131" y="3587656"/>
            <a:ext cx="3777615" cy="574040"/>
          </a:xfrm>
          <a:prstGeom prst="rect">
            <a:avLst/>
          </a:prstGeom>
        </p:spPr>
        <p:txBody>
          <a:bodyPr vert="horz" wrap="square" lIns="0" tIns="12700" rIns="0" bIns="0" rtlCol="0">
            <a:spAutoFit/>
          </a:bodyPr>
          <a:lstStyle/>
          <a:p>
            <a:pPr marL="38100">
              <a:lnSpc>
                <a:spcPct val="100000"/>
              </a:lnSpc>
              <a:spcBef>
                <a:spcPts val="100"/>
              </a:spcBef>
            </a:pPr>
            <a:r>
              <a:rPr sz="5400" baseline="-20833">
                <a:latin typeface="Arial"/>
                <a:cs typeface="Arial"/>
              </a:rPr>
              <a:t>z</a:t>
            </a:r>
            <a:r>
              <a:rPr sz="2400">
                <a:latin typeface="Arial"/>
                <a:cs typeface="Arial"/>
              </a:rPr>
              <a:t>(4) </a:t>
            </a:r>
            <a:r>
              <a:rPr sz="5400" baseline="-20833">
                <a:latin typeface="Arial"/>
                <a:cs typeface="Arial"/>
              </a:rPr>
              <a:t>= W</a:t>
            </a:r>
            <a:r>
              <a:rPr sz="2400">
                <a:latin typeface="Arial"/>
                <a:cs typeface="Arial"/>
              </a:rPr>
              <a:t>(3)</a:t>
            </a:r>
            <a:r>
              <a:rPr sz="5400" baseline="-20833">
                <a:latin typeface="Arial"/>
                <a:cs typeface="Arial"/>
              </a:rPr>
              <a:t>a</a:t>
            </a:r>
            <a:r>
              <a:rPr sz="2400">
                <a:latin typeface="Arial"/>
                <a:cs typeface="Arial"/>
              </a:rPr>
              <a:t>(3) </a:t>
            </a:r>
            <a:r>
              <a:rPr sz="5400" baseline="-20833">
                <a:latin typeface="Arial"/>
                <a:cs typeface="Arial"/>
              </a:rPr>
              <a:t>+</a:t>
            </a:r>
            <a:r>
              <a:rPr sz="5400" spc="832" baseline="-20833">
                <a:latin typeface="Arial"/>
                <a:cs typeface="Arial"/>
              </a:rPr>
              <a:t> </a:t>
            </a:r>
            <a:r>
              <a:rPr sz="5400" baseline="-20833">
                <a:latin typeface="Arial"/>
                <a:cs typeface="Arial"/>
              </a:rPr>
              <a:t>b</a:t>
            </a:r>
            <a:r>
              <a:rPr sz="2400">
                <a:latin typeface="Arial"/>
                <a:cs typeface="Arial"/>
              </a:rPr>
              <a:t>(3)</a:t>
            </a:r>
          </a:p>
        </p:txBody>
      </p:sp>
      <p:sp>
        <p:nvSpPr>
          <p:cNvPr id="8" name="object 8"/>
          <p:cNvSpPr txBox="1"/>
          <p:nvPr/>
        </p:nvSpPr>
        <p:spPr>
          <a:xfrm>
            <a:off x="4892315" y="1396911"/>
            <a:ext cx="2412365" cy="574040"/>
          </a:xfrm>
          <a:prstGeom prst="rect">
            <a:avLst/>
          </a:prstGeom>
        </p:spPr>
        <p:txBody>
          <a:bodyPr vert="horz" wrap="square" lIns="0" tIns="12700" rIns="0" bIns="0" rtlCol="0">
            <a:spAutoFit/>
          </a:bodyPr>
          <a:lstStyle/>
          <a:p>
            <a:pPr marL="38100">
              <a:lnSpc>
                <a:spcPct val="100000"/>
              </a:lnSpc>
              <a:spcBef>
                <a:spcPts val="100"/>
              </a:spcBef>
            </a:pPr>
            <a:r>
              <a:rPr sz="5400" baseline="-20833">
                <a:latin typeface="Arial"/>
                <a:cs typeface="Arial"/>
              </a:rPr>
              <a:t>a</a:t>
            </a:r>
            <a:r>
              <a:rPr sz="2400">
                <a:latin typeface="Arial"/>
                <a:cs typeface="Arial"/>
              </a:rPr>
              <a:t>(2) </a:t>
            </a:r>
            <a:r>
              <a:rPr sz="5400" baseline="-20833">
                <a:latin typeface="Arial"/>
                <a:cs typeface="Arial"/>
              </a:rPr>
              <a:t>=</a:t>
            </a:r>
            <a:r>
              <a:rPr sz="5400" spc="-660" baseline="-20833">
                <a:latin typeface="Arial"/>
                <a:cs typeface="Arial"/>
              </a:rPr>
              <a:t> </a:t>
            </a:r>
            <a:r>
              <a:rPr sz="5400" baseline="-20833">
                <a:latin typeface="Arial"/>
                <a:cs typeface="Arial"/>
              </a:rPr>
              <a:t>σ(z</a:t>
            </a:r>
            <a:r>
              <a:rPr sz="2400">
                <a:latin typeface="Arial"/>
                <a:cs typeface="Arial"/>
              </a:rPr>
              <a:t>(2)</a:t>
            </a:r>
            <a:r>
              <a:rPr sz="5400" baseline="-20833">
                <a:latin typeface="Arial"/>
                <a:cs typeface="Arial"/>
              </a:rPr>
              <a:t>)</a:t>
            </a:r>
          </a:p>
        </p:txBody>
      </p:sp>
      <p:sp>
        <p:nvSpPr>
          <p:cNvPr id="9" name="object 9"/>
          <p:cNvSpPr txBox="1"/>
          <p:nvPr/>
        </p:nvSpPr>
        <p:spPr>
          <a:xfrm>
            <a:off x="4892315" y="2492284"/>
            <a:ext cx="2412365" cy="574040"/>
          </a:xfrm>
          <a:prstGeom prst="rect">
            <a:avLst/>
          </a:prstGeom>
        </p:spPr>
        <p:txBody>
          <a:bodyPr vert="horz" wrap="square" lIns="0" tIns="12700" rIns="0" bIns="0" rtlCol="0">
            <a:spAutoFit/>
          </a:bodyPr>
          <a:lstStyle/>
          <a:p>
            <a:pPr marL="38100">
              <a:lnSpc>
                <a:spcPct val="100000"/>
              </a:lnSpc>
              <a:spcBef>
                <a:spcPts val="100"/>
              </a:spcBef>
            </a:pPr>
            <a:r>
              <a:rPr sz="5400" baseline="-20833">
                <a:latin typeface="Arial"/>
                <a:cs typeface="Arial"/>
              </a:rPr>
              <a:t>a</a:t>
            </a:r>
            <a:r>
              <a:rPr sz="2400">
                <a:latin typeface="Arial"/>
                <a:cs typeface="Arial"/>
              </a:rPr>
              <a:t>(3) </a:t>
            </a:r>
            <a:r>
              <a:rPr sz="5400" baseline="-20833">
                <a:latin typeface="Arial"/>
                <a:cs typeface="Arial"/>
              </a:rPr>
              <a:t>=</a:t>
            </a:r>
            <a:r>
              <a:rPr sz="5400" spc="-660" baseline="-20833">
                <a:latin typeface="Arial"/>
                <a:cs typeface="Arial"/>
              </a:rPr>
              <a:t> </a:t>
            </a:r>
            <a:r>
              <a:rPr sz="5400" baseline="-20833">
                <a:latin typeface="Arial"/>
                <a:cs typeface="Arial"/>
              </a:rPr>
              <a:t>σ(z</a:t>
            </a:r>
            <a:r>
              <a:rPr sz="2400">
                <a:latin typeface="Arial"/>
                <a:cs typeface="Arial"/>
              </a:rPr>
              <a:t>(3)</a:t>
            </a:r>
            <a:r>
              <a:rPr sz="5400" baseline="-20833">
                <a:latin typeface="Arial"/>
                <a:cs typeface="Arial"/>
              </a:rPr>
              <a:t>)</a:t>
            </a:r>
          </a:p>
        </p:txBody>
      </p:sp>
      <p:sp>
        <p:nvSpPr>
          <p:cNvPr id="10" name="object 10"/>
          <p:cNvSpPr txBox="1"/>
          <p:nvPr/>
        </p:nvSpPr>
        <p:spPr>
          <a:xfrm>
            <a:off x="4892315" y="3759106"/>
            <a:ext cx="3565525" cy="574040"/>
          </a:xfrm>
          <a:prstGeom prst="rect">
            <a:avLst/>
          </a:prstGeom>
        </p:spPr>
        <p:txBody>
          <a:bodyPr vert="horz" wrap="square" lIns="0" tIns="12700" rIns="0" bIns="0" rtlCol="0">
            <a:spAutoFit/>
          </a:bodyPr>
          <a:lstStyle/>
          <a:p>
            <a:pPr marL="38100">
              <a:lnSpc>
                <a:spcPct val="100000"/>
              </a:lnSpc>
              <a:spcBef>
                <a:spcPts val="100"/>
              </a:spcBef>
            </a:pPr>
            <a:r>
              <a:rPr sz="3600">
                <a:latin typeface="Arial"/>
                <a:cs typeface="Arial"/>
              </a:rPr>
              <a:t>a</a:t>
            </a:r>
            <a:r>
              <a:rPr sz="3600" baseline="31250">
                <a:latin typeface="Arial"/>
                <a:cs typeface="Arial"/>
              </a:rPr>
              <a:t>(4) </a:t>
            </a:r>
            <a:r>
              <a:rPr sz="3600">
                <a:latin typeface="Arial"/>
                <a:cs typeface="Arial"/>
              </a:rPr>
              <a:t>= ŷ =</a:t>
            </a:r>
            <a:r>
              <a:rPr sz="3600" spc="-450">
                <a:latin typeface="Arial"/>
                <a:cs typeface="Arial"/>
              </a:rPr>
              <a:t> </a:t>
            </a:r>
            <a:r>
              <a:rPr sz="3600">
                <a:latin typeface="Arial"/>
                <a:cs typeface="Arial"/>
              </a:rPr>
              <a:t>SM(z</a:t>
            </a:r>
            <a:r>
              <a:rPr sz="3600" baseline="31250">
                <a:latin typeface="Arial"/>
                <a:cs typeface="Arial"/>
              </a:rPr>
              <a:t>(4)</a:t>
            </a:r>
            <a:r>
              <a:rPr sz="3600">
                <a:latin typeface="Arial"/>
                <a:cs typeface="Arial"/>
              </a:rPr>
              <a:t>)</a:t>
            </a:r>
          </a:p>
        </p:txBody>
      </p:sp>
      <p:sp>
        <p:nvSpPr>
          <p:cNvPr id="11" name="object 11"/>
          <p:cNvSpPr/>
          <p:nvPr/>
        </p:nvSpPr>
        <p:spPr>
          <a:xfrm>
            <a:off x="4558440" y="1244647"/>
            <a:ext cx="0" cy="3448050"/>
          </a:xfrm>
          <a:custGeom>
            <a:avLst/>
            <a:gdLst/>
            <a:ahLst/>
            <a:cxnLst/>
            <a:rect l="l" t="t" r="r" b="b"/>
            <a:pathLst>
              <a:path h="3448050">
                <a:moveTo>
                  <a:pt x="0" y="0"/>
                </a:moveTo>
                <a:lnTo>
                  <a:pt x="0" y="3447593"/>
                </a:lnTo>
              </a:path>
            </a:pathLst>
          </a:custGeom>
          <a:ln w="9524">
            <a:solidFill>
              <a:srgbClr val="666666"/>
            </a:solidFill>
          </a:ln>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49373" y="392910"/>
            <a:ext cx="5963920" cy="1120820"/>
          </a:xfrm>
          <a:prstGeom prst="rect">
            <a:avLst/>
          </a:prstGeom>
        </p:spPr>
        <p:txBody>
          <a:bodyPr vert="horz" wrap="square" lIns="0" tIns="12700" rIns="0" bIns="0" rtlCol="0">
            <a:spAutoFit/>
          </a:bodyPr>
          <a:lstStyle/>
          <a:p>
            <a:pPr marL="12700">
              <a:lnSpc>
                <a:spcPct val="100000"/>
              </a:lnSpc>
              <a:spcBef>
                <a:spcPts val="100"/>
              </a:spcBef>
            </a:pPr>
            <a:r>
              <a:rPr sz="3600" spc="45">
                <a:latin typeface="Verdana"/>
                <a:cs typeface="Verdana"/>
              </a:rPr>
              <a:t>Back </a:t>
            </a:r>
            <a:r>
              <a:rPr sz="3600" spc="120">
                <a:latin typeface="Verdana"/>
                <a:cs typeface="Verdana"/>
              </a:rPr>
              <a:t>to</a:t>
            </a:r>
            <a:r>
              <a:rPr sz="3600" spc="-670">
                <a:latin typeface="Verdana"/>
                <a:cs typeface="Verdana"/>
              </a:rPr>
              <a:t> </a:t>
            </a:r>
            <a:r>
              <a:rPr lang="en-IN" sz="3600" spc="-670">
                <a:latin typeface="Verdana"/>
                <a:cs typeface="Verdana"/>
              </a:rPr>
              <a:t> </a:t>
            </a:r>
            <a:r>
              <a:rPr sz="3600" spc="25">
                <a:latin typeface="Verdana"/>
                <a:cs typeface="Verdana"/>
              </a:rPr>
              <a:t>backpropagation:</a:t>
            </a:r>
            <a:endParaRPr sz="3600">
              <a:latin typeface="Verdana"/>
              <a:cs typeface="Verdana"/>
            </a:endParaRPr>
          </a:p>
        </p:txBody>
      </p:sp>
      <p:sp>
        <p:nvSpPr>
          <p:cNvPr id="4" name="object 4"/>
          <p:cNvSpPr/>
          <p:nvPr/>
        </p:nvSpPr>
        <p:spPr>
          <a:xfrm>
            <a:off x="6739956" y="2057529"/>
            <a:ext cx="1776421" cy="165444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7623" y="2137252"/>
            <a:ext cx="1852796" cy="172450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622838" y="2133118"/>
            <a:ext cx="1776406" cy="1653409"/>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627623" y="1816229"/>
            <a:ext cx="1082040" cy="482600"/>
          </a:xfrm>
          <a:prstGeom prst="rect">
            <a:avLst/>
          </a:prstGeom>
        </p:spPr>
        <p:txBody>
          <a:bodyPr vert="horz" wrap="square" lIns="0" tIns="12700" rIns="0" bIns="0" rtlCol="0">
            <a:spAutoFit/>
          </a:bodyPr>
          <a:lstStyle/>
          <a:p>
            <a:pPr marL="12700">
              <a:lnSpc>
                <a:spcPct val="100000"/>
              </a:lnSpc>
              <a:spcBef>
                <a:spcPts val="100"/>
              </a:spcBef>
            </a:pPr>
            <a:r>
              <a:rPr sz="3000" b="1" spc="-5">
                <a:latin typeface="Arial"/>
                <a:cs typeface="Arial"/>
              </a:rPr>
              <a:t>Want:</a:t>
            </a:r>
            <a:endParaRPr sz="3000">
              <a:latin typeface="Arial"/>
              <a:cs typeface="Arial"/>
            </a:endParaRPr>
          </a:p>
        </p:txBody>
      </p:sp>
      <p:sp>
        <p:nvSpPr>
          <p:cNvPr id="14" name="TextBox 13">
            <a:extLst>
              <a:ext uri="{FF2B5EF4-FFF2-40B4-BE49-F238E27FC236}">
                <a16:creationId xmlns:a16="http://schemas.microsoft.com/office/drawing/2014/main" id="{052A3175-E7E2-4E5D-B0B9-2D143131FA0E}"/>
              </a:ext>
            </a:extLst>
          </p:cNvPr>
          <p:cNvSpPr txBox="1"/>
          <p:nvPr/>
        </p:nvSpPr>
        <p:spPr>
          <a:xfrm>
            <a:off x="1445333" y="4085222"/>
            <a:ext cx="4572000" cy="1767150"/>
          </a:xfrm>
          <a:prstGeom prst="rect">
            <a:avLst/>
          </a:prstGeom>
          <a:noFill/>
        </p:spPr>
        <p:txBody>
          <a:bodyPr wrap="square">
            <a:spAutoFit/>
          </a:bodyPr>
          <a:lstStyle/>
          <a:p>
            <a:pPr marL="12700">
              <a:lnSpc>
                <a:spcPct val="100000"/>
              </a:lnSpc>
              <a:spcBef>
                <a:spcPts val="100"/>
              </a:spcBef>
            </a:pPr>
            <a:r>
              <a:rPr lang="en-US" spc="70">
                <a:latin typeface="Verdana"/>
                <a:cs typeface="Verdana"/>
              </a:rPr>
              <a:t>Rate of change of cost(or loss) with respect to training variables.</a:t>
            </a:r>
          </a:p>
          <a:p>
            <a:pPr marL="12700">
              <a:lnSpc>
                <a:spcPct val="100000"/>
              </a:lnSpc>
              <a:spcBef>
                <a:spcPts val="100"/>
              </a:spcBef>
            </a:pPr>
            <a:r>
              <a:rPr lang="en-US" spc="70">
                <a:latin typeface="Verdana"/>
                <a:cs typeface="Verdana"/>
              </a:rPr>
              <a:t>Measure of how fast loss is changing when you change a training variable (weight or biases).</a:t>
            </a:r>
          </a:p>
        </p:txBody>
      </p:sp>
      <p:cxnSp>
        <p:nvCxnSpPr>
          <p:cNvPr id="16" name="Straight Arrow Connector 15">
            <a:extLst>
              <a:ext uri="{FF2B5EF4-FFF2-40B4-BE49-F238E27FC236}">
                <a16:creationId xmlns:a16="http://schemas.microsoft.com/office/drawing/2014/main" id="{A3A80AFF-1354-45D7-856D-DAD1D294E5E5}"/>
              </a:ext>
            </a:extLst>
          </p:cNvPr>
          <p:cNvCxnSpPr/>
          <p:nvPr/>
        </p:nvCxnSpPr>
        <p:spPr>
          <a:xfrm>
            <a:off x="1643890" y="3676128"/>
            <a:ext cx="762000" cy="431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41C6248-1AFE-4C5D-9A55-426C61747E4B}"/>
              </a:ext>
            </a:extLst>
          </p:cNvPr>
          <p:cNvCxnSpPr/>
          <p:nvPr/>
        </p:nvCxnSpPr>
        <p:spPr>
          <a:xfrm flipH="1">
            <a:off x="3901441" y="3676825"/>
            <a:ext cx="609600" cy="431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D68741-5448-4C62-886C-FEABED418639}"/>
              </a:ext>
            </a:extLst>
          </p:cNvPr>
          <p:cNvCxnSpPr/>
          <p:nvPr/>
        </p:nvCxnSpPr>
        <p:spPr>
          <a:xfrm flipH="1">
            <a:off x="4927396" y="3463035"/>
            <a:ext cx="1760293" cy="646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grpSp>
        <p:nvGrpSpPr>
          <p:cNvPr id="3" name="object 3"/>
          <p:cNvGrpSpPr/>
          <p:nvPr/>
        </p:nvGrpSpPr>
        <p:grpSpPr>
          <a:xfrm>
            <a:off x="2961556" y="1585271"/>
            <a:ext cx="668020" cy="668020"/>
            <a:chOff x="2961556" y="1585271"/>
            <a:chExt cx="668020" cy="668020"/>
          </a:xfrm>
        </p:grpSpPr>
        <p:sp>
          <p:nvSpPr>
            <p:cNvPr id="4" name="object 4"/>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5" name="object 5"/>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6" name="object 6"/>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7" name="object 7"/>
          <p:cNvGrpSpPr/>
          <p:nvPr/>
        </p:nvGrpSpPr>
        <p:grpSpPr>
          <a:xfrm>
            <a:off x="2961556" y="2507482"/>
            <a:ext cx="668020" cy="668020"/>
            <a:chOff x="2961556" y="2507482"/>
            <a:chExt cx="668020" cy="668020"/>
          </a:xfrm>
        </p:grpSpPr>
        <p:sp>
          <p:nvSpPr>
            <p:cNvPr id="8" name="object 8"/>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9" name="object 9"/>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0" name="object 10"/>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1" name="object 11"/>
          <p:cNvGrpSpPr/>
          <p:nvPr/>
        </p:nvGrpSpPr>
        <p:grpSpPr>
          <a:xfrm>
            <a:off x="2961556" y="3429680"/>
            <a:ext cx="668020" cy="668020"/>
            <a:chOff x="2961556" y="3429680"/>
            <a:chExt cx="668020" cy="668020"/>
          </a:xfrm>
        </p:grpSpPr>
        <p:sp>
          <p:nvSpPr>
            <p:cNvPr id="12" name="object 12"/>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3" name="object 13"/>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 name="object 14"/>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5" name="object 15"/>
          <p:cNvGrpSpPr/>
          <p:nvPr/>
        </p:nvGrpSpPr>
        <p:grpSpPr>
          <a:xfrm>
            <a:off x="2961556" y="4351878"/>
            <a:ext cx="668020" cy="668020"/>
            <a:chOff x="2961556" y="4351878"/>
            <a:chExt cx="668020" cy="668020"/>
          </a:xfrm>
        </p:grpSpPr>
        <p:sp>
          <p:nvSpPr>
            <p:cNvPr id="16" name="object 16"/>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7" name="object 17"/>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8" name="object 18"/>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9" name="object 19"/>
          <p:cNvGrpSpPr/>
          <p:nvPr/>
        </p:nvGrpSpPr>
        <p:grpSpPr>
          <a:xfrm>
            <a:off x="4837202" y="1585271"/>
            <a:ext cx="668020" cy="668020"/>
            <a:chOff x="4837202" y="1585271"/>
            <a:chExt cx="668020" cy="668020"/>
          </a:xfrm>
        </p:grpSpPr>
        <p:sp>
          <p:nvSpPr>
            <p:cNvPr id="20" name="object 20"/>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1" name="object 21"/>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2" name="object 22"/>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3" name="object 23"/>
          <p:cNvGrpSpPr/>
          <p:nvPr/>
        </p:nvGrpSpPr>
        <p:grpSpPr>
          <a:xfrm>
            <a:off x="4837202" y="2507482"/>
            <a:ext cx="668020" cy="668020"/>
            <a:chOff x="4837202" y="2507482"/>
            <a:chExt cx="668020" cy="668020"/>
          </a:xfrm>
        </p:grpSpPr>
        <p:sp>
          <p:nvSpPr>
            <p:cNvPr id="24" name="object 24"/>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5" name="object 25"/>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6" name="object 26"/>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7" name="object 27"/>
          <p:cNvGrpSpPr/>
          <p:nvPr/>
        </p:nvGrpSpPr>
        <p:grpSpPr>
          <a:xfrm>
            <a:off x="4837202" y="3429680"/>
            <a:ext cx="668020" cy="668020"/>
            <a:chOff x="4837202" y="3429680"/>
            <a:chExt cx="668020" cy="668020"/>
          </a:xfrm>
        </p:grpSpPr>
        <p:sp>
          <p:nvSpPr>
            <p:cNvPr id="28" name="object 28"/>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29" name="object 29"/>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0" name="object 30"/>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1" name="object 31"/>
          <p:cNvGrpSpPr/>
          <p:nvPr/>
        </p:nvGrpSpPr>
        <p:grpSpPr>
          <a:xfrm>
            <a:off x="4837202" y="4351878"/>
            <a:ext cx="668020" cy="668020"/>
            <a:chOff x="4837202" y="4351878"/>
            <a:chExt cx="668020" cy="668020"/>
          </a:xfrm>
        </p:grpSpPr>
        <p:sp>
          <p:nvSpPr>
            <p:cNvPr id="32" name="object 32"/>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3" name="object 33"/>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4" name="object 34"/>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5" name="object 35"/>
          <p:cNvGrpSpPr/>
          <p:nvPr/>
        </p:nvGrpSpPr>
        <p:grpSpPr>
          <a:xfrm>
            <a:off x="1085910" y="1898488"/>
            <a:ext cx="5636895" cy="2787015"/>
            <a:chOff x="1085910" y="1898488"/>
            <a:chExt cx="5636895" cy="2787015"/>
          </a:xfrm>
        </p:grpSpPr>
        <p:sp>
          <p:nvSpPr>
            <p:cNvPr id="36" name="object 36"/>
            <p:cNvSpPr/>
            <p:nvPr/>
          </p:nvSpPr>
          <p:spPr>
            <a:xfrm>
              <a:off x="1802083" y="1919133"/>
              <a:ext cx="1164590" cy="436880"/>
            </a:xfrm>
            <a:custGeom>
              <a:avLst/>
              <a:gdLst/>
              <a:ahLst/>
              <a:cxnLst/>
              <a:rect l="l" t="t" r="r" b="b"/>
              <a:pathLst>
                <a:path w="1164589" h="436880">
                  <a:moveTo>
                    <a:pt x="0" y="436534"/>
                  </a:moveTo>
                  <a:lnTo>
                    <a:pt x="1164185" y="0"/>
                  </a:lnTo>
                </a:path>
              </a:pathLst>
            </a:custGeom>
            <a:ln w="9524">
              <a:solidFill>
                <a:srgbClr val="666666"/>
              </a:solidFill>
            </a:ln>
          </p:spPr>
          <p:txBody>
            <a:bodyPr wrap="square" lIns="0" tIns="0" rIns="0" bIns="0" rtlCol="0"/>
            <a:lstStyle/>
            <a:p>
              <a:endParaRPr/>
            </a:p>
          </p:txBody>
        </p:sp>
        <p:sp>
          <p:nvSpPr>
            <p:cNvPr id="37" name="object 37"/>
            <p:cNvSpPr/>
            <p:nvPr/>
          </p:nvSpPr>
          <p:spPr>
            <a:xfrm>
              <a:off x="1761608" y="2340935"/>
              <a:ext cx="46355" cy="30480"/>
            </a:xfrm>
            <a:custGeom>
              <a:avLst/>
              <a:gdLst/>
              <a:ahLst/>
              <a:cxnLst/>
              <a:rect l="l" t="t" r="r" b="b"/>
              <a:pathLst>
                <a:path w="46355" h="30480">
                  <a:moveTo>
                    <a:pt x="0" y="29907"/>
                  </a:moveTo>
                  <a:lnTo>
                    <a:pt x="34949" y="0"/>
                  </a:lnTo>
                  <a:lnTo>
                    <a:pt x="45997" y="29462"/>
                  </a:lnTo>
                  <a:lnTo>
                    <a:pt x="0" y="29907"/>
                  </a:lnTo>
                  <a:close/>
                </a:path>
              </a:pathLst>
            </a:custGeom>
            <a:solidFill>
              <a:srgbClr val="666666"/>
            </a:solidFill>
          </p:spPr>
          <p:txBody>
            <a:bodyPr wrap="square" lIns="0" tIns="0" rIns="0" bIns="0" rtlCol="0"/>
            <a:lstStyle/>
            <a:p>
              <a:endParaRPr/>
            </a:p>
          </p:txBody>
        </p:sp>
        <p:sp>
          <p:nvSpPr>
            <p:cNvPr id="38" name="object 38"/>
            <p:cNvSpPr/>
            <p:nvPr/>
          </p:nvSpPr>
          <p:spPr>
            <a:xfrm>
              <a:off x="1761608" y="2340935"/>
              <a:ext cx="46355" cy="30480"/>
            </a:xfrm>
            <a:custGeom>
              <a:avLst/>
              <a:gdLst/>
              <a:ahLst/>
              <a:cxnLst/>
              <a:rect l="l" t="t" r="r" b="b"/>
              <a:pathLst>
                <a:path w="46355" h="30480">
                  <a:moveTo>
                    <a:pt x="34949" y="0"/>
                  </a:moveTo>
                  <a:lnTo>
                    <a:pt x="0" y="29907"/>
                  </a:lnTo>
                  <a:lnTo>
                    <a:pt x="45997" y="29462"/>
                  </a:lnTo>
                  <a:lnTo>
                    <a:pt x="34949" y="0"/>
                  </a:lnTo>
                  <a:close/>
                </a:path>
              </a:pathLst>
            </a:custGeom>
            <a:ln w="9524">
              <a:solidFill>
                <a:srgbClr val="666666"/>
              </a:solidFill>
            </a:ln>
          </p:spPr>
          <p:txBody>
            <a:bodyPr wrap="square" lIns="0" tIns="0" rIns="0" bIns="0" rtlCol="0"/>
            <a:lstStyle/>
            <a:p>
              <a:endParaRPr/>
            </a:p>
          </p:txBody>
        </p:sp>
        <p:sp>
          <p:nvSpPr>
            <p:cNvPr id="39" name="object 39"/>
            <p:cNvSpPr/>
            <p:nvPr/>
          </p:nvSpPr>
          <p:spPr>
            <a:xfrm>
              <a:off x="1801951" y="2396142"/>
              <a:ext cx="1164590" cy="445770"/>
            </a:xfrm>
            <a:custGeom>
              <a:avLst/>
              <a:gdLst/>
              <a:ahLst/>
              <a:cxnLst/>
              <a:rect l="l" t="t" r="r" b="b"/>
              <a:pathLst>
                <a:path w="1164589" h="445769">
                  <a:moveTo>
                    <a:pt x="0" y="0"/>
                  </a:moveTo>
                  <a:lnTo>
                    <a:pt x="1164317" y="445201"/>
                  </a:lnTo>
                </a:path>
              </a:pathLst>
            </a:custGeom>
            <a:ln w="9524">
              <a:solidFill>
                <a:srgbClr val="666666"/>
              </a:solidFill>
            </a:ln>
          </p:spPr>
          <p:txBody>
            <a:bodyPr wrap="square" lIns="0" tIns="0" rIns="0" bIns="0" rtlCol="0"/>
            <a:lstStyle/>
            <a:p>
              <a:endParaRPr/>
            </a:p>
          </p:txBody>
        </p:sp>
        <p:sp>
          <p:nvSpPr>
            <p:cNvPr id="40" name="object 40"/>
            <p:cNvSpPr/>
            <p:nvPr/>
          </p:nvSpPr>
          <p:spPr>
            <a:xfrm>
              <a:off x="1761578" y="2380705"/>
              <a:ext cx="46355" cy="30480"/>
            </a:xfrm>
            <a:custGeom>
              <a:avLst/>
              <a:gdLst/>
              <a:ahLst/>
              <a:cxnLst/>
              <a:rect l="l" t="t" r="r" b="b"/>
              <a:pathLst>
                <a:path w="46355" h="30480">
                  <a:moveTo>
                    <a:pt x="34754" y="30132"/>
                  </a:moveTo>
                  <a:lnTo>
                    <a:pt x="0" y="0"/>
                  </a:lnTo>
                  <a:lnTo>
                    <a:pt x="45992" y="742"/>
                  </a:lnTo>
                  <a:lnTo>
                    <a:pt x="34754" y="30132"/>
                  </a:lnTo>
                  <a:close/>
                </a:path>
              </a:pathLst>
            </a:custGeom>
            <a:solidFill>
              <a:srgbClr val="666666"/>
            </a:solidFill>
          </p:spPr>
          <p:txBody>
            <a:bodyPr wrap="square" lIns="0" tIns="0" rIns="0" bIns="0" rtlCol="0"/>
            <a:lstStyle/>
            <a:p>
              <a:endParaRPr/>
            </a:p>
          </p:txBody>
        </p:sp>
        <p:sp>
          <p:nvSpPr>
            <p:cNvPr id="41" name="object 41"/>
            <p:cNvSpPr/>
            <p:nvPr/>
          </p:nvSpPr>
          <p:spPr>
            <a:xfrm>
              <a:off x="1761578" y="2380705"/>
              <a:ext cx="46355" cy="30480"/>
            </a:xfrm>
            <a:custGeom>
              <a:avLst/>
              <a:gdLst/>
              <a:ahLst/>
              <a:cxnLst/>
              <a:rect l="l" t="t" r="r" b="b"/>
              <a:pathLst>
                <a:path w="46355" h="30480">
                  <a:moveTo>
                    <a:pt x="45992" y="742"/>
                  </a:moveTo>
                  <a:lnTo>
                    <a:pt x="0" y="0"/>
                  </a:lnTo>
                  <a:lnTo>
                    <a:pt x="34754" y="30132"/>
                  </a:lnTo>
                  <a:lnTo>
                    <a:pt x="45992" y="742"/>
                  </a:lnTo>
                  <a:close/>
                </a:path>
              </a:pathLst>
            </a:custGeom>
            <a:ln w="9524">
              <a:solidFill>
                <a:srgbClr val="666666"/>
              </a:solidFill>
            </a:ln>
          </p:spPr>
          <p:txBody>
            <a:bodyPr wrap="square" lIns="0" tIns="0" rIns="0" bIns="0" rtlCol="0"/>
            <a:lstStyle/>
            <a:p>
              <a:endParaRPr/>
            </a:p>
          </p:txBody>
        </p:sp>
        <p:sp>
          <p:nvSpPr>
            <p:cNvPr id="42" name="object 42"/>
            <p:cNvSpPr/>
            <p:nvPr/>
          </p:nvSpPr>
          <p:spPr>
            <a:xfrm>
              <a:off x="1786263" y="2418690"/>
              <a:ext cx="1180465" cy="1344930"/>
            </a:xfrm>
            <a:custGeom>
              <a:avLst/>
              <a:gdLst/>
              <a:ahLst/>
              <a:cxnLst/>
              <a:rect l="l" t="t" r="r" b="b"/>
              <a:pathLst>
                <a:path w="1180464" h="1344929">
                  <a:moveTo>
                    <a:pt x="0" y="0"/>
                  </a:moveTo>
                  <a:lnTo>
                    <a:pt x="1180005" y="1344827"/>
                  </a:lnTo>
                </a:path>
              </a:pathLst>
            </a:custGeom>
            <a:ln w="9524">
              <a:solidFill>
                <a:srgbClr val="666666"/>
              </a:solidFill>
            </a:ln>
          </p:spPr>
          <p:txBody>
            <a:bodyPr wrap="square" lIns="0" tIns="0" rIns="0" bIns="0" rtlCol="0"/>
            <a:lstStyle/>
            <a:p>
              <a:endParaRPr/>
            </a:p>
          </p:txBody>
        </p:sp>
        <p:sp>
          <p:nvSpPr>
            <p:cNvPr id="43" name="object 43"/>
            <p:cNvSpPr/>
            <p:nvPr/>
          </p:nvSpPr>
          <p:spPr>
            <a:xfrm>
              <a:off x="1757753" y="2386200"/>
              <a:ext cx="40640" cy="43180"/>
            </a:xfrm>
            <a:custGeom>
              <a:avLst/>
              <a:gdLst/>
              <a:ahLst/>
              <a:cxnLst/>
              <a:rect l="l" t="t" r="r" b="b"/>
              <a:pathLst>
                <a:path w="40639" h="43180">
                  <a:moveTo>
                    <a:pt x="16684" y="42867"/>
                  </a:moveTo>
                  <a:lnTo>
                    <a:pt x="0" y="0"/>
                  </a:lnTo>
                  <a:lnTo>
                    <a:pt x="40334" y="22114"/>
                  </a:lnTo>
                  <a:lnTo>
                    <a:pt x="16684" y="42867"/>
                  </a:lnTo>
                  <a:close/>
                </a:path>
              </a:pathLst>
            </a:custGeom>
            <a:solidFill>
              <a:srgbClr val="666666"/>
            </a:solidFill>
          </p:spPr>
          <p:txBody>
            <a:bodyPr wrap="square" lIns="0" tIns="0" rIns="0" bIns="0" rtlCol="0"/>
            <a:lstStyle/>
            <a:p>
              <a:endParaRPr/>
            </a:p>
          </p:txBody>
        </p:sp>
        <p:sp>
          <p:nvSpPr>
            <p:cNvPr id="44" name="object 44"/>
            <p:cNvSpPr/>
            <p:nvPr/>
          </p:nvSpPr>
          <p:spPr>
            <a:xfrm>
              <a:off x="1757753" y="2386200"/>
              <a:ext cx="40640" cy="43180"/>
            </a:xfrm>
            <a:custGeom>
              <a:avLst/>
              <a:gdLst/>
              <a:ahLst/>
              <a:cxnLst/>
              <a:rect l="l" t="t" r="r" b="b"/>
              <a:pathLst>
                <a:path w="40639" h="43180">
                  <a:moveTo>
                    <a:pt x="40334" y="22114"/>
                  </a:moveTo>
                  <a:lnTo>
                    <a:pt x="0" y="0"/>
                  </a:lnTo>
                  <a:lnTo>
                    <a:pt x="16684" y="42867"/>
                  </a:lnTo>
                  <a:lnTo>
                    <a:pt x="40334" y="22114"/>
                  </a:lnTo>
                  <a:close/>
                </a:path>
              </a:pathLst>
            </a:custGeom>
            <a:ln w="9524">
              <a:solidFill>
                <a:srgbClr val="666666"/>
              </a:solidFill>
            </a:ln>
          </p:spPr>
          <p:txBody>
            <a:bodyPr wrap="square" lIns="0" tIns="0" rIns="0" bIns="0" rtlCol="0"/>
            <a:lstStyle/>
            <a:p>
              <a:endParaRPr/>
            </a:p>
          </p:txBody>
        </p:sp>
        <p:sp>
          <p:nvSpPr>
            <p:cNvPr id="45" name="object 45"/>
            <p:cNvSpPr/>
            <p:nvPr/>
          </p:nvSpPr>
          <p:spPr>
            <a:xfrm>
              <a:off x="1786401" y="1919133"/>
              <a:ext cx="1180465" cy="1336040"/>
            </a:xfrm>
            <a:custGeom>
              <a:avLst/>
              <a:gdLst/>
              <a:ahLst/>
              <a:cxnLst/>
              <a:rect l="l" t="t" r="r" b="b"/>
              <a:pathLst>
                <a:path w="1180464" h="1336039">
                  <a:moveTo>
                    <a:pt x="0" y="1335959"/>
                  </a:moveTo>
                  <a:lnTo>
                    <a:pt x="1179867" y="0"/>
                  </a:lnTo>
                </a:path>
              </a:pathLst>
            </a:custGeom>
            <a:ln w="9524">
              <a:solidFill>
                <a:srgbClr val="666666"/>
              </a:solidFill>
            </a:ln>
          </p:spPr>
          <p:txBody>
            <a:bodyPr wrap="square" lIns="0" tIns="0" rIns="0" bIns="0" rtlCol="0"/>
            <a:lstStyle/>
            <a:p>
              <a:endParaRPr/>
            </a:p>
          </p:txBody>
        </p:sp>
        <p:sp>
          <p:nvSpPr>
            <p:cNvPr id="46" name="object 46"/>
            <p:cNvSpPr/>
            <p:nvPr/>
          </p:nvSpPr>
          <p:spPr>
            <a:xfrm>
              <a:off x="1757788" y="3244668"/>
              <a:ext cx="40640" cy="43180"/>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a:p>
          </p:txBody>
        </p:sp>
        <p:sp>
          <p:nvSpPr>
            <p:cNvPr id="47" name="object 47"/>
            <p:cNvSpPr/>
            <p:nvPr/>
          </p:nvSpPr>
          <p:spPr>
            <a:xfrm>
              <a:off x="1757788" y="3244668"/>
              <a:ext cx="40640" cy="43180"/>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a:p>
          </p:txBody>
        </p:sp>
        <p:sp>
          <p:nvSpPr>
            <p:cNvPr id="48" name="object 48"/>
            <p:cNvSpPr/>
            <p:nvPr/>
          </p:nvSpPr>
          <p:spPr>
            <a:xfrm>
              <a:off x="1802083" y="2841344"/>
              <a:ext cx="1164590" cy="436880"/>
            </a:xfrm>
            <a:custGeom>
              <a:avLst/>
              <a:gdLst/>
              <a:ahLst/>
              <a:cxnLst/>
              <a:rect l="l" t="t" r="r" b="b"/>
              <a:pathLst>
                <a:path w="1164589" h="436879">
                  <a:moveTo>
                    <a:pt x="0" y="436524"/>
                  </a:moveTo>
                  <a:lnTo>
                    <a:pt x="1164185" y="0"/>
                  </a:lnTo>
                </a:path>
              </a:pathLst>
            </a:custGeom>
            <a:ln w="9524">
              <a:solidFill>
                <a:srgbClr val="666666"/>
              </a:solidFill>
            </a:ln>
          </p:spPr>
          <p:txBody>
            <a:bodyPr wrap="square" lIns="0" tIns="0" rIns="0" bIns="0" rtlCol="0"/>
            <a:lstStyle/>
            <a:p>
              <a:endParaRPr/>
            </a:p>
          </p:txBody>
        </p:sp>
        <p:sp>
          <p:nvSpPr>
            <p:cNvPr id="49" name="object 49"/>
            <p:cNvSpPr/>
            <p:nvPr/>
          </p:nvSpPr>
          <p:spPr>
            <a:xfrm>
              <a:off x="1761608" y="3263143"/>
              <a:ext cx="46355" cy="3048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a:p>
          </p:txBody>
        </p:sp>
        <p:sp>
          <p:nvSpPr>
            <p:cNvPr id="50" name="object 50"/>
            <p:cNvSpPr/>
            <p:nvPr/>
          </p:nvSpPr>
          <p:spPr>
            <a:xfrm>
              <a:off x="1761608" y="3263143"/>
              <a:ext cx="46355" cy="3048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a:p>
          </p:txBody>
        </p:sp>
        <p:sp>
          <p:nvSpPr>
            <p:cNvPr id="51" name="object 51"/>
            <p:cNvSpPr/>
            <p:nvPr/>
          </p:nvSpPr>
          <p:spPr>
            <a:xfrm>
              <a:off x="1801951" y="3318343"/>
              <a:ext cx="1164590" cy="445770"/>
            </a:xfrm>
            <a:custGeom>
              <a:avLst/>
              <a:gdLst/>
              <a:ahLst/>
              <a:cxnLst/>
              <a:rect l="l" t="t" r="r" b="b"/>
              <a:pathLst>
                <a:path w="1164589" h="445770">
                  <a:moveTo>
                    <a:pt x="0" y="0"/>
                  </a:moveTo>
                  <a:lnTo>
                    <a:pt x="1164317" y="445174"/>
                  </a:lnTo>
                </a:path>
              </a:pathLst>
            </a:custGeom>
            <a:ln w="9524">
              <a:solidFill>
                <a:srgbClr val="666666"/>
              </a:solidFill>
            </a:ln>
          </p:spPr>
          <p:txBody>
            <a:bodyPr wrap="square" lIns="0" tIns="0" rIns="0" bIns="0" rtlCol="0"/>
            <a:lstStyle/>
            <a:p>
              <a:endParaRPr/>
            </a:p>
          </p:txBody>
        </p:sp>
        <p:sp>
          <p:nvSpPr>
            <p:cNvPr id="52" name="object 52"/>
            <p:cNvSpPr/>
            <p:nvPr/>
          </p:nvSpPr>
          <p:spPr>
            <a:xfrm>
              <a:off x="1761578" y="3302893"/>
              <a:ext cx="46355" cy="30480"/>
            </a:xfrm>
            <a:custGeom>
              <a:avLst/>
              <a:gdLst/>
              <a:ahLst/>
              <a:cxnLst/>
              <a:rect l="l" t="t" r="r" b="b"/>
              <a:pathLst>
                <a:path w="46355" h="30479">
                  <a:moveTo>
                    <a:pt x="34754" y="30149"/>
                  </a:moveTo>
                  <a:lnTo>
                    <a:pt x="0" y="0"/>
                  </a:lnTo>
                  <a:lnTo>
                    <a:pt x="45992" y="749"/>
                  </a:lnTo>
                  <a:lnTo>
                    <a:pt x="34754" y="30149"/>
                  </a:lnTo>
                  <a:close/>
                </a:path>
              </a:pathLst>
            </a:custGeom>
            <a:solidFill>
              <a:srgbClr val="666666"/>
            </a:solidFill>
          </p:spPr>
          <p:txBody>
            <a:bodyPr wrap="square" lIns="0" tIns="0" rIns="0" bIns="0" rtlCol="0"/>
            <a:lstStyle/>
            <a:p>
              <a:endParaRPr/>
            </a:p>
          </p:txBody>
        </p:sp>
        <p:sp>
          <p:nvSpPr>
            <p:cNvPr id="53" name="object 53"/>
            <p:cNvSpPr/>
            <p:nvPr/>
          </p:nvSpPr>
          <p:spPr>
            <a:xfrm>
              <a:off x="1761578" y="3302893"/>
              <a:ext cx="46355" cy="30480"/>
            </a:xfrm>
            <a:custGeom>
              <a:avLst/>
              <a:gdLst/>
              <a:ahLst/>
              <a:cxnLst/>
              <a:rect l="l" t="t" r="r" b="b"/>
              <a:pathLst>
                <a:path w="46355" h="30479">
                  <a:moveTo>
                    <a:pt x="45992" y="749"/>
                  </a:moveTo>
                  <a:lnTo>
                    <a:pt x="0" y="0"/>
                  </a:lnTo>
                  <a:lnTo>
                    <a:pt x="34754" y="30149"/>
                  </a:lnTo>
                  <a:lnTo>
                    <a:pt x="45992" y="749"/>
                  </a:lnTo>
                  <a:close/>
                </a:path>
              </a:pathLst>
            </a:custGeom>
            <a:ln w="9524">
              <a:solidFill>
                <a:srgbClr val="666666"/>
              </a:solidFill>
            </a:ln>
          </p:spPr>
          <p:txBody>
            <a:bodyPr wrap="square" lIns="0" tIns="0" rIns="0" bIns="0" rtlCol="0"/>
            <a:lstStyle/>
            <a:p>
              <a:endParaRPr/>
            </a:p>
          </p:txBody>
        </p:sp>
        <p:sp>
          <p:nvSpPr>
            <p:cNvPr id="54" name="object 54"/>
            <p:cNvSpPr/>
            <p:nvPr/>
          </p:nvSpPr>
          <p:spPr>
            <a:xfrm>
              <a:off x="1802083" y="3763517"/>
              <a:ext cx="1164590" cy="436880"/>
            </a:xfrm>
            <a:custGeom>
              <a:avLst/>
              <a:gdLst/>
              <a:ahLst/>
              <a:cxnLst/>
              <a:rect l="l" t="t" r="r" b="b"/>
              <a:pathLst>
                <a:path w="1164589" h="436879">
                  <a:moveTo>
                    <a:pt x="0" y="436549"/>
                  </a:moveTo>
                  <a:lnTo>
                    <a:pt x="1164185" y="0"/>
                  </a:lnTo>
                </a:path>
              </a:pathLst>
            </a:custGeom>
            <a:ln w="9524">
              <a:solidFill>
                <a:srgbClr val="666666"/>
              </a:solidFill>
            </a:ln>
          </p:spPr>
          <p:txBody>
            <a:bodyPr wrap="square" lIns="0" tIns="0" rIns="0" bIns="0" rtlCol="0"/>
            <a:lstStyle/>
            <a:p>
              <a:endParaRPr/>
            </a:p>
          </p:txBody>
        </p:sp>
        <p:sp>
          <p:nvSpPr>
            <p:cNvPr id="55" name="object 55"/>
            <p:cNvSpPr/>
            <p:nvPr/>
          </p:nvSpPr>
          <p:spPr>
            <a:xfrm>
              <a:off x="1761608" y="4185341"/>
              <a:ext cx="46355" cy="3048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a:p>
          </p:txBody>
        </p:sp>
        <p:sp>
          <p:nvSpPr>
            <p:cNvPr id="56" name="object 56"/>
            <p:cNvSpPr/>
            <p:nvPr/>
          </p:nvSpPr>
          <p:spPr>
            <a:xfrm>
              <a:off x="1761608" y="4185341"/>
              <a:ext cx="46355" cy="3048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a:p>
          </p:txBody>
        </p:sp>
        <p:sp>
          <p:nvSpPr>
            <p:cNvPr id="57" name="object 57"/>
            <p:cNvSpPr/>
            <p:nvPr/>
          </p:nvSpPr>
          <p:spPr>
            <a:xfrm>
              <a:off x="1786401" y="2841344"/>
              <a:ext cx="1180465" cy="1336040"/>
            </a:xfrm>
            <a:custGeom>
              <a:avLst/>
              <a:gdLst/>
              <a:ahLst/>
              <a:cxnLst/>
              <a:rect l="l" t="t" r="r" b="b"/>
              <a:pathLst>
                <a:path w="1180464" h="1336039">
                  <a:moveTo>
                    <a:pt x="0" y="1335947"/>
                  </a:moveTo>
                  <a:lnTo>
                    <a:pt x="1179867" y="0"/>
                  </a:lnTo>
                </a:path>
              </a:pathLst>
            </a:custGeom>
            <a:ln w="9524">
              <a:solidFill>
                <a:srgbClr val="666666"/>
              </a:solidFill>
            </a:ln>
          </p:spPr>
          <p:txBody>
            <a:bodyPr wrap="square" lIns="0" tIns="0" rIns="0" bIns="0" rtlCol="0"/>
            <a:lstStyle/>
            <a:p>
              <a:endParaRPr/>
            </a:p>
          </p:txBody>
        </p:sp>
        <p:sp>
          <p:nvSpPr>
            <p:cNvPr id="58" name="object 58"/>
            <p:cNvSpPr/>
            <p:nvPr/>
          </p:nvSpPr>
          <p:spPr>
            <a:xfrm>
              <a:off x="1757788" y="4166866"/>
              <a:ext cx="40640" cy="43180"/>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a:p>
          </p:txBody>
        </p:sp>
        <p:sp>
          <p:nvSpPr>
            <p:cNvPr id="59" name="object 59"/>
            <p:cNvSpPr/>
            <p:nvPr/>
          </p:nvSpPr>
          <p:spPr>
            <a:xfrm>
              <a:off x="1757788" y="4166866"/>
              <a:ext cx="40640" cy="43180"/>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a:p>
          </p:txBody>
        </p:sp>
        <p:sp>
          <p:nvSpPr>
            <p:cNvPr id="60" name="object 60"/>
            <p:cNvSpPr/>
            <p:nvPr/>
          </p:nvSpPr>
          <p:spPr>
            <a:xfrm>
              <a:off x="1775303" y="1919133"/>
              <a:ext cx="1191260" cy="2251075"/>
            </a:xfrm>
            <a:custGeom>
              <a:avLst/>
              <a:gdLst/>
              <a:ahLst/>
              <a:cxnLst/>
              <a:rect l="l" t="t" r="r" b="b"/>
              <a:pathLst>
                <a:path w="1191260" h="2251075">
                  <a:moveTo>
                    <a:pt x="0" y="2250482"/>
                  </a:moveTo>
                  <a:lnTo>
                    <a:pt x="1190965" y="0"/>
                  </a:lnTo>
                </a:path>
              </a:pathLst>
            </a:custGeom>
            <a:ln w="9524">
              <a:solidFill>
                <a:srgbClr val="666666"/>
              </a:solidFill>
            </a:ln>
          </p:spPr>
          <p:txBody>
            <a:bodyPr wrap="square" lIns="0" tIns="0" rIns="0" bIns="0" rtlCol="0"/>
            <a:lstStyle/>
            <a:p>
              <a:endParaRPr/>
            </a:p>
          </p:txBody>
        </p:sp>
        <p:sp>
          <p:nvSpPr>
            <p:cNvPr id="61" name="object 61"/>
            <p:cNvSpPr/>
            <p:nvPr/>
          </p:nvSpPr>
          <p:spPr>
            <a:xfrm>
              <a:off x="1755083" y="4162266"/>
              <a:ext cx="34290" cy="45720"/>
            </a:xfrm>
            <a:custGeom>
              <a:avLst/>
              <a:gdLst/>
              <a:ahLst/>
              <a:cxnLst/>
              <a:rect l="l" t="t" r="r" b="b"/>
              <a:pathLst>
                <a:path w="34289" h="45720">
                  <a:moveTo>
                    <a:pt x="0" y="45549"/>
                  </a:moveTo>
                  <a:lnTo>
                    <a:pt x="6312" y="0"/>
                  </a:lnTo>
                  <a:lnTo>
                    <a:pt x="34124" y="14699"/>
                  </a:lnTo>
                  <a:lnTo>
                    <a:pt x="0" y="45549"/>
                  </a:lnTo>
                  <a:close/>
                </a:path>
              </a:pathLst>
            </a:custGeom>
            <a:solidFill>
              <a:srgbClr val="666666"/>
            </a:solidFill>
          </p:spPr>
          <p:txBody>
            <a:bodyPr wrap="square" lIns="0" tIns="0" rIns="0" bIns="0" rtlCol="0"/>
            <a:lstStyle/>
            <a:p>
              <a:endParaRPr/>
            </a:p>
          </p:txBody>
        </p:sp>
        <p:sp>
          <p:nvSpPr>
            <p:cNvPr id="62" name="object 62"/>
            <p:cNvSpPr/>
            <p:nvPr/>
          </p:nvSpPr>
          <p:spPr>
            <a:xfrm>
              <a:off x="1755083" y="4162266"/>
              <a:ext cx="34290" cy="45720"/>
            </a:xfrm>
            <a:custGeom>
              <a:avLst/>
              <a:gdLst/>
              <a:ahLst/>
              <a:cxnLst/>
              <a:rect l="l" t="t" r="r" b="b"/>
              <a:pathLst>
                <a:path w="34289" h="45720">
                  <a:moveTo>
                    <a:pt x="6312" y="0"/>
                  </a:moveTo>
                  <a:lnTo>
                    <a:pt x="0" y="45549"/>
                  </a:lnTo>
                  <a:lnTo>
                    <a:pt x="34124" y="14699"/>
                  </a:lnTo>
                  <a:lnTo>
                    <a:pt x="6312" y="0"/>
                  </a:lnTo>
                  <a:close/>
                </a:path>
              </a:pathLst>
            </a:custGeom>
            <a:ln w="9524">
              <a:solidFill>
                <a:srgbClr val="666666"/>
              </a:solidFill>
            </a:ln>
          </p:spPr>
          <p:txBody>
            <a:bodyPr wrap="square" lIns="0" tIns="0" rIns="0" bIns="0" rtlCol="0"/>
            <a:lstStyle/>
            <a:p>
              <a:endParaRPr/>
            </a:p>
          </p:txBody>
        </p:sp>
        <p:sp>
          <p:nvSpPr>
            <p:cNvPr id="63" name="object 63"/>
            <p:cNvSpPr/>
            <p:nvPr/>
          </p:nvSpPr>
          <p:spPr>
            <a:xfrm>
              <a:off x="368136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4" name="object 64"/>
            <p:cNvSpPr/>
            <p:nvPr/>
          </p:nvSpPr>
          <p:spPr>
            <a:xfrm>
              <a:off x="3638142" y="1903251"/>
              <a:ext cx="43815" cy="31750"/>
            </a:xfrm>
            <a:custGeom>
              <a:avLst/>
              <a:gdLst/>
              <a:ahLst/>
              <a:cxnLst/>
              <a:rect l="l" t="t" r="r" b="b"/>
              <a:pathLst>
                <a:path w="43814"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a:p>
          </p:txBody>
        </p:sp>
        <p:sp>
          <p:nvSpPr>
            <p:cNvPr id="65" name="object 65"/>
            <p:cNvSpPr/>
            <p:nvPr/>
          </p:nvSpPr>
          <p:spPr>
            <a:xfrm>
              <a:off x="3638142" y="1903251"/>
              <a:ext cx="43815" cy="31750"/>
            </a:xfrm>
            <a:custGeom>
              <a:avLst/>
              <a:gdLst/>
              <a:ahLst/>
              <a:cxnLst/>
              <a:rect l="l" t="t" r="r" b="b"/>
              <a:pathLst>
                <a:path w="43814"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a:p>
          </p:txBody>
        </p:sp>
        <p:sp>
          <p:nvSpPr>
            <p:cNvPr id="66" name="object 66"/>
            <p:cNvSpPr/>
            <p:nvPr/>
          </p:nvSpPr>
          <p:spPr>
            <a:xfrm>
              <a:off x="3669767" y="1953485"/>
              <a:ext cx="1172210" cy="887730"/>
            </a:xfrm>
            <a:custGeom>
              <a:avLst/>
              <a:gdLst/>
              <a:ahLst/>
              <a:cxnLst/>
              <a:rect l="l" t="t" r="r" b="b"/>
              <a:pathLst>
                <a:path w="1172210" h="887730">
                  <a:moveTo>
                    <a:pt x="0" y="0"/>
                  </a:moveTo>
                  <a:lnTo>
                    <a:pt x="1172147" y="887683"/>
                  </a:lnTo>
                </a:path>
              </a:pathLst>
            </a:custGeom>
            <a:ln w="9524">
              <a:solidFill>
                <a:srgbClr val="666666"/>
              </a:solidFill>
            </a:ln>
          </p:spPr>
          <p:txBody>
            <a:bodyPr wrap="square" lIns="0" tIns="0" rIns="0" bIns="0" rtlCol="0"/>
            <a:lstStyle/>
            <a:p>
              <a:endParaRPr/>
            </a:p>
          </p:txBody>
        </p:sp>
        <p:sp>
          <p:nvSpPr>
            <p:cNvPr id="67" name="object 67"/>
            <p:cNvSpPr/>
            <p:nvPr/>
          </p:nvSpPr>
          <p:spPr>
            <a:xfrm>
              <a:off x="3635317" y="1927391"/>
              <a:ext cx="44450" cy="38735"/>
            </a:xfrm>
            <a:custGeom>
              <a:avLst/>
              <a:gdLst/>
              <a:ahLst/>
              <a:cxnLst/>
              <a:rect l="l" t="t" r="r" b="b"/>
              <a:pathLst>
                <a:path w="44450" h="38735">
                  <a:moveTo>
                    <a:pt x="24949" y="38637"/>
                  </a:moveTo>
                  <a:lnTo>
                    <a:pt x="0" y="0"/>
                  </a:lnTo>
                  <a:lnTo>
                    <a:pt x="43949" y="13552"/>
                  </a:lnTo>
                  <a:lnTo>
                    <a:pt x="24949" y="38637"/>
                  </a:lnTo>
                  <a:close/>
                </a:path>
              </a:pathLst>
            </a:custGeom>
            <a:solidFill>
              <a:srgbClr val="666666"/>
            </a:solidFill>
          </p:spPr>
          <p:txBody>
            <a:bodyPr wrap="square" lIns="0" tIns="0" rIns="0" bIns="0" rtlCol="0"/>
            <a:lstStyle/>
            <a:p>
              <a:endParaRPr/>
            </a:p>
          </p:txBody>
        </p:sp>
        <p:sp>
          <p:nvSpPr>
            <p:cNvPr id="68" name="object 68"/>
            <p:cNvSpPr/>
            <p:nvPr/>
          </p:nvSpPr>
          <p:spPr>
            <a:xfrm>
              <a:off x="3635317" y="1927391"/>
              <a:ext cx="44450" cy="38735"/>
            </a:xfrm>
            <a:custGeom>
              <a:avLst/>
              <a:gdLst/>
              <a:ahLst/>
              <a:cxnLst/>
              <a:rect l="l" t="t" r="r" b="b"/>
              <a:pathLst>
                <a:path w="44450" h="38735">
                  <a:moveTo>
                    <a:pt x="43949" y="13552"/>
                  </a:moveTo>
                  <a:lnTo>
                    <a:pt x="0" y="0"/>
                  </a:lnTo>
                  <a:lnTo>
                    <a:pt x="24949" y="38637"/>
                  </a:lnTo>
                  <a:lnTo>
                    <a:pt x="43949" y="13552"/>
                  </a:lnTo>
                  <a:close/>
                </a:path>
              </a:pathLst>
            </a:custGeom>
            <a:ln w="9524">
              <a:solidFill>
                <a:srgbClr val="666666"/>
              </a:solidFill>
            </a:ln>
          </p:spPr>
          <p:txBody>
            <a:bodyPr wrap="square" lIns="0" tIns="0" rIns="0" bIns="0" rtlCol="0"/>
            <a:lstStyle/>
            <a:p>
              <a:endParaRPr/>
            </a:p>
          </p:txBody>
        </p:sp>
        <p:sp>
          <p:nvSpPr>
            <p:cNvPr id="69" name="object 69"/>
            <p:cNvSpPr/>
            <p:nvPr/>
          </p:nvSpPr>
          <p:spPr>
            <a:xfrm>
              <a:off x="3655717" y="1966675"/>
              <a:ext cx="1186815" cy="1797050"/>
            </a:xfrm>
            <a:custGeom>
              <a:avLst/>
              <a:gdLst/>
              <a:ahLst/>
              <a:cxnLst/>
              <a:rect l="l" t="t" r="r" b="b"/>
              <a:pathLst>
                <a:path w="1186814" h="1797050">
                  <a:moveTo>
                    <a:pt x="0" y="0"/>
                  </a:moveTo>
                  <a:lnTo>
                    <a:pt x="1186197" y="1796716"/>
                  </a:lnTo>
                </a:path>
              </a:pathLst>
            </a:custGeom>
            <a:ln w="9524">
              <a:solidFill>
                <a:srgbClr val="666666"/>
              </a:solidFill>
            </a:ln>
          </p:spPr>
          <p:txBody>
            <a:bodyPr wrap="square" lIns="0" tIns="0" rIns="0" bIns="0" rtlCol="0"/>
            <a:lstStyle/>
            <a:p>
              <a:endParaRPr/>
            </a:p>
          </p:txBody>
        </p:sp>
        <p:sp>
          <p:nvSpPr>
            <p:cNvPr id="70" name="object 70"/>
            <p:cNvSpPr/>
            <p:nvPr/>
          </p:nvSpPr>
          <p:spPr>
            <a:xfrm>
              <a:off x="3631892" y="1930603"/>
              <a:ext cx="37465" cy="45085"/>
            </a:xfrm>
            <a:custGeom>
              <a:avLst/>
              <a:gdLst/>
              <a:ahLst/>
              <a:cxnLst/>
              <a:rect l="l" t="t" r="r" b="b"/>
              <a:pathLst>
                <a:path w="37464" h="45085">
                  <a:moveTo>
                    <a:pt x="10674" y="44742"/>
                  </a:moveTo>
                  <a:lnTo>
                    <a:pt x="0" y="0"/>
                  </a:lnTo>
                  <a:lnTo>
                    <a:pt x="36949" y="27404"/>
                  </a:lnTo>
                  <a:lnTo>
                    <a:pt x="10674" y="44742"/>
                  </a:lnTo>
                  <a:close/>
                </a:path>
              </a:pathLst>
            </a:custGeom>
            <a:solidFill>
              <a:srgbClr val="666666"/>
            </a:solidFill>
          </p:spPr>
          <p:txBody>
            <a:bodyPr wrap="square" lIns="0" tIns="0" rIns="0" bIns="0" rtlCol="0"/>
            <a:lstStyle/>
            <a:p>
              <a:endParaRPr/>
            </a:p>
          </p:txBody>
        </p:sp>
        <p:sp>
          <p:nvSpPr>
            <p:cNvPr id="71" name="object 71"/>
            <p:cNvSpPr/>
            <p:nvPr/>
          </p:nvSpPr>
          <p:spPr>
            <a:xfrm>
              <a:off x="3631892" y="1930603"/>
              <a:ext cx="37465" cy="45085"/>
            </a:xfrm>
            <a:custGeom>
              <a:avLst/>
              <a:gdLst/>
              <a:ahLst/>
              <a:cxnLst/>
              <a:rect l="l" t="t" r="r" b="b"/>
              <a:pathLst>
                <a:path w="37464" h="45085">
                  <a:moveTo>
                    <a:pt x="36949" y="27404"/>
                  </a:moveTo>
                  <a:lnTo>
                    <a:pt x="0" y="0"/>
                  </a:lnTo>
                  <a:lnTo>
                    <a:pt x="10674" y="44742"/>
                  </a:lnTo>
                  <a:lnTo>
                    <a:pt x="36949" y="27404"/>
                  </a:lnTo>
                  <a:close/>
                </a:path>
              </a:pathLst>
            </a:custGeom>
            <a:ln w="9524">
              <a:solidFill>
                <a:srgbClr val="666666"/>
              </a:solidFill>
            </a:ln>
          </p:spPr>
          <p:txBody>
            <a:bodyPr wrap="square" lIns="0" tIns="0" rIns="0" bIns="0" rtlCol="0"/>
            <a:lstStyle/>
            <a:p>
              <a:endParaRPr/>
            </a:p>
          </p:txBody>
        </p:sp>
        <p:sp>
          <p:nvSpPr>
            <p:cNvPr id="72" name="object 72"/>
            <p:cNvSpPr/>
            <p:nvPr/>
          </p:nvSpPr>
          <p:spPr>
            <a:xfrm>
              <a:off x="3669767" y="1918983"/>
              <a:ext cx="1172210" cy="887730"/>
            </a:xfrm>
            <a:custGeom>
              <a:avLst/>
              <a:gdLst/>
              <a:ahLst/>
              <a:cxnLst/>
              <a:rect l="l" t="t" r="r" b="b"/>
              <a:pathLst>
                <a:path w="1172210" h="887730">
                  <a:moveTo>
                    <a:pt x="0" y="887685"/>
                  </a:moveTo>
                  <a:lnTo>
                    <a:pt x="1172147" y="0"/>
                  </a:lnTo>
                </a:path>
              </a:pathLst>
            </a:custGeom>
            <a:ln w="9524">
              <a:solidFill>
                <a:srgbClr val="666666"/>
              </a:solidFill>
            </a:ln>
          </p:spPr>
          <p:txBody>
            <a:bodyPr wrap="square" lIns="0" tIns="0" rIns="0" bIns="0" rtlCol="0"/>
            <a:lstStyle/>
            <a:p>
              <a:endParaRPr/>
            </a:p>
          </p:txBody>
        </p:sp>
        <p:sp>
          <p:nvSpPr>
            <p:cNvPr id="73" name="object 73"/>
            <p:cNvSpPr/>
            <p:nvPr/>
          </p:nvSpPr>
          <p:spPr>
            <a:xfrm>
              <a:off x="3635317" y="2794144"/>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74" name="object 74"/>
            <p:cNvSpPr/>
            <p:nvPr/>
          </p:nvSpPr>
          <p:spPr>
            <a:xfrm>
              <a:off x="3635317" y="2794144"/>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75" name="object 75"/>
            <p:cNvSpPr/>
            <p:nvPr/>
          </p:nvSpPr>
          <p:spPr>
            <a:xfrm>
              <a:off x="368136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6" name="object 76"/>
            <p:cNvSpPr/>
            <p:nvPr/>
          </p:nvSpPr>
          <p:spPr>
            <a:xfrm>
              <a:off x="3638142" y="2825444"/>
              <a:ext cx="43815" cy="31750"/>
            </a:xfrm>
            <a:custGeom>
              <a:avLst/>
              <a:gdLst/>
              <a:ahLst/>
              <a:cxnLst/>
              <a:rect l="l" t="t" r="r" b="b"/>
              <a:pathLst>
                <a:path w="43814" h="31750">
                  <a:moveTo>
                    <a:pt x="43224" y="31474"/>
                  </a:moveTo>
                  <a:lnTo>
                    <a:pt x="0" y="15724"/>
                  </a:lnTo>
                  <a:lnTo>
                    <a:pt x="43224" y="0"/>
                  </a:lnTo>
                  <a:lnTo>
                    <a:pt x="43224" y="31474"/>
                  </a:lnTo>
                  <a:close/>
                </a:path>
              </a:pathLst>
            </a:custGeom>
            <a:solidFill>
              <a:srgbClr val="666666"/>
            </a:solidFill>
          </p:spPr>
          <p:txBody>
            <a:bodyPr wrap="square" lIns="0" tIns="0" rIns="0" bIns="0" rtlCol="0"/>
            <a:lstStyle/>
            <a:p>
              <a:endParaRPr/>
            </a:p>
          </p:txBody>
        </p:sp>
        <p:sp>
          <p:nvSpPr>
            <p:cNvPr id="77" name="object 77"/>
            <p:cNvSpPr/>
            <p:nvPr/>
          </p:nvSpPr>
          <p:spPr>
            <a:xfrm>
              <a:off x="3638142" y="2825444"/>
              <a:ext cx="43815" cy="31750"/>
            </a:xfrm>
            <a:custGeom>
              <a:avLst/>
              <a:gdLst/>
              <a:ahLst/>
              <a:cxnLst/>
              <a:rect l="l" t="t" r="r" b="b"/>
              <a:pathLst>
                <a:path w="43814" h="31750">
                  <a:moveTo>
                    <a:pt x="43224" y="0"/>
                  </a:moveTo>
                  <a:lnTo>
                    <a:pt x="0" y="15724"/>
                  </a:lnTo>
                  <a:lnTo>
                    <a:pt x="43224" y="31474"/>
                  </a:lnTo>
                  <a:lnTo>
                    <a:pt x="43224" y="0"/>
                  </a:lnTo>
                  <a:close/>
                </a:path>
              </a:pathLst>
            </a:custGeom>
            <a:ln w="9524">
              <a:solidFill>
                <a:srgbClr val="666666"/>
              </a:solidFill>
            </a:ln>
          </p:spPr>
          <p:txBody>
            <a:bodyPr wrap="square" lIns="0" tIns="0" rIns="0" bIns="0" rtlCol="0"/>
            <a:lstStyle/>
            <a:p>
              <a:endParaRPr/>
            </a:p>
          </p:txBody>
        </p:sp>
        <p:sp>
          <p:nvSpPr>
            <p:cNvPr id="78" name="object 78"/>
            <p:cNvSpPr/>
            <p:nvPr/>
          </p:nvSpPr>
          <p:spPr>
            <a:xfrm>
              <a:off x="3669767" y="2875694"/>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79" name="object 79"/>
            <p:cNvSpPr/>
            <p:nvPr/>
          </p:nvSpPr>
          <p:spPr>
            <a:xfrm>
              <a:off x="3635317" y="2849594"/>
              <a:ext cx="44450" cy="38735"/>
            </a:xfrm>
            <a:custGeom>
              <a:avLst/>
              <a:gdLst/>
              <a:ahLst/>
              <a:cxnLst/>
              <a:rect l="l" t="t" r="r" b="b"/>
              <a:pathLst>
                <a:path w="44450" h="38735">
                  <a:moveTo>
                    <a:pt x="24949" y="38624"/>
                  </a:moveTo>
                  <a:lnTo>
                    <a:pt x="0" y="0"/>
                  </a:lnTo>
                  <a:lnTo>
                    <a:pt x="43949" y="13549"/>
                  </a:lnTo>
                  <a:lnTo>
                    <a:pt x="24949" y="38624"/>
                  </a:lnTo>
                  <a:close/>
                </a:path>
              </a:pathLst>
            </a:custGeom>
            <a:solidFill>
              <a:srgbClr val="666666"/>
            </a:solidFill>
          </p:spPr>
          <p:txBody>
            <a:bodyPr wrap="square" lIns="0" tIns="0" rIns="0" bIns="0" rtlCol="0"/>
            <a:lstStyle/>
            <a:p>
              <a:endParaRPr/>
            </a:p>
          </p:txBody>
        </p:sp>
        <p:sp>
          <p:nvSpPr>
            <p:cNvPr id="80" name="object 80"/>
            <p:cNvSpPr/>
            <p:nvPr/>
          </p:nvSpPr>
          <p:spPr>
            <a:xfrm>
              <a:off x="3635317" y="2849594"/>
              <a:ext cx="44450" cy="38735"/>
            </a:xfrm>
            <a:custGeom>
              <a:avLst/>
              <a:gdLst/>
              <a:ahLst/>
              <a:cxnLst/>
              <a:rect l="l" t="t" r="r" b="b"/>
              <a:pathLst>
                <a:path w="44450" h="38735">
                  <a:moveTo>
                    <a:pt x="43949" y="13549"/>
                  </a:moveTo>
                  <a:lnTo>
                    <a:pt x="0" y="0"/>
                  </a:lnTo>
                  <a:lnTo>
                    <a:pt x="24949" y="38624"/>
                  </a:lnTo>
                  <a:lnTo>
                    <a:pt x="43949" y="13549"/>
                  </a:lnTo>
                  <a:close/>
                </a:path>
              </a:pathLst>
            </a:custGeom>
            <a:ln w="9524">
              <a:solidFill>
                <a:srgbClr val="666666"/>
              </a:solidFill>
            </a:ln>
          </p:spPr>
          <p:txBody>
            <a:bodyPr wrap="square" lIns="0" tIns="0" rIns="0" bIns="0" rtlCol="0"/>
            <a:lstStyle/>
            <a:p>
              <a:endParaRPr/>
            </a:p>
          </p:txBody>
        </p:sp>
        <p:sp>
          <p:nvSpPr>
            <p:cNvPr id="81" name="object 81"/>
            <p:cNvSpPr/>
            <p:nvPr/>
          </p:nvSpPr>
          <p:spPr>
            <a:xfrm>
              <a:off x="3655717" y="1918983"/>
              <a:ext cx="1186815" cy="1797050"/>
            </a:xfrm>
            <a:custGeom>
              <a:avLst/>
              <a:gdLst/>
              <a:ahLst/>
              <a:cxnLst/>
              <a:rect l="l" t="t" r="r" b="b"/>
              <a:pathLst>
                <a:path w="1186814" h="1797050">
                  <a:moveTo>
                    <a:pt x="0" y="1796708"/>
                  </a:moveTo>
                  <a:lnTo>
                    <a:pt x="1186197" y="0"/>
                  </a:lnTo>
                </a:path>
              </a:pathLst>
            </a:custGeom>
            <a:ln w="9524">
              <a:solidFill>
                <a:srgbClr val="666666"/>
              </a:solidFill>
            </a:ln>
          </p:spPr>
          <p:txBody>
            <a:bodyPr wrap="square" lIns="0" tIns="0" rIns="0" bIns="0" rtlCol="0"/>
            <a:lstStyle/>
            <a:p>
              <a:endParaRPr/>
            </a:p>
          </p:txBody>
        </p:sp>
        <p:sp>
          <p:nvSpPr>
            <p:cNvPr id="82" name="object 82"/>
            <p:cNvSpPr/>
            <p:nvPr/>
          </p:nvSpPr>
          <p:spPr>
            <a:xfrm>
              <a:off x="3631892" y="3707017"/>
              <a:ext cx="37465" cy="45085"/>
            </a:xfrm>
            <a:custGeom>
              <a:avLst/>
              <a:gdLst/>
              <a:ahLst/>
              <a:cxnLst/>
              <a:rect l="l" t="t" r="r" b="b"/>
              <a:pathLst>
                <a:path w="37464" h="45085">
                  <a:moveTo>
                    <a:pt x="0" y="44749"/>
                  </a:moveTo>
                  <a:lnTo>
                    <a:pt x="10674" y="0"/>
                  </a:lnTo>
                  <a:lnTo>
                    <a:pt x="36949" y="17349"/>
                  </a:lnTo>
                  <a:lnTo>
                    <a:pt x="0" y="44749"/>
                  </a:lnTo>
                  <a:close/>
                </a:path>
              </a:pathLst>
            </a:custGeom>
            <a:solidFill>
              <a:srgbClr val="666666"/>
            </a:solidFill>
          </p:spPr>
          <p:txBody>
            <a:bodyPr wrap="square" lIns="0" tIns="0" rIns="0" bIns="0" rtlCol="0"/>
            <a:lstStyle/>
            <a:p>
              <a:endParaRPr/>
            </a:p>
          </p:txBody>
        </p:sp>
        <p:sp>
          <p:nvSpPr>
            <p:cNvPr id="83" name="object 83"/>
            <p:cNvSpPr/>
            <p:nvPr/>
          </p:nvSpPr>
          <p:spPr>
            <a:xfrm>
              <a:off x="3631892" y="3707017"/>
              <a:ext cx="37465" cy="45085"/>
            </a:xfrm>
            <a:custGeom>
              <a:avLst/>
              <a:gdLst/>
              <a:ahLst/>
              <a:cxnLst/>
              <a:rect l="l" t="t" r="r" b="b"/>
              <a:pathLst>
                <a:path w="37464" h="45085">
                  <a:moveTo>
                    <a:pt x="10674" y="0"/>
                  </a:moveTo>
                  <a:lnTo>
                    <a:pt x="0" y="44749"/>
                  </a:lnTo>
                  <a:lnTo>
                    <a:pt x="36949" y="17349"/>
                  </a:lnTo>
                  <a:lnTo>
                    <a:pt x="10674" y="0"/>
                  </a:lnTo>
                  <a:close/>
                </a:path>
              </a:pathLst>
            </a:custGeom>
            <a:ln w="9524">
              <a:solidFill>
                <a:srgbClr val="666666"/>
              </a:solidFill>
            </a:ln>
          </p:spPr>
          <p:txBody>
            <a:bodyPr wrap="square" lIns="0" tIns="0" rIns="0" bIns="0" rtlCol="0"/>
            <a:lstStyle/>
            <a:p>
              <a:endParaRPr/>
            </a:p>
          </p:txBody>
        </p:sp>
        <p:sp>
          <p:nvSpPr>
            <p:cNvPr id="84" name="object 84"/>
            <p:cNvSpPr/>
            <p:nvPr/>
          </p:nvSpPr>
          <p:spPr>
            <a:xfrm>
              <a:off x="3669767" y="2841169"/>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5" name="object 85"/>
            <p:cNvSpPr/>
            <p:nvPr/>
          </p:nvSpPr>
          <p:spPr>
            <a:xfrm>
              <a:off x="3635317" y="3716342"/>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86" name="object 86"/>
            <p:cNvSpPr/>
            <p:nvPr/>
          </p:nvSpPr>
          <p:spPr>
            <a:xfrm>
              <a:off x="3635317" y="3716342"/>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87" name="object 87"/>
            <p:cNvSpPr/>
            <p:nvPr/>
          </p:nvSpPr>
          <p:spPr>
            <a:xfrm>
              <a:off x="368136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8" name="object 88"/>
            <p:cNvSpPr/>
            <p:nvPr/>
          </p:nvSpPr>
          <p:spPr>
            <a:xfrm>
              <a:off x="3638142" y="3747642"/>
              <a:ext cx="43815" cy="31750"/>
            </a:xfrm>
            <a:custGeom>
              <a:avLst/>
              <a:gdLst/>
              <a:ahLst/>
              <a:cxnLst/>
              <a:rect l="l" t="t" r="r" b="b"/>
              <a:pathLst>
                <a:path w="43814"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89" name="object 89"/>
            <p:cNvSpPr/>
            <p:nvPr/>
          </p:nvSpPr>
          <p:spPr>
            <a:xfrm>
              <a:off x="3638142" y="3747642"/>
              <a:ext cx="43815" cy="31750"/>
            </a:xfrm>
            <a:custGeom>
              <a:avLst/>
              <a:gdLst/>
              <a:ahLst/>
              <a:cxnLst/>
              <a:rect l="l" t="t" r="r" b="b"/>
              <a:pathLst>
                <a:path w="43814"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90" name="object 90"/>
            <p:cNvSpPr/>
            <p:nvPr/>
          </p:nvSpPr>
          <p:spPr>
            <a:xfrm>
              <a:off x="3669767" y="3763392"/>
              <a:ext cx="1172210" cy="887730"/>
            </a:xfrm>
            <a:custGeom>
              <a:avLst/>
              <a:gdLst/>
              <a:ahLst/>
              <a:cxnLst/>
              <a:rect l="l" t="t" r="r" b="b"/>
              <a:pathLst>
                <a:path w="1172210" h="887729">
                  <a:moveTo>
                    <a:pt x="0" y="887673"/>
                  </a:moveTo>
                  <a:lnTo>
                    <a:pt x="1172147" y="0"/>
                  </a:lnTo>
                </a:path>
              </a:pathLst>
            </a:custGeom>
            <a:ln w="9524">
              <a:solidFill>
                <a:srgbClr val="666666"/>
              </a:solidFill>
            </a:ln>
          </p:spPr>
          <p:txBody>
            <a:bodyPr wrap="square" lIns="0" tIns="0" rIns="0" bIns="0" rtlCol="0"/>
            <a:lstStyle/>
            <a:p>
              <a:endParaRPr/>
            </a:p>
          </p:txBody>
        </p:sp>
        <p:sp>
          <p:nvSpPr>
            <p:cNvPr id="91" name="object 91"/>
            <p:cNvSpPr/>
            <p:nvPr/>
          </p:nvSpPr>
          <p:spPr>
            <a:xfrm>
              <a:off x="3635317" y="4638540"/>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92" name="object 92"/>
            <p:cNvSpPr/>
            <p:nvPr/>
          </p:nvSpPr>
          <p:spPr>
            <a:xfrm>
              <a:off x="3635317" y="4638540"/>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93" name="object 93"/>
            <p:cNvSpPr/>
            <p:nvPr/>
          </p:nvSpPr>
          <p:spPr>
            <a:xfrm>
              <a:off x="3655717" y="28411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4" name="object 94"/>
            <p:cNvSpPr/>
            <p:nvPr/>
          </p:nvSpPr>
          <p:spPr>
            <a:xfrm>
              <a:off x="3631892" y="4629215"/>
              <a:ext cx="37465" cy="45085"/>
            </a:xfrm>
            <a:custGeom>
              <a:avLst/>
              <a:gdLst/>
              <a:ahLst/>
              <a:cxnLst/>
              <a:rect l="l" t="t" r="r" b="b"/>
              <a:pathLst>
                <a:path w="37464" h="45085">
                  <a:moveTo>
                    <a:pt x="0" y="44749"/>
                  </a:moveTo>
                  <a:lnTo>
                    <a:pt x="10674" y="0"/>
                  </a:lnTo>
                  <a:lnTo>
                    <a:pt x="36949" y="17324"/>
                  </a:lnTo>
                  <a:lnTo>
                    <a:pt x="0" y="44749"/>
                  </a:lnTo>
                  <a:close/>
                </a:path>
              </a:pathLst>
            </a:custGeom>
            <a:solidFill>
              <a:srgbClr val="666666"/>
            </a:solidFill>
          </p:spPr>
          <p:txBody>
            <a:bodyPr wrap="square" lIns="0" tIns="0" rIns="0" bIns="0" rtlCol="0"/>
            <a:lstStyle/>
            <a:p>
              <a:endParaRPr/>
            </a:p>
          </p:txBody>
        </p:sp>
        <p:sp>
          <p:nvSpPr>
            <p:cNvPr id="95" name="object 95"/>
            <p:cNvSpPr/>
            <p:nvPr/>
          </p:nvSpPr>
          <p:spPr>
            <a:xfrm>
              <a:off x="3631892" y="4629215"/>
              <a:ext cx="37465" cy="45085"/>
            </a:xfrm>
            <a:custGeom>
              <a:avLst/>
              <a:gdLst/>
              <a:ahLst/>
              <a:cxnLst/>
              <a:rect l="l" t="t" r="r" b="b"/>
              <a:pathLst>
                <a:path w="37464" h="45085">
                  <a:moveTo>
                    <a:pt x="10674" y="0"/>
                  </a:moveTo>
                  <a:lnTo>
                    <a:pt x="0" y="44749"/>
                  </a:lnTo>
                  <a:lnTo>
                    <a:pt x="36949" y="17324"/>
                  </a:lnTo>
                  <a:lnTo>
                    <a:pt x="10674" y="0"/>
                  </a:lnTo>
                  <a:close/>
                </a:path>
              </a:pathLst>
            </a:custGeom>
            <a:ln w="9524">
              <a:solidFill>
                <a:srgbClr val="666666"/>
              </a:solidFill>
            </a:ln>
          </p:spPr>
          <p:txBody>
            <a:bodyPr wrap="square" lIns="0" tIns="0" rIns="0" bIns="0" rtlCol="0"/>
            <a:lstStyle/>
            <a:p>
              <a:endParaRPr/>
            </a:p>
          </p:txBody>
        </p:sp>
        <p:sp>
          <p:nvSpPr>
            <p:cNvPr id="96" name="object 96"/>
            <p:cNvSpPr/>
            <p:nvPr/>
          </p:nvSpPr>
          <p:spPr>
            <a:xfrm>
              <a:off x="3647242" y="1918983"/>
              <a:ext cx="1195070" cy="2714625"/>
            </a:xfrm>
            <a:custGeom>
              <a:avLst/>
              <a:gdLst/>
              <a:ahLst/>
              <a:cxnLst/>
              <a:rect l="l" t="t" r="r" b="b"/>
              <a:pathLst>
                <a:path w="1195070" h="2714625">
                  <a:moveTo>
                    <a:pt x="0" y="2714282"/>
                  </a:moveTo>
                  <a:lnTo>
                    <a:pt x="1194672" y="0"/>
                  </a:lnTo>
                </a:path>
              </a:pathLst>
            </a:custGeom>
            <a:ln w="9524">
              <a:solidFill>
                <a:srgbClr val="666666"/>
              </a:solidFill>
            </a:ln>
          </p:spPr>
          <p:txBody>
            <a:bodyPr wrap="square" lIns="0" tIns="0" rIns="0" bIns="0" rtlCol="0"/>
            <a:lstStyle/>
            <a:p>
              <a:endParaRPr/>
            </a:p>
          </p:txBody>
        </p:sp>
        <p:sp>
          <p:nvSpPr>
            <p:cNvPr id="97" name="object 97"/>
            <p:cNvSpPr/>
            <p:nvPr/>
          </p:nvSpPr>
          <p:spPr>
            <a:xfrm>
              <a:off x="3629817" y="4626940"/>
              <a:ext cx="32384" cy="46355"/>
            </a:xfrm>
            <a:custGeom>
              <a:avLst/>
              <a:gdLst/>
              <a:ahLst/>
              <a:cxnLst/>
              <a:rect l="l" t="t" r="r" b="b"/>
              <a:pathLst>
                <a:path w="32385" h="46354">
                  <a:moveTo>
                    <a:pt x="0" y="45899"/>
                  </a:moveTo>
                  <a:lnTo>
                    <a:pt x="3024" y="0"/>
                  </a:lnTo>
                  <a:lnTo>
                    <a:pt x="31824" y="12674"/>
                  </a:lnTo>
                  <a:lnTo>
                    <a:pt x="0" y="45899"/>
                  </a:lnTo>
                  <a:close/>
                </a:path>
              </a:pathLst>
            </a:custGeom>
            <a:solidFill>
              <a:srgbClr val="666666"/>
            </a:solidFill>
          </p:spPr>
          <p:txBody>
            <a:bodyPr wrap="square" lIns="0" tIns="0" rIns="0" bIns="0" rtlCol="0"/>
            <a:lstStyle/>
            <a:p>
              <a:endParaRPr/>
            </a:p>
          </p:txBody>
        </p:sp>
        <p:sp>
          <p:nvSpPr>
            <p:cNvPr id="98" name="object 98"/>
            <p:cNvSpPr/>
            <p:nvPr/>
          </p:nvSpPr>
          <p:spPr>
            <a:xfrm>
              <a:off x="3629817" y="4626940"/>
              <a:ext cx="32384" cy="46355"/>
            </a:xfrm>
            <a:custGeom>
              <a:avLst/>
              <a:gdLst/>
              <a:ahLst/>
              <a:cxnLst/>
              <a:rect l="l" t="t" r="r" b="b"/>
              <a:pathLst>
                <a:path w="32385" h="46354">
                  <a:moveTo>
                    <a:pt x="3024" y="0"/>
                  </a:moveTo>
                  <a:lnTo>
                    <a:pt x="0" y="45899"/>
                  </a:lnTo>
                  <a:lnTo>
                    <a:pt x="31824" y="12674"/>
                  </a:lnTo>
                  <a:lnTo>
                    <a:pt x="3024" y="0"/>
                  </a:lnTo>
                  <a:close/>
                </a:path>
              </a:pathLst>
            </a:custGeom>
            <a:ln w="9524">
              <a:solidFill>
                <a:srgbClr val="666666"/>
              </a:solidFill>
            </a:ln>
          </p:spPr>
          <p:txBody>
            <a:bodyPr wrap="square" lIns="0" tIns="0" rIns="0" bIns="0" rtlCol="0"/>
            <a:lstStyle/>
            <a:p>
              <a:endParaRPr/>
            </a:p>
          </p:txBody>
        </p:sp>
        <p:sp>
          <p:nvSpPr>
            <p:cNvPr id="99" name="object 99"/>
            <p:cNvSpPr/>
            <p:nvPr/>
          </p:nvSpPr>
          <p:spPr>
            <a:xfrm>
              <a:off x="5553363" y="1939048"/>
              <a:ext cx="1164590" cy="43688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a:p>
          </p:txBody>
        </p:sp>
        <p:sp>
          <p:nvSpPr>
            <p:cNvPr id="100" name="object 100"/>
            <p:cNvSpPr/>
            <p:nvPr/>
          </p:nvSpPr>
          <p:spPr>
            <a:xfrm>
              <a:off x="5512913" y="1923873"/>
              <a:ext cx="46355" cy="30480"/>
            </a:xfrm>
            <a:custGeom>
              <a:avLst/>
              <a:gdLst/>
              <a:ahLst/>
              <a:cxnLst/>
              <a:rect l="l" t="t" r="r" b="b"/>
              <a:pathLst>
                <a:path w="46354" h="30480">
                  <a:moveTo>
                    <a:pt x="34949" y="29907"/>
                  </a:moveTo>
                  <a:lnTo>
                    <a:pt x="0" y="0"/>
                  </a:lnTo>
                  <a:lnTo>
                    <a:pt x="45974" y="444"/>
                  </a:lnTo>
                  <a:lnTo>
                    <a:pt x="34949" y="29907"/>
                  </a:lnTo>
                  <a:close/>
                </a:path>
              </a:pathLst>
            </a:custGeom>
            <a:solidFill>
              <a:srgbClr val="666666"/>
            </a:solidFill>
          </p:spPr>
          <p:txBody>
            <a:bodyPr wrap="square" lIns="0" tIns="0" rIns="0" bIns="0" rtlCol="0"/>
            <a:lstStyle/>
            <a:p>
              <a:endParaRPr/>
            </a:p>
          </p:txBody>
        </p:sp>
        <p:sp>
          <p:nvSpPr>
            <p:cNvPr id="101" name="object 101"/>
            <p:cNvSpPr/>
            <p:nvPr/>
          </p:nvSpPr>
          <p:spPr>
            <a:xfrm>
              <a:off x="5512913" y="1923873"/>
              <a:ext cx="46355" cy="30480"/>
            </a:xfrm>
            <a:custGeom>
              <a:avLst/>
              <a:gdLst/>
              <a:ahLst/>
              <a:cxnLst/>
              <a:rect l="l" t="t" r="r" b="b"/>
              <a:pathLst>
                <a:path w="46354" h="30480">
                  <a:moveTo>
                    <a:pt x="45974" y="444"/>
                  </a:moveTo>
                  <a:lnTo>
                    <a:pt x="0" y="0"/>
                  </a:lnTo>
                  <a:lnTo>
                    <a:pt x="34949" y="29907"/>
                  </a:lnTo>
                  <a:lnTo>
                    <a:pt x="45974" y="444"/>
                  </a:lnTo>
                  <a:close/>
                </a:path>
              </a:pathLst>
            </a:custGeom>
            <a:ln w="9524">
              <a:solidFill>
                <a:srgbClr val="666666"/>
              </a:solidFill>
            </a:ln>
          </p:spPr>
          <p:txBody>
            <a:bodyPr wrap="square" lIns="0" tIns="0" rIns="0" bIns="0" rtlCol="0"/>
            <a:lstStyle/>
            <a:p>
              <a:endParaRPr/>
            </a:p>
          </p:txBody>
        </p:sp>
        <p:sp>
          <p:nvSpPr>
            <p:cNvPr id="102" name="object 102"/>
            <p:cNvSpPr/>
            <p:nvPr/>
          </p:nvSpPr>
          <p:spPr>
            <a:xfrm>
              <a:off x="5537688" y="1961823"/>
              <a:ext cx="1180465" cy="1336675"/>
            </a:xfrm>
            <a:custGeom>
              <a:avLst/>
              <a:gdLst/>
              <a:ahLst/>
              <a:cxnLst/>
              <a:rect l="l" t="t" r="r" b="b"/>
              <a:pathLst>
                <a:path w="1180465" h="1336675">
                  <a:moveTo>
                    <a:pt x="0" y="0"/>
                  </a:moveTo>
                  <a:lnTo>
                    <a:pt x="1179872" y="1336244"/>
                  </a:lnTo>
                </a:path>
              </a:pathLst>
            </a:custGeom>
            <a:ln w="9524">
              <a:solidFill>
                <a:srgbClr val="666666"/>
              </a:solidFill>
            </a:ln>
          </p:spPr>
          <p:txBody>
            <a:bodyPr wrap="square" lIns="0" tIns="0" rIns="0" bIns="0" rtlCol="0"/>
            <a:lstStyle/>
            <a:p>
              <a:endParaRPr/>
            </a:p>
          </p:txBody>
        </p:sp>
        <p:sp>
          <p:nvSpPr>
            <p:cNvPr id="103" name="object 103"/>
            <p:cNvSpPr/>
            <p:nvPr/>
          </p:nvSpPr>
          <p:spPr>
            <a:xfrm>
              <a:off x="5509088" y="1929421"/>
              <a:ext cx="40640" cy="43180"/>
            </a:xfrm>
            <a:custGeom>
              <a:avLst/>
              <a:gdLst/>
              <a:ahLst/>
              <a:cxnLst/>
              <a:rect l="l" t="t" r="r" b="b"/>
              <a:pathLst>
                <a:path w="40639" h="43180">
                  <a:moveTo>
                    <a:pt x="16799" y="42814"/>
                  </a:moveTo>
                  <a:lnTo>
                    <a:pt x="0" y="0"/>
                  </a:lnTo>
                  <a:lnTo>
                    <a:pt x="40399" y="21989"/>
                  </a:lnTo>
                  <a:lnTo>
                    <a:pt x="16799" y="42814"/>
                  </a:lnTo>
                  <a:close/>
                </a:path>
              </a:pathLst>
            </a:custGeom>
            <a:solidFill>
              <a:srgbClr val="666666"/>
            </a:solidFill>
          </p:spPr>
          <p:txBody>
            <a:bodyPr wrap="square" lIns="0" tIns="0" rIns="0" bIns="0" rtlCol="0"/>
            <a:lstStyle/>
            <a:p>
              <a:endParaRPr/>
            </a:p>
          </p:txBody>
        </p:sp>
        <p:sp>
          <p:nvSpPr>
            <p:cNvPr id="104" name="object 104"/>
            <p:cNvSpPr/>
            <p:nvPr/>
          </p:nvSpPr>
          <p:spPr>
            <a:xfrm>
              <a:off x="5509088" y="1929421"/>
              <a:ext cx="40640" cy="43180"/>
            </a:xfrm>
            <a:custGeom>
              <a:avLst/>
              <a:gdLst/>
              <a:ahLst/>
              <a:cxnLst/>
              <a:rect l="l" t="t" r="r" b="b"/>
              <a:pathLst>
                <a:path w="40639" h="43180">
                  <a:moveTo>
                    <a:pt x="40399" y="21989"/>
                  </a:moveTo>
                  <a:lnTo>
                    <a:pt x="0" y="0"/>
                  </a:lnTo>
                  <a:lnTo>
                    <a:pt x="16799" y="42814"/>
                  </a:lnTo>
                  <a:lnTo>
                    <a:pt x="40399" y="21989"/>
                  </a:lnTo>
                  <a:close/>
                </a:path>
              </a:pathLst>
            </a:custGeom>
            <a:ln w="9524">
              <a:solidFill>
                <a:srgbClr val="666666"/>
              </a:solidFill>
            </a:ln>
          </p:spPr>
          <p:txBody>
            <a:bodyPr wrap="square" lIns="0" tIns="0" rIns="0" bIns="0" rtlCol="0"/>
            <a:lstStyle/>
            <a:p>
              <a:endParaRPr/>
            </a:p>
          </p:txBody>
        </p:sp>
        <p:sp>
          <p:nvSpPr>
            <p:cNvPr id="105" name="object 105"/>
            <p:cNvSpPr/>
            <p:nvPr/>
          </p:nvSpPr>
          <p:spPr>
            <a:xfrm>
              <a:off x="5526588" y="1969498"/>
              <a:ext cx="1191260" cy="2251075"/>
            </a:xfrm>
            <a:custGeom>
              <a:avLst/>
              <a:gdLst/>
              <a:ahLst/>
              <a:cxnLst/>
              <a:rect l="l" t="t" r="r" b="b"/>
              <a:pathLst>
                <a:path w="1191259" h="2251075">
                  <a:moveTo>
                    <a:pt x="0" y="0"/>
                  </a:moveTo>
                  <a:lnTo>
                    <a:pt x="1190972" y="2250792"/>
                  </a:lnTo>
                </a:path>
              </a:pathLst>
            </a:custGeom>
            <a:ln w="9524">
              <a:solidFill>
                <a:srgbClr val="666666"/>
              </a:solidFill>
            </a:ln>
          </p:spPr>
          <p:txBody>
            <a:bodyPr wrap="square" lIns="0" tIns="0" rIns="0" bIns="0" rtlCol="0"/>
            <a:lstStyle/>
            <a:p>
              <a:endParaRPr/>
            </a:p>
          </p:txBody>
        </p:sp>
        <p:sp>
          <p:nvSpPr>
            <p:cNvPr id="106" name="object 106"/>
            <p:cNvSpPr/>
            <p:nvPr/>
          </p:nvSpPr>
          <p:spPr>
            <a:xfrm>
              <a:off x="5506363" y="1931291"/>
              <a:ext cx="34290" cy="45720"/>
            </a:xfrm>
            <a:custGeom>
              <a:avLst/>
              <a:gdLst/>
              <a:ahLst/>
              <a:cxnLst/>
              <a:rect l="l" t="t" r="r" b="b"/>
              <a:pathLst>
                <a:path w="34289" h="45719">
                  <a:moveTo>
                    <a:pt x="6324" y="45564"/>
                  </a:moveTo>
                  <a:lnTo>
                    <a:pt x="0" y="0"/>
                  </a:lnTo>
                  <a:lnTo>
                    <a:pt x="34124" y="30847"/>
                  </a:lnTo>
                  <a:lnTo>
                    <a:pt x="6324" y="45564"/>
                  </a:lnTo>
                  <a:close/>
                </a:path>
              </a:pathLst>
            </a:custGeom>
            <a:solidFill>
              <a:srgbClr val="666666"/>
            </a:solidFill>
          </p:spPr>
          <p:txBody>
            <a:bodyPr wrap="square" lIns="0" tIns="0" rIns="0" bIns="0" rtlCol="0"/>
            <a:lstStyle/>
            <a:p>
              <a:endParaRPr/>
            </a:p>
          </p:txBody>
        </p:sp>
        <p:sp>
          <p:nvSpPr>
            <p:cNvPr id="107" name="object 107"/>
            <p:cNvSpPr/>
            <p:nvPr/>
          </p:nvSpPr>
          <p:spPr>
            <a:xfrm>
              <a:off x="5506363" y="1931291"/>
              <a:ext cx="34290" cy="45720"/>
            </a:xfrm>
            <a:custGeom>
              <a:avLst/>
              <a:gdLst/>
              <a:ahLst/>
              <a:cxnLst/>
              <a:rect l="l" t="t" r="r" b="b"/>
              <a:pathLst>
                <a:path w="34289" h="45719">
                  <a:moveTo>
                    <a:pt x="34124" y="30847"/>
                  </a:moveTo>
                  <a:lnTo>
                    <a:pt x="0" y="0"/>
                  </a:lnTo>
                  <a:lnTo>
                    <a:pt x="6324" y="45564"/>
                  </a:lnTo>
                  <a:lnTo>
                    <a:pt x="34124" y="30847"/>
                  </a:lnTo>
                  <a:close/>
                </a:path>
              </a:pathLst>
            </a:custGeom>
            <a:ln w="9524">
              <a:solidFill>
                <a:srgbClr val="666666"/>
              </a:solidFill>
            </a:ln>
          </p:spPr>
          <p:txBody>
            <a:bodyPr wrap="square" lIns="0" tIns="0" rIns="0" bIns="0" rtlCol="0"/>
            <a:lstStyle/>
            <a:p>
              <a:endParaRPr/>
            </a:p>
          </p:txBody>
        </p:sp>
        <p:sp>
          <p:nvSpPr>
            <p:cNvPr id="108" name="object 108"/>
            <p:cNvSpPr/>
            <p:nvPr/>
          </p:nvSpPr>
          <p:spPr>
            <a:xfrm>
              <a:off x="5553238" y="2375582"/>
              <a:ext cx="1164590" cy="445770"/>
            </a:xfrm>
            <a:custGeom>
              <a:avLst/>
              <a:gdLst/>
              <a:ahLst/>
              <a:cxnLst/>
              <a:rect l="l" t="t" r="r" b="b"/>
              <a:pathLst>
                <a:path w="1164590" h="445769">
                  <a:moveTo>
                    <a:pt x="0" y="445186"/>
                  </a:moveTo>
                  <a:lnTo>
                    <a:pt x="1164322" y="0"/>
                  </a:lnTo>
                </a:path>
              </a:pathLst>
            </a:custGeom>
            <a:ln w="9524">
              <a:solidFill>
                <a:srgbClr val="666666"/>
              </a:solidFill>
            </a:ln>
          </p:spPr>
          <p:txBody>
            <a:bodyPr wrap="square" lIns="0" tIns="0" rIns="0" bIns="0" rtlCol="0"/>
            <a:lstStyle/>
            <a:p>
              <a:endParaRPr/>
            </a:p>
          </p:txBody>
        </p:sp>
        <p:sp>
          <p:nvSpPr>
            <p:cNvPr id="109" name="object 109"/>
            <p:cNvSpPr/>
            <p:nvPr/>
          </p:nvSpPr>
          <p:spPr>
            <a:xfrm>
              <a:off x="5512863" y="2806069"/>
              <a:ext cx="46355" cy="30480"/>
            </a:xfrm>
            <a:custGeom>
              <a:avLst/>
              <a:gdLst/>
              <a:ahLst/>
              <a:cxnLst/>
              <a:rect l="l" t="t" r="r" b="b"/>
              <a:pathLst>
                <a:path w="46354" h="30480">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10" name="object 110"/>
            <p:cNvSpPr/>
            <p:nvPr/>
          </p:nvSpPr>
          <p:spPr>
            <a:xfrm>
              <a:off x="5512863" y="2806069"/>
              <a:ext cx="46355" cy="30480"/>
            </a:xfrm>
            <a:custGeom>
              <a:avLst/>
              <a:gdLst/>
              <a:ahLst/>
              <a:cxnLst/>
              <a:rect l="l" t="t" r="r" b="b"/>
              <a:pathLst>
                <a:path w="46354" h="30480">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11" name="object 111"/>
            <p:cNvSpPr/>
            <p:nvPr/>
          </p:nvSpPr>
          <p:spPr>
            <a:xfrm>
              <a:off x="5553363" y="2861244"/>
              <a:ext cx="1164590" cy="43688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a:p>
          </p:txBody>
        </p:sp>
        <p:sp>
          <p:nvSpPr>
            <p:cNvPr id="112" name="object 112"/>
            <p:cNvSpPr/>
            <p:nvPr/>
          </p:nvSpPr>
          <p:spPr>
            <a:xfrm>
              <a:off x="5512913" y="2846069"/>
              <a:ext cx="46355" cy="30480"/>
            </a:xfrm>
            <a:custGeom>
              <a:avLst/>
              <a:gdLst/>
              <a:ahLst/>
              <a:cxnLst/>
              <a:rect l="l" t="t" r="r" b="b"/>
              <a:pathLst>
                <a:path w="46354" h="30480">
                  <a:moveTo>
                    <a:pt x="34949" y="29899"/>
                  </a:moveTo>
                  <a:lnTo>
                    <a:pt x="0" y="0"/>
                  </a:lnTo>
                  <a:lnTo>
                    <a:pt x="45974" y="449"/>
                  </a:lnTo>
                  <a:lnTo>
                    <a:pt x="34949" y="29899"/>
                  </a:lnTo>
                  <a:close/>
                </a:path>
              </a:pathLst>
            </a:custGeom>
            <a:solidFill>
              <a:srgbClr val="666666"/>
            </a:solidFill>
          </p:spPr>
          <p:txBody>
            <a:bodyPr wrap="square" lIns="0" tIns="0" rIns="0" bIns="0" rtlCol="0"/>
            <a:lstStyle/>
            <a:p>
              <a:endParaRPr/>
            </a:p>
          </p:txBody>
        </p:sp>
        <p:sp>
          <p:nvSpPr>
            <p:cNvPr id="113" name="object 113"/>
            <p:cNvSpPr/>
            <p:nvPr/>
          </p:nvSpPr>
          <p:spPr>
            <a:xfrm>
              <a:off x="5512913" y="2846069"/>
              <a:ext cx="46355" cy="30480"/>
            </a:xfrm>
            <a:custGeom>
              <a:avLst/>
              <a:gdLst/>
              <a:ahLst/>
              <a:cxnLst/>
              <a:rect l="l" t="t" r="r" b="b"/>
              <a:pathLst>
                <a:path w="46354" h="30480">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a:p>
          </p:txBody>
        </p:sp>
        <p:sp>
          <p:nvSpPr>
            <p:cNvPr id="114" name="object 114"/>
            <p:cNvSpPr/>
            <p:nvPr/>
          </p:nvSpPr>
          <p:spPr>
            <a:xfrm>
              <a:off x="5537688" y="288401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5" name="object 115"/>
            <p:cNvSpPr/>
            <p:nvPr/>
          </p:nvSpPr>
          <p:spPr>
            <a:xfrm>
              <a:off x="5509088" y="2851619"/>
              <a:ext cx="40640" cy="43180"/>
            </a:xfrm>
            <a:custGeom>
              <a:avLst/>
              <a:gdLst/>
              <a:ahLst/>
              <a:cxnLst/>
              <a:rect l="l" t="t" r="r" b="b"/>
              <a:pathLst>
                <a:path w="40639" h="43180">
                  <a:moveTo>
                    <a:pt x="16799" y="42824"/>
                  </a:moveTo>
                  <a:lnTo>
                    <a:pt x="0" y="0"/>
                  </a:lnTo>
                  <a:lnTo>
                    <a:pt x="40399" y="21999"/>
                  </a:lnTo>
                  <a:lnTo>
                    <a:pt x="16799" y="42824"/>
                  </a:lnTo>
                  <a:close/>
                </a:path>
              </a:pathLst>
            </a:custGeom>
            <a:solidFill>
              <a:srgbClr val="666666"/>
            </a:solidFill>
          </p:spPr>
          <p:txBody>
            <a:bodyPr wrap="square" lIns="0" tIns="0" rIns="0" bIns="0" rtlCol="0"/>
            <a:lstStyle/>
            <a:p>
              <a:endParaRPr/>
            </a:p>
          </p:txBody>
        </p:sp>
        <p:sp>
          <p:nvSpPr>
            <p:cNvPr id="116" name="object 116"/>
            <p:cNvSpPr/>
            <p:nvPr/>
          </p:nvSpPr>
          <p:spPr>
            <a:xfrm>
              <a:off x="5509088" y="2851619"/>
              <a:ext cx="40640" cy="43180"/>
            </a:xfrm>
            <a:custGeom>
              <a:avLst/>
              <a:gdLst/>
              <a:ahLst/>
              <a:cxnLst/>
              <a:rect l="l" t="t" r="r" b="b"/>
              <a:pathLst>
                <a:path w="40639" h="43180">
                  <a:moveTo>
                    <a:pt x="40399" y="21999"/>
                  </a:moveTo>
                  <a:lnTo>
                    <a:pt x="0" y="0"/>
                  </a:lnTo>
                  <a:lnTo>
                    <a:pt x="16799" y="42824"/>
                  </a:lnTo>
                  <a:lnTo>
                    <a:pt x="40399" y="21999"/>
                  </a:lnTo>
                  <a:close/>
                </a:path>
              </a:pathLst>
            </a:custGeom>
            <a:ln w="9524">
              <a:solidFill>
                <a:srgbClr val="666666"/>
              </a:solidFill>
            </a:ln>
          </p:spPr>
          <p:txBody>
            <a:bodyPr wrap="square" lIns="0" tIns="0" rIns="0" bIns="0" rtlCol="0"/>
            <a:lstStyle/>
            <a:p>
              <a:endParaRPr/>
            </a:p>
          </p:txBody>
        </p:sp>
        <p:sp>
          <p:nvSpPr>
            <p:cNvPr id="117" name="object 117"/>
            <p:cNvSpPr/>
            <p:nvPr/>
          </p:nvSpPr>
          <p:spPr>
            <a:xfrm>
              <a:off x="5537563" y="2375582"/>
              <a:ext cx="1180465" cy="1344930"/>
            </a:xfrm>
            <a:custGeom>
              <a:avLst/>
              <a:gdLst/>
              <a:ahLst/>
              <a:cxnLst/>
              <a:rect l="l" t="t" r="r" b="b"/>
              <a:pathLst>
                <a:path w="1180465" h="1344929">
                  <a:moveTo>
                    <a:pt x="0" y="1344834"/>
                  </a:moveTo>
                  <a:lnTo>
                    <a:pt x="1179997" y="0"/>
                  </a:lnTo>
                </a:path>
              </a:pathLst>
            </a:custGeom>
            <a:ln w="9524">
              <a:solidFill>
                <a:srgbClr val="666666"/>
              </a:solidFill>
            </a:ln>
          </p:spPr>
          <p:txBody>
            <a:bodyPr wrap="square" lIns="0" tIns="0" rIns="0" bIns="0" rtlCol="0"/>
            <a:lstStyle/>
            <a:p>
              <a:endParaRPr/>
            </a:p>
          </p:txBody>
        </p:sp>
        <p:sp>
          <p:nvSpPr>
            <p:cNvPr id="118" name="object 118"/>
            <p:cNvSpPr/>
            <p:nvPr/>
          </p:nvSpPr>
          <p:spPr>
            <a:xfrm>
              <a:off x="5509038" y="3710042"/>
              <a:ext cx="40640" cy="43180"/>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a:p>
          </p:txBody>
        </p:sp>
        <p:sp>
          <p:nvSpPr>
            <p:cNvPr id="119" name="object 119"/>
            <p:cNvSpPr/>
            <p:nvPr/>
          </p:nvSpPr>
          <p:spPr>
            <a:xfrm>
              <a:off x="5509038" y="3710042"/>
              <a:ext cx="40640" cy="43180"/>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a:p>
          </p:txBody>
        </p:sp>
        <p:sp>
          <p:nvSpPr>
            <p:cNvPr id="120" name="object 120"/>
            <p:cNvSpPr/>
            <p:nvPr/>
          </p:nvSpPr>
          <p:spPr>
            <a:xfrm>
              <a:off x="5553238" y="3297793"/>
              <a:ext cx="1164590" cy="445770"/>
            </a:xfrm>
            <a:custGeom>
              <a:avLst/>
              <a:gdLst/>
              <a:ahLst/>
              <a:cxnLst/>
              <a:rect l="l" t="t" r="r" b="b"/>
              <a:pathLst>
                <a:path w="1164590" h="445770">
                  <a:moveTo>
                    <a:pt x="0" y="445174"/>
                  </a:moveTo>
                  <a:lnTo>
                    <a:pt x="1164322" y="0"/>
                  </a:lnTo>
                </a:path>
              </a:pathLst>
            </a:custGeom>
            <a:ln w="9524">
              <a:solidFill>
                <a:srgbClr val="666666"/>
              </a:solidFill>
            </a:ln>
          </p:spPr>
          <p:txBody>
            <a:bodyPr wrap="square" lIns="0" tIns="0" rIns="0" bIns="0" rtlCol="0"/>
            <a:lstStyle/>
            <a:p>
              <a:endParaRPr/>
            </a:p>
          </p:txBody>
        </p:sp>
        <p:sp>
          <p:nvSpPr>
            <p:cNvPr id="121" name="object 121"/>
            <p:cNvSpPr/>
            <p:nvPr/>
          </p:nvSpPr>
          <p:spPr>
            <a:xfrm>
              <a:off x="5512863" y="3728267"/>
              <a:ext cx="46355" cy="3048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22" name="object 122"/>
            <p:cNvSpPr/>
            <p:nvPr/>
          </p:nvSpPr>
          <p:spPr>
            <a:xfrm>
              <a:off x="5512863" y="3728267"/>
              <a:ext cx="46355" cy="3048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23" name="object 123"/>
            <p:cNvSpPr/>
            <p:nvPr/>
          </p:nvSpPr>
          <p:spPr>
            <a:xfrm>
              <a:off x="5553363" y="3783442"/>
              <a:ext cx="1164590" cy="43688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a:p>
          </p:txBody>
        </p:sp>
        <p:sp>
          <p:nvSpPr>
            <p:cNvPr id="124" name="object 124"/>
            <p:cNvSpPr/>
            <p:nvPr/>
          </p:nvSpPr>
          <p:spPr>
            <a:xfrm>
              <a:off x="5512913" y="3768267"/>
              <a:ext cx="46355" cy="30480"/>
            </a:xfrm>
            <a:custGeom>
              <a:avLst/>
              <a:gdLst/>
              <a:ahLst/>
              <a:cxnLst/>
              <a:rect l="l" t="t" r="r" b="b"/>
              <a:pathLst>
                <a:path w="46354" h="30479">
                  <a:moveTo>
                    <a:pt x="34949" y="29899"/>
                  </a:moveTo>
                  <a:lnTo>
                    <a:pt x="0" y="0"/>
                  </a:lnTo>
                  <a:lnTo>
                    <a:pt x="45974" y="449"/>
                  </a:lnTo>
                  <a:lnTo>
                    <a:pt x="34949" y="29899"/>
                  </a:lnTo>
                  <a:close/>
                </a:path>
              </a:pathLst>
            </a:custGeom>
            <a:solidFill>
              <a:srgbClr val="666666"/>
            </a:solidFill>
          </p:spPr>
          <p:txBody>
            <a:bodyPr wrap="square" lIns="0" tIns="0" rIns="0" bIns="0" rtlCol="0"/>
            <a:lstStyle/>
            <a:p>
              <a:endParaRPr/>
            </a:p>
          </p:txBody>
        </p:sp>
        <p:sp>
          <p:nvSpPr>
            <p:cNvPr id="125" name="object 125"/>
            <p:cNvSpPr/>
            <p:nvPr/>
          </p:nvSpPr>
          <p:spPr>
            <a:xfrm>
              <a:off x="5512913" y="3768267"/>
              <a:ext cx="46355" cy="30480"/>
            </a:xfrm>
            <a:custGeom>
              <a:avLst/>
              <a:gdLst/>
              <a:ahLst/>
              <a:cxnLst/>
              <a:rect l="l" t="t" r="r" b="b"/>
              <a:pathLst>
                <a:path w="46354" h="30479">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a:p>
          </p:txBody>
        </p:sp>
        <p:sp>
          <p:nvSpPr>
            <p:cNvPr id="126" name="object 126"/>
            <p:cNvSpPr/>
            <p:nvPr/>
          </p:nvSpPr>
          <p:spPr>
            <a:xfrm>
              <a:off x="5553238" y="4219966"/>
              <a:ext cx="1164590" cy="445770"/>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a:p>
          </p:txBody>
        </p:sp>
        <p:sp>
          <p:nvSpPr>
            <p:cNvPr id="127" name="object 127"/>
            <p:cNvSpPr/>
            <p:nvPr/>
          </p:nvSpPr>
          <p:spPr>
            <a:xfrm>
              <a:off x="5512863" y="4650465"/>
              <a:ext cx="46355" cy="3048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28" name="object 128"/>
            <p:cNvSpPr/>
            <p:nvPr/>
          </p:nvSpPr>
          <p:spPr>
            <a:xfrm>
              <a:off x="5512863" y="4650465"/>
              <a:ext cx="46355" cy="3048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29" name="object 129"/>
            <p:cNvSpPr/>
            <p:nvPr/>
          </p:nvSpPr>
          <p:spPr>
            <a:xfrm>
              <a:off x="5537563" y="3297793"/>
              <a:ext cx="1180465" cy="1344930"/>
            </a:xfrm>
            <a:custGeom>
              <a:avLst/>
              <a:gdLst/>
              <a:ahLst/>
              <a:cxnLst/>
              <a:rect l="l" t="t" r="r" b="b"/>
              <a:pathLst>
                <a:path w="1180465" h="1344929">
                  <a:moveTo>
                    <a:pt x="0" y="1344822"/>
                  </a:moveTo>
                  <a:lnTo>
                    <a:pt x="1179997" y="0"/>
                  </a:lnTo>
                </a:path>
              </a:pathLst>
            </a:custGeom>
            <a:ln w="9524">
              <a:solidFill>
                <a:srgbClr val="666666"/>
              </a:solidFill>
            </a:ln>
          </p:spPr>
          <p:txBody>
            <a:bodyPr wrap="square" lIns="0" tIns="0" rIns="0" bIns="0" rtlCol="0"/>
            <a:lstStyle/>
            <a:p>
              <a:endParaRPr/>
            </a:p>
          </p:txBody>
        </p:sp>
        <p:sp>
          <p:nvSpPr>
            <p:cNvPr id="130" name="object 130"/>
            <p:cNvSpPr/>
            <p:nvPr/>
          </p:nvSpPr>
          <p:spPr>
            <a:xfrm>
              <a:off x="5509038" y="4632240"/>
              <a:ext cx="40640" cy="43180"/>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a:p>
          </p:txBody>
        </p:sp>
        <p:sp>
          <p:nvSpPr>
            <p:cNvPr id="131" name="object 131"/>
            <p:cNvSpPr/>
            <p:nvPr/>
          </p:nvSpPr>
          <p:spPr>
            <a:xfrm>
              <a:off x="5509038" y="4632240"/>
              <a:ext cx="40640" cy="43180"/>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a:p>
          </p:txBody>
        </p:sp>
        <p:sp>
          <p:nvSpPr>
            <p:cNvPr id="132" name="object 132"/>
            <p:cNvSpPr/>
            <p:nvPr/>
          </p:nvSpPr>
          <p:spPr>
            <a:xfrm>
              <a:off x="5526514" y="2375582"/>
              <a:ext cx="1191260" cy="2259965"/>
            </a:xfrm>
            <a:custGeom>
              <a:avLst/>
              <a:gdLst/>
              <a:ahLst/>
              <a:cxnLst/>
              <a:rect l="l" t="t" r="r" b="b"/>
              <a:pathLst>
                <a:path w="1191259" h="2259965">
                  <a:moveTo>
                    <a:pt x="0" y="2259432"/>
                  </a:moveTo>
                  <a:lnTo>
                    <a:pt x="1191047" y="0"/>
                  </a:lnTo>
                </a:path>
              </a:pathLst>
            </a:custGeom>
            <a:ln w="9524">
              <a:solidFill>
                <a:srgbClr val="666666"/>
              </a:solidFill>
            </a:ln>
          </p:spPr>
          <p:txBody>
            <a:bodyPr wrap="square" lIns="0" tIns="0" rIns="0" bIns="0" rtlCol="0"/>
            <a:lstStyle/>
            <a:p>
              <a:endParaRPr/>
            </a:p>
          </p:txBody>
        </p:sp>
        <p:sp>
          <p:nvSpPr>
            <p:cNvPr id="133" name="object 133"/>
            <p:cNvSpPr/>
            <p:nvPr/>
          </p:nvSpPr>
          <p:spPr>
            <a:xfrm>
              <a:off x="5506363" y="4627690"/>
              <a:ext cx="34290" cy="45720"/>
            </a:xfrm>
            <a:custGeom>
              <a:avLst/>
              <a:gdLst/>
              <a:ahLst/>
              <a:cxnLst/>
              <a:rect l="l" t="t" r="r" b="b"/>
              <a:pathLst>
                <a:path w="34289" h="45720">
                  <a:moveTo>
                    <a:pt x="0" y="45574"/>
                  </a:moveTo>
                  <a:lnTo>
                    <a:pt x="6224" y="0"/>
                  </a:lnTo>
                  <a:lnTo>
                    <a:pt x="34074" y="14674"/>
                  </a:lnTo>
                  <a:lnTo>
                    <a:pt x="0" y="45574"/>
                  </a:lnTo>
                  <a:close/>
                </a:path>
              </a:pathLst>
            </a:custGeom>
            <a:solidFill>
              <a:srgbClr val="666666"/>
            </a:solidFill>
          </p:spPr>
          <p:txBody>
            <a:bodyPr wrap="square" lIns="0" tIns="0" rIns="0" bIns="0" rtlCol="0"/>
            <a:lstStyle/>
            <a:p>
              <a:endParaRPr/>
            </a:p>
          </p:txBody>
        </p:sp>
        <p:sp>
          <p:nvSpPr>
            <p:cNvPr id="134" name="object 134"/>
            <p:cNvSpPr/>
            <p:nvPr/>
          </p:nvSpPr>
          <p:spPr>
            <a:xfrm>
              <a:off x="5506363" y="4627690"/>
              <a:ext cx="34290" cy="45720"/>
            </a:xfrm>
            <a:custGeom>
              <a:avLst/>
              <a:gdLst/>
              <a:ahLst/>
              <a:cxnLst/>
              <a:rect l="l" t="t" r="r" b="b"/>
              <a:pathLst>
                <a:path w="34289" h="45720">
                  <a:moveTo>
                    <a:pt x="6224" y="0"/>
                  </a:moveTo>
                  <a:lnTo>
                    <a:pt x="0" y="45574"/>
                  </a:lnTo>
                  <a:lnTo>
                    <a:pt x="34074" y="14674"/>
                  </a:lnTo>
                  <a:lnTo>
                    <a:pt x="6224" y="0"/>
                  </a:lnTo>
                  <a:close/>
                </a:path>
              </a:pathLst>
            </a:custGeom>
            <a:ln w="9524">
              <a:solidFill>
                <a:srgbClr val="666666"/>
              </a:solidFill>
            </a:ln>
          </p:spPr>
          <p:txBody>
            <a:bodyPr wrap="square" lIns="0" tIns="0" rIns="0" bIns="0" rtlCol="0"/>
            <a:lstStyle/>
            <a:p>
              <a:endParaRPr/>
            </a:p>
          </p:txBody>
        </p:sp>
        <p:sp>
          <p:nvSpPr>
            <p:cNvPr id="135" name="object 135"/>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6" name="object 136"/>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7" name="object 137"/>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8" name="object 138"/>
          <p:cNvGrpSpPr/>
          <p:nvPr/>
        </p:nvGrpSpPr>
        <p:grpSpPr>
          <a:xfrm>
            <a:off x="1085910" y="2964206"/>
            <a:ext cx="668020" cy="668020"/>
            <a:chOff x="1085910" y="2964206"/>
            <a:chExt cx="668020" cy="668020"/>
          </a:xfrm>
        </p:grpSpPr>
        <p:sp>
          <p:nvSpPr>
            <p:cNvPr id="139" name="object 139"/>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40" name="object 140"/>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1" name="object 141"/>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2" name="object 142"/>
          <p:cNvGrpSpPr/>
          <p:nvPr/>
        </p:nvGrpSpPr>
        <p:grpSpPr>
          <a:xfrm>
            <a:off x="1085910" y="3886429"/>
            <a:ext cx="668020" cy="668020"/>
            <a:chOff x="1085910" y="3886429"/>
            <a:chExt cx="668020" cy="668020"/>
          </a:xfrm>
        </p:grpSpPr>
        <p:sp>
          <p:nvSpPr>
            <p:cNvPr id="143" name="object 143"/>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4" name="object 144"/>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5" name="object 145"/>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6" name="object 146"/>
          <p:cNvGrpSpPr/>
          <p:nvPr/>
        </p:nvGrpSpPr>
        <p:grpSpPr>
          <a:xfrm>
            <a:off x="595311" y="2359587"/>
            <a:ext cx="486409" cy="967740"/>
            <a:chOff x="595311" y="2359587"/>
            <a:chExt cx="486409" cy="967740"/>
          </a:xfrm>
        </p:grpSpPr>
        <p:sp>
          <p:nvSpPr>
            <p:cNvPr id="147" name="object 147"/>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8" name="object 148"/>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49" name="object 149"/>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50" name="object 150"/>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1" name="object 151"/>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2" name="object 152"/>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grpSp>
      <p:sp>
        <p:nvSpPr>
          <p:cNvPr id="153" name="object 153"/>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4" name="object 154"/>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5" name="object 155"/>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6" name="object 156"/>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57" name="object 157"/>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58" name="object 158"/>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59" name="object 159"/>
          <p:cNvSpPr txBox="1"/>
          <p:nvPr/>
        </p:nvSpPr>
        <p:spPr>
          <a:xfrm>
            <a:off x="7420009" y="2902839"/>
            <a:ext cx="532765" cy="391160"/>
          </a:xfrm>
          <a:prstGeom prst="rect">
            <a:avLst/>
          </a:prstGeom>
        </p:spPr>
        <p:txBody>
          <a:bodyPr vert="horz" wrap="square" lIns="0" tIns="12700" rIns="0" bIns="0" rtlCol="0">
            <a:spAutoFit/>
          </a:bodyPr>
          <a:lstStyle/>
          <a:p>
            <a:pPr marL="12700">
              <a:lnSpc>
                <a:spcPct val="100000"/>
              </a:lnSpc>
              <a:spcBef>
                <a:spcPts val="100"/>
              </a:spcBef>
              <a:tabLst>
                <a:tab pos="519430" algn="l"/>
              </a:tabLst>
            </a:pPr>
            <a:r>
              <a:rPr sz="2400" u="sng">
                <a:uFill>
                  <a:solidFill>
                    <a:srgbClr val="666666"/>
                  </a:solidFill>
                </a:uFill>
                <a:latin typeface="Times New Roman"/>
                <a:cs typeface="Times New Roman"/>
              </a:rPr>
              <a:t> 	</a:t>
            </a:r>
            <a:endParaRPr sz="2400">
              <a:latin typeface="Times New Roman"/>
              <a:cs typeface="Times New Roman"/>
            </a:endParaRPr>
          </a:p>
        </p:txBody>
      </p:sp>
      <p:sp>
        <p:nvSpPr>
          <p:cNvPr id="160" name="object 160"/>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3175" rIns="0" bIns="0" rtlCol="0">
            <a:spAutoFit/>
          </a:bodyPr>
          <a:lstStyle/>
          <a:p>
            <a:pPr>
              <a:lnSpc>
                <a:spcPct val="100000"/>
              </a:lnSpc>
              <a:spcBef>
                <a:spcPts val="25"/>
              </a:spcBef>
            </a:pPr>
            <a:endParaRPr sz="2950">
              <a:latin typeface="Times New Roman"/>
              <a:cs typeface="Times New Roman"/>
            </a:endParaRPr>
          </a:p>
          <a:p>
            <a:pPr marL="100330" marR="92710" indent="8255" algn="just">
              <a:lnSpc>
                <a:spcPts val="2850"/>
              </a:lnSpc>
            </a:pPr>
            <a:r>
              <a:rPr sz="2400">
                <a:latin typeface="Arial"/>
                <a:cs typeface="Arial"/>
              </a:rPr>
              <a:t>c  o  s  t</a:t>
            </a:r>
          </a:p>
        </p:txBody>
      </p:sp>
      <p:sp>
        <p:nvSpPr>
          <p:cNvPr id="161" name="object 161"/>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
        <p:nvSpPr>
          <p:cNvPr id="162" name="object 162"/>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63" name="object 163"/>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4" name="object 164"/>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5" name="object 165"/>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66" name="object 166"/>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grpSp>
        <p:nvGrpSpPr>
          <p:cNvPr id="167" name="object 167"/>
          <p:cNvGrpSpPr/>
          <p:nvPr/>
        </p:nvGrpSpPr>
        <p:grpSpPr>
          <a:xfrm>
            <a:off x="6712849" y="2042020"/>
            <a:ext cx="668020" cy="668020"/>
            <a:chOff x="6712849" y="2042020"/>
            <a:chExt cx="668020" cy="668020"/>
          </a:xfrm>
        </p:grpSpPr>
        <p:sp>
          <p:nvSpPr>
            <p:cNvPr id="168" name="object 168"/>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69" name="object 169"/>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70" name="object 170"/>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1" name="object 171"/>
          <p:cNvGrpSpPr/>
          <p:nvPr/>
        </p:nvGrpSpPr>
        <p:grpSpPr>
          <a:xfrm>
            <a:off x="6712849" y="2964206"/>
            <a:ext cx="668020" cy="668020"/>
            <a:chOff x="6712849" y="2964206"/>
            <a:chExt cx="668020" cy="668020"/>
          </a:xfrm>
        </p:grpSpPr>
        <p:sp>
          <p:nvSpPr>
            <p:cNvPr id="172" name="object 172"/>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73" name="object 173"/>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74" name="object 174"/>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5" name="object 175"/>
          <p:cNvGrpSpPr/>
          <p:nvPr/>
        </p:nvGrpSpPr>
        <p:grpSpPr>
          <a:xfrm>
            <a:off x="6712849" y="3886429"/>
            <a:ext cx="668020" cy="668020"/>
            <a:chOff x="6712849" y="3886429"/>
            <a:chExt cx="668020" cy="668020"/>
          </a:xfrm>
        </p:grpSpPr>
        <p:sp>
          <p:nvSpPr>
            <p:cNvPr id="176" name="object 176"/>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77" name="object 177"/>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8" name="object 178"/>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9" name="object 179"/>
          <p:cNvGrpSpPr/>
          <p:nvPr/>
        </p:nvGrpSpPr>
        <p:grpSpPr>
          <a:xfrm>
            <a:off x="5779788" y="1652409"/>
            <a:ext cx="2932430" cy="3931285"/>
            <a:chOff x="5779788" y="1652409"/>
            <a:chExt cx="2932430" cy="3931285"/>
          </a:xfrm>
        </p:grpSpPr>
        <p:sp>
          <p:nvSpPr>
            <p:cNvPr id="180" name="object 180"/>
            <p:cNvSpPr/>
            <p:nvPr/>
          </p:nvSpPr>
          <p:spPr>
            <a:xfrm>
              <a:off x="7432659"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1" name="object 181"/>
            <p:cNvSpPr/>
            <p:nvPr/>
          </p:nvSpPr>
          <p:spPr>
            <a:xfrm>
              <a:off x="7389435" y="2360000"/>
              <a:ext cx="43815" cy="31750"/>
            </a:xfrm>
            <a:custGeom>
              <a:avLst/>
              <a:gdLst/>
              <a:ahLst/>
              <a:cxnLst/>
              <a:rect l="l" t="t" r="r" b="b"/>
              <a:pathLst>
                <a:path w="43815"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a:p>
          </p:txBody>
        </p:sp>
        <p:sp>
          <p:nvSpPr>
            <p:cNvPr id="182" name="object 182"/>
            <p:cNvSpPr/>
            <p:nvPr/>
          </p:nvSpPr>
          <p:spPr>
            <a:xfrm>
              <a:off x="7389435" y="2360000"/>
              <a:ext cx="43815" cy="31750"/>
            </a:xfrm>
            <a:custGeom>
              <a:avLst/>
              <a:gdLst/>
              <a:ahLst/>
              <a:cxnLst/>
              <a:rect l="l" t="t" r="r" b="b"/>
              <a:pathLst>
                <a:path w="43815"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a:p>
          </p:txBody>
        </p:sp>
        <p:sp>
          <p:nvSpPr>
            <p:cNvPr id="183" name="object 183"/>
            <p:cNvSpPr/>
            <p:nvPr/>
          </p:nvSpPr>
          <p:spPr>
            <a:xfrm>
              <a:off x="7389485" y="3286543"/>
              <a:ext cx="43815" cy="31750"/>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184" name="object 184"/>
            <p:cNvSpPr/>
            <p:nvPr/>
          </p:nvSpPr>
          <p:spPr>
            <a:xfrm>
              <a:off x="7389485" y="3286543"/>
              <a:ext cx="43815" cy="31750"/>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185" name="object 185"/>
            <p:cNvSpPr/>
            <p:nvPr/>
          </p:nvSpPr>
          <p:spPr>
            <a:xfrm>
              <a:off x="7432709"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6" name="object 186"/>
            <p:cNvSpPr/>
            <p:nvPr/>
          </p:nvSpPr>
          <p:spPr>
            <a:xfrm>
              <a:off x="7389485" y="4204391"/>
              <a:ext cx="43815" cy="31750"/>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187" name="object 187"/>
            <p:cNvSpPr/>
            <p:nvPr/>
          </p:nvSpPr>
          <p:spPr>
            <a:xfrm>
              <a:off x="7389485" y="4204391"/>
              <a:ext cx="43815" cy="31750"/>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188" name="object 188"/>
            <p:cNvSpPr/>
            <p:nvPr/>
          </p:nvSpPr>
          <p:spPr>
            <a:xfrm>
              <a:off x="6587461" y="1666696"/>
              <a:ext cx="2110740" cy="3244215"/>
            </a:xfrm>
            <a:custGeom>
              <a:avLst/>
              <a:gdLst/>
              <a:ahLst/>
              <a:cxnLst/>
              <a:rect l="l" t="t" r="r" b="b"/>
              <a:pathLst>
                <a:path w="2110740" h="3244215">
                  <a:moveTo>
                    <a:pt x="0" y="351706"/>
                  </a:moveTo>
                  <a:lnTo>
                    <a:pt x="3210" y="303982"/>
                  </a:lnTo>
                  <a:lnTo>
                    <a:pt x="12563" y="258209"/>
                  </a:lnTo>
                  <a:lnTo>
                    <a:pt x="27640" y="214806"/>
                  </a:lnTo>
                  <a:lnTo>
                    <a:pt x="48020" y="174193"/>
                  </a:lnTo>
                  <a:lnTo>
                    <a:pt x="73285" y="136789"/>
                  </a:lnTo>
                  <a:lnTo>
                    <a:pt x="103015" y="103012"/>
                  </a:lnTo>
                  <a:lnTo>
                    <a:pt x="136792" y="73282"/>
                  </a:lnTo>
                  <a:lnTo>
                    <a:pt x="174195" y="48018"/>
                  </a:lnTo>
                  <a:lnTo>
                    <a:pt x="214807" y="27638"/>
                  </a:lnTo>
                  <a:lnTo>
                    <a:pt x="258208" y="12563"/>
                  </a:lnTo>
                  <a:lnTo>
                    <a:pt x="303978" y="3210"/>
                  </a:lnTo>
                  <a:lnTo>
                    <a:pt x="351699" y="0"/>
                  </a:lnTo>
                  <a:lnTo>
                    <a:pt x="1758496" y="0"/>
                  </a:lnTo>
                  <a:lnTo>
                    <a:pt x="1804724" y="3050"/>
                  </a:lnTo>
                  <a:lnTo>
                    <a:pt x="1849767" y="12049"/>
                  </a:lnTo>
                  <a:lnTo>
                    <a:pt x="1893080" y="26772"/>
                  </a:lnTo>
                  <a:lnTo>
                    <a:pt x="1934116" y="46991"/>
                  </a:lnTo>
                  <a:lnTo>
                    <a:pt x="1972328" y="72479"/>
                  </a:lnTo>
                  <a:lnTo>
                    <a:pt x="2007170" y="103012"/>
                  </a:lnTo>
                  <a:lnTo>
                    <a:pt x="2037710" y="137858"/>
                  </a:lnTo>
                  <a:lnTo>
                    <a:pt x="2063203" y="176074"/>
                  </a:lnTo>
                  <a:lnTo>
                    <a:pt x="2083423" y="217113"/>
                  </a:lnTo>
                  <a:lnTo>
                    <a:pt x="2098146" y="260429"/>
                  </a:lnTo>
                  <a:lnTo>
                    <a:pt x="2107145" y="305476"/>
                  </a:lnTo>
                  <a:lnTo>
                    <a:pt x="2110195" y="351706"/>
                  </a:lnTo>
                  <a:lnTo>
                    <a:pt x="2110195" y="2891894"/>
                  </a:lnTo>
                  <a:lnTo>
                    <a:pt x="2106984" y="2939614"/>
                  </a:lnTo>
                  <a:lnTo>
                    <a:pt x="2097631" y="2985385"/>
                  </a:lnTo>
                  <a:lnTo>
                    <a:pt x="2082555" y="3028785"/>
                  </a:lnTo>
                  <a:lnTo>
                    <a:pt x="2062175" y="3069397"/>
                  </a:lnTo>
                  <a:lnTo>
                    <a:pt x="2036910" y="3106801"/>
                  </a:lnTo>
                  <a:lnTo>
                    <a:pt x="2007180" y="3140578"/>
                  </a:lnTo>
                  <a:lnTo>
                    <a:pt x="1973403" y="3170308"/>
                  </a:lnTo>
                  <a:lnTo>
                    <a:pt x="1935999" y="3195573"/>
                  </a:lnTo>
                  <a:lnTo>
                    <a:pt x="1895387" y="3215953"/>
                  </a:lnTo>
                  <a:lnTo>
                    <a:pt x="1851987" y="3231029"/>
                  </a:lnTo>
                  <a:lnTo>
                    <a:pt x="1806217" y="3240382"/>
                  </a:lnTo>
                  <a:lnTo>
                    <a:pt x="1758496" y="3243593"/>
                  </a:lnTo>
                  <a:lnTo>
                    <a:pt x="351699" y="3243593"/>
                  </a:lnTo>
                  <a:lnTo>
                    <a:pt x="303978" y="3240382"/>
                  </a:lnTo>
                  <a:lnTo>
                    <a:pt x="258208" y="3231029"/>
                  </a:lnTo>
                  <a:lnTo>
                    <a:pt x="214807" y="3215953"/>
                  </a:lnTo>
                  <a:lnTo>
                    <a:pt x="174195" y="3195573"/>
                  </a:lnTo>
                  <a:lnTo>
                    <a:pt x="136792" y="3170308"/>
                  </a:lnTo>
                  <a:lnTo>
                    <a:pt x="103015" y="3140578"/>
                  </a:lnTo>
                  <a:lnTo>
                    <a:pt x="73285" y="3106801"/>
                  </a:lnTo>
                  <a:lnTo>
                    <a:pt x="48020" y="3069397"/>
                  </a:lnTo>
                  <a:lnTo>
                    <a:pt x="27640" y="3028785"/>
                  </a:lnTo>
                  <a:lnTo>
                    <a:pt x="12563" y="2985385"/>
                  </a:lnTo>
                  <a:lnTo>
                    <a:pt x="3210" y="2939614"/>
                  </a:lnTo>
                  <a:lnTo>
                    <a:pt x="0" y="2891894"/>
                  </a:lnTo>
                  <a:lnTo>
                    <a:pt x="0" y="351706"/>
                  </a:lnTo>
                  <a:close/>
                </a:path>
              </a:pathLst>
            </a:custGeom>
            <a:ln w="28574">
              <a:solidFill>
                <a:srgbClr val="CC0000"/>
              </a:solidFill>
            </a:ln>
          </p:spPr>
          <p:txBody>
            <a:bodyPr wrap="square" lIns="0" tIns="0" rIns="0" bIns="0" rtlCol="0"/>
            <a:lstStyle/>
            <a:p>
              <a:endParaRPr/>
            </a:p>
          </p:txBody>
        </p:sp>
        <p:sp>
          <p:nvSpPr>
            <p:cNvPr id="189" name="object 189"/>
            <p:cNvSpPr/>
            <p:nvPr/>
          </p:nvSpPr>
          <p:spPr>
            <a:xfrm>
              <a:off x="5779788" y="4775020"/>
              <a:ext cx="849048" cy="808293"/>
            </a:xfrm>
            <a:prstGeom prst="rect">
              <a:avLst/>
            </a:prstGeom>
            <a:blipFill>
              <a:blip r:embed="rId2" cstate="print"/>
              <a:stretch>
                <a:fillRect/>
              </a:stretch>
            </a:blipFill>
          </p:spPr>
          <p:txBody>
            <a:bodyPr wrap="square" lIns="0" tIns="0" rIns="0" bIns="0" rtlCol="0"/>
            <a:lstStyle/>
            <a:p>
              <a:endParaRPr/>
            </a:p>
          </p:txBody>
        </p:sp>
      </p:grpSp>
      <p:sp>
        <p:nvSpPr>
          <p:cNvPr id="190" name="object 190"/>
          <p:cNvSpPr txBox="1">
            <a:spLocks noGrp="1"/>
          </p:cNvSpPr>
          <p:nvPr>
            <p:ph type="title"/>
          </p:nvPr>
        </p:nvSpPr>
        <p:spPr>
          <a:xfrm>
            <a:off x="944272" y="429181"/>
            <a:ext cx="2769235" cy="391160"/>
          </a:xfrm>
          <a:prstGeom prst="rect">
            <a:avLst/>
          </a:prstGeom>
        </p:spPr>
        <p:txBody>
          <a:bodyPr vert="horz" wrap="square" lIns="0" tIns="12700" rIns="0" bIns="0" rtlCol="0">
            <a:spAutoFit/>
          </a:bodyPr>
          <a:lstStyle/>
          <a:p>
            <a:pPr marL="12700">
              <a:lnSpc>
                <a:spcPct val="100000"/>
              </a:lnSpc>
              <a:spcBef>
                <a:spcPts val="100"/>
              </a:spcBef>
            </a:pPr>
            <a:r>
              <a:rPr sz="2400" spc="-140">
                <a:solidFill>
                  <a:srgbClr val="000000"/>
                </a:solidFill>
              </a:rPr>
              <a:t>Back</a:t>
            </a:r>
            <a:r>
              <a:rPr sz="2400" spc="-260">
                <a:solidFill>
                  <a:srgbClr val="000000"/>
                </a:solidFill>
              </a:rPr>
              <a:t> </a:t>
            </a:r>
            <a:r>
              <a:rPr sz="2400" spc="-125">
                <a:solidFill>
                  <a:srgbClr val="000000"/>
                </a:solidFill>
              </a:rPr>
              <a:t>Propagation</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3" name="object 3"/>
          <p:cNvSpPr/>
          <p:nvPr/>
        </p:nvSpPr>
        <p:spPr>
          <a:xfrm>
            <a:off x="5499863" y="4917767"/>
            <a:ext cx="810623" cy="75497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2961556" y="1585271"/>
            <a:ext cx="668020" cy="668020"/>
            <a:chOff x="2961556" y="1585271"/>
            <a:chExt cx="668020" cy="668020"/>
          </a:xfrm>
        </p:grpSpPr>
        <p:sp>
          <p:nvSpPr>
            <p:cNvPr id="5" name="object 5"/>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6" name="object 6"/>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7" name="object 7"/>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8" name="object 8"/>
          <p:cNvGrpSpPr/>
          <p:nvPr/>
        </p:nvGrpSpPr>
        <p:grpSpPr>
          <a:xfrm>
            <a:off x="2961556" y="2507482"/>
            <a:ext cx="668020" cy="668020"/>
            <a:chOff x="2961556" y="2507482"/>
            <a:chExt cx="668020" cy="668020"/>
          </a:xfrm>
        </p:grpSpPr>
        <p:sp>
          <p:nvSpPr>
            <p:cNvPr id="9" name="object 9"/>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10" name="object 10"/>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1" name="object 11"/>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2" name="object 12"/>
          <p:cNvGrpSpPr/>
          <p:nvPr/>
        </p:nvGrpSpPr>
        <p:grpSpPr>
          <a:xfrm>
            <a:off x="2961556" y="3429680"/>
            <a:ext cx="668020" cy="668020"/>
            <a:chOff x="2961556" y="3429680"/>
            <a:chExt cx="668020" cy="668020"/>
          </a:xfrm>
        </p:grpSpPr>
        <p:sp>
          <p:nvSpPr>
            <p:cNvPr id="13" name="object 13"/>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4" name="object 14"/>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5" name="object 15"/>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6" name="object 16"/>
          <p:cNvGrpSpPr/>
          <p:nvPr/>
        </p:nvGrpSpPr>
        <p:grpSpPr>
          <a:xfrm>
            <a:off x="2961556" y="4351878"/>
            <a:ext cx="668020" cy="668020"/>
            <a:chOff x="2961556" y="4351878"/>
            <a:chExt cx="668020" cy="668020"/>
          </a:xfrm>
        </p:grpSpPr>
        <p:sp>
          <p:nvSpPr>
            <p:cNvPr id="17" name="object 17"/>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8" name="object 18"/>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9" name="object 19"/>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20" name="object 20"/>
          <p:cNvGrpSpPr/>
          <p:nvPr/>
        </p:nvGrpSpPr>
        <p:grpSpPr>
          <a:xfrm>
            <a:off x="4837202" y="1585271"/>
            <a:ext cx="668020" cy="668020"/>
            <a:chOff x="4837202" y="1585271"/>
            <a:chExt cx="668020" cy="668020"/>
          </a:xfrm>
        </p:grpSpPr>
        <p:sp>
          <p:nvSpPr>
            <p:cNvPr id="21" name="object 21"/>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2" name="object 22"/>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3" name="object 23"/>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4" name="object 24"/>
          <p:cNvGrpSpPr/>
          <p:nvPr/>
        </p:nvGrpSpPr>
        <p:grpSpPr>
          <a:xfrm>
            <a:off x="4837202" y="2507482"/>
            <a:ext cx="668020" cy="668020"/>
            <a:chOff x="4837202" y="2507482"/>
            <a:chExt cx="668020" cy="668020"/>
          </a:xfrm>
        </p:grpSpPr>
        <p:sp>
          <p:nvSpPr>
            <p:cNvPr id="25" name="object 25"/>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6" name="object 26"/>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7" name="object 27"/>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8" name="object 28"/>
          <p:cNvGrpSpPr/>
          <p:nvPr/>
        </p:nvGrpSpPr>
        <p:grpSpPr>
          <a:xfrm>
            <a:off x="4837202" y="3429680"/>
            <a:ext cx="668020" cy="668020"/>
            <a:chOff x="4837202" y="3429680"/>
            <a:chExt cx="668020" cy="668020"/>
          </a:xfrm>
        </p:grpSpPr>
        <p:sp>
          <p:nvSpPr>
            <p:cNvPr id="29" name="object 29"/>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30" name="object 30"/>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1" name="object 31"/>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2" name="object 32"/>
          <p:cNvGrpSpPr/>
          <p:nvPr/>
        </p:nvGrpSpPr>
        <p:grpSpPr>
          <a:xfrm>
            <a:off x="4837202" y="4351878"/>
            <a:ext cx="668020" cy="668020"/>
            <a:chOff x="4837202" y="4351878"/>
            <a:chExt cx="668020" cy="668020"/>
          </a:xfrm>
        </p:grpSpPr>
        <p:sp>
          <p:nvSpPr>
            <p:cNvPr id="33" name="object 33"/>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4" name="object 34"/>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5" name="object 35"/>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6" name="object 36"/>
          <p:cNvGrpSpPr/>
          <p:nvPr/>
        </p:nvGrpSpPr>
        <p:grpSpPr>
          <a:xfrm>
            <a:off x="1085910" y="1898488"/>
            <a:ext cx="5636895" cy="2787015"/>
            <a:chOff x="1085910" y="1898488"/>
            <a:chExt cx="5636895" cy="2787015"/>
          </a:xfrm>
        </p:grpSpPr>
        <p:sp>
          <p:nvSpPr>
            <p:cNvPr id="37" name="object 37"/>
            <p:cNvSpPr/>
            <p:nvPr/>
          </p:nvSpPr>
          <p:spPr>
            <a:xfrm>
              <a:off x="1802083" y="1919133"/>
              <a:ext cx="1164590" cy="436880"/>
            </a:xfrm>
            <a:custGeom>
              <a:avLst/>
              <a:gdLst/>
              <a:ahLst/>
              <a:cxnLst/>
              <a:rect l="l" t="t" r="r" b="b"/>
              <a:pathLst>
                <a:path w="1164589" h="436880">
                  <a:moveTo>
                    <a:pt x="0" y="436534"/>
                  </a:moveTo>
                  <a:lnTo>
                    <a:pt x="1164185" y="0"/>
                  </a:lnTo>
                </a:path>
              </a:pathLst>
            </a:custGeom>
            <a:ln w="9524">
              <a:solidFill>
                <a:srgbClr val="666666"/>
              </a:solidFill>
            </a:ln>
          </p:spPr>
          <p:txBody>
            <a:bodyPr wrap="square" lIns="0" tIns="0" rIns="0" bIns="0" rtlCol="0"/>
            <a:lstStyle/>
            <a:p>
              <a:endParaRPr/>
            </a:p>
          </p:txBody>
        </p:sp>
        <p:sp>
          <p:nvSpPr>
            <p:cNvPr id="38" name="object 38"/>
            <p:cNvSpPr/>
            <p:nvPr/>
          </p:nvSpPr>
          <p:spPr>
            <a:xfrm>
              <a:off x="1761608" y="2340935"/>
              <a:ext cx="46355" cy="30480"/>
            </a:xfrm>
            <a:custGeom>
              <a:avLst/>
              <a:gdLst/>
              <a:ahLst/>
              <a:cxnLst/>
              <a:rect l="l" t="t" r="r" b="b"/>
              <a:pathLst>
                <a:path w="46355" h="30480">
                  <a:moveTo>
                    <a:pt x="0" y="29907"/>
                  </a:moveTo>
                  <a:lnTo>
                    <a:pt x="34949" y="0"/>
                  </a:lnTo>
                  <a:lnTo>
                    <a:pt x="45997" y="29462"/>
                  </a:lnTo>
                  <a:lnTo>
                    <a:pt x="0" y="29907"/>
                  </a:lnTo>
                  <a:close/>
                </a:path>
              </a:pathLst>
            </a:custGeom>
            <a:solidFill>
              <a:srgbClr val="666666"/>
            </a:solidFill>
          </p:spPr>
          <p:txBody>
            <a:bodyPr wrap="square" lIns="0" tIns="0" rIns="0" bIns="0" rtlCol="0"/>
            <a:lstStyle/>
            <a:p>
              <a:endParaRPr/>
            </a:p>
          </p:txBody>
        </p:sp>
        <p:sp>
          <p:nvSpPr>
            <p:cNvPr id="39" name="object 39"/>
            <p:cNvSpPr/>
            <p:nvPr/>
          </p:nvSpPr>
          <p:spPr>
            <a:xfrm>
              <a:off x="1761608" y="2340935"/>
              <a:ext cx="46355" cy="30480"/>
            </a:xfrm>
            <a:custGeom>
              <a:avLst/>
              <a:gdLst/>
              <a:ahLst/>
              <a:cxnLst/>
              <a:rect l="l" t="t" r="r" b="b"/>
              <a:pathLst>
                <a:path w="46355" h="30480">
                  <a:moveTo>
                    <a:pt x="34949" y="0"/>
                  </a:moveTo>
                  <a:lnTo>
                    <a:pt x="0" y="29907"/>
                  </a:lnTo>
                  <a:lnTo>
                    <a:pt x="45997" y="29462"/>
                  </a:lnTo>
                  <a:lnTo>
                    <a:pt x="34949" y="0"/>
                  </a:lnTo>
                  <a:close/>
                </a:path>
              </a:pathLst>
            </a:custGeom>
            <a:ln w="9524">
              <a:solidFill>
                <a:srgbClr val="666666"/>
              </a:solidFill>
            </a:ln>
          </p:spPr>
          <p:txBody>
            <a:bodyPr wrap="square" lIns="0" tIns="0" rIns="0" bIns="0" rtlCol="0"/>
            <a:lstStyle/>
            <a:p>
              <a:endParaRPr/>
            </a:p>
          </p:txBody>
        </p:sp>
        <p:sp>
          <p:nvSpPr>
            <p:cNvPr id="40" name="object 40"/>
            <p:cNvSpPr/>
            <p:nvPr/>
          </p:nvSpPr>
          <p:spPr>
            <a:xfrm>
              <a:off x="1801951" y="2396142"/>
              <a:ext cx="1164590" cy="445770"/>
            </a:xfrm>
            <a:custGeom>
              <a:avLst/>
              <a:gdLst/>
              <a:ahLst/>
              <a:cxnLst/>
              <a:rect l="l" t="t" r="r" b="b"/>
              <a:pathLst>
                <a:path w="1164589" h="445769">
                  <a:moveTo>
                    <a:pt x="0" y="0"/>
                  </a:moveTo>
                  <a:lnTo>
                    <a:pt x="1164317" y="445201"/>
                  </a:lnTo>
                </a:path>
              </a:pathLst>
            </a:custGeom>
            <a:ln w="9524">
              <a:solidFill>
                <a:srgbClr val="666666"/>
              </a:solidFill>
            </a:ln>
          </p:spPr>
          <p:txBody>
            <a:bodyPr wrap="square" lIns="0" tIns="0" rIns="0" bIns="0" rtlCol="0"/>
            <a:lstStyle/>
            <a:p>
              <a:endParaRPr/>
            </a:p>
          </p:txBody>
        </p:sp>
        <p:sp>
          <p:nvSpPr>
            <p:cNvPr id="41" name="object 41"/>
            <p:cNvSpPr/>
            <p:nvPr/>
          </p:nvSpPr>
          <p:spPr>
            <a:xfrm>
              <a:off x="1761578" y="2380705"/>
              <a:ext cx="46355" cy="30480"/>
            </a:xfrm>
            <a:custGeom>
              <a:avLst/>
              <a:gdLst/>
              <a:ahLst/>
              <a:cxnLst/>
              <a:rect l="l" t="t" r="r" b="b"/>
              <a:pathLst>
                <a:path w="46355" h="30480">
                  <a:moveTo>
                    <a:pt x="34754" y="30132"/>
                  </a:moveTo>
                  <a:lnTo>
                    <a:pt x="0" y="0"/>
                  </a:lnTo>
                  <a:lnTo>
                    <a:pt x="45992" y="742"/>
                  </a:lnTo>
                  <a:lnTo>
                    <a:pt x="34754" y="30132"/>
                  </a:lnTo>
                  <a:close/>
                </a:path>
              </a:pathLst>
            </a:custGeom>
            <a:solidFill>
              <a:srgbClr val="666666"/>
            </a:solidFill>
          </p:spPr>
          <p:txBody>
            <a:bodyPr wrap="square" lIns="0" tIns="0" rIns="0" bIns="0" rtlCol="0"/>
            <a:lstStyle/>
            <a:p>
              <a:endParaRPr/>
            </a:p>
          </p:txBody>
        </p:sp>
        <p:sp>
          <p:nvSpPr>
            <p:cNvPr id="42" name="object 42"/>
            <p:cNvSpPr/>
            <p:nvPr/>
          </p:nvSpPr>
          <p:spPr>
            <a:xfrm>
              <a:off x="1761578" y="2380705"/>
              <a:ext cx="46355" cy="30480"/>
            </a:xfrm>
            <a:custGeom>
              <a:avLst/>
              <a:gdLst/>
              <a:ahLst/>
              <a:cxnLst/>
              <a:rect l="l" t="t" r="r" b="b"/>
              <a:pathLst>
                <a:path w="46355" h="30480">
                  <a:moveTo>
                    <a:pt x="45992" y="742"/>
                  </a:moveTo>
                  <a:lnTo>
                    <a:pt x="0" y="0"/>
                  </a:lnTo>
                  <a:lnTo>
                    <a:pt x="34754" y="30132"/>
                  </a:lnTo>
                  <a:lnTo>
                    <a:pt x="45992" y="742"/>
                  </a:lnTo>
                  <a:close/>
                </a:path>
              </a:pathLst>
            </a:custGeom>
            <a:ln w="9524">
              <a:solidFill>
                <a:srgbClr val="666666"/>
              </a:solidFill>
            </a:ln>
          </p:spPr>
          <p:txBody>
            <a:bodyPr wrap="square" lIns="0" tIns="0" rIns="0" bIns="0" rtlCol="0"/>
            <a:lstStyle/>
            <a:p>
              <a:endParaRPr/>
            </a:p>
          </p:txBody>
        </p:sp>
        <p:sp>
          <p:nvSpPr>
            <p:cNvPr id="43" name="object 43"/>
            <p:cNvSpPr/>
            <p:nvPr/>
          </p:nvSpPr>
          <p:spPr>
            <a:xfrm>
              <a:off x="1786263" y="2418690"/>
              <a:ext cx="1180465" cy="1344930"/>
            </a:xfrm>
            <a:custGeom>
              <a:avLst/>
              <a:gdLst/>
              <a:ahLst/>
              <a:cxnLst/>
              <a:rect l="l" t="t" r="r" b="b"/>
              <a:pathLst>
                <a:path w="1180464" h="1344929">
                  <a:moveTo>
                    <a:pt x="0" y="0"/>
                  </a:moveTo>
                  <a:lnTo>
                    <a:pt x="1180005" y="1344827"/>
                  </a:lnTo>
                </a:path>
              </a:pathLst>
            </a:custGeom>
            <a:ln w="9524">
              <a:solidFill>
                <a:srgbClr val="666666"/>
              </a:solidFill>
            </a:ln>
          </p:spPr>
          <p:txBody>
            <a:bodyPr wrap="square" lIns="0" tIns="0" rIns="0" bIns="0" rtlCol="0"/>
            <a:lstStyle/>
            <a:p>
              <a:endParaRPr/>
            </a:p>
          </p:txBody>
        </p:sp>
        <p:sp>
          <p:nvSpPr>
            <p:cNvPr id="44" name="object 44"/>
            <p:cNvSpPr/>
            <p:nvPr/>
          </p:nvSpPr>
          <p:spPr>
            <a:xfrm>
              <a:off x="1757753" y="2386200"/>
              <a:ext cx="40640" cy="43180"/>
            </a:xfrm>
            <a:custGeom>
              <a:avLst/>
              <a:gdLst/>
              <a:ahLst/>
              <a:cxnLst/>
              <a:rect l="l" t="t" r="r" b="b"/>
              <a:pathLst>
                <a:path w="40639" h="43180">
                  <a:moveTo>
                    <a:pt x="16684" y="42867"/>
                  </a:moveTo>
                  <a:lnTo>
                    <a:pt x="0" y="0"/>
                  </a:lnTo>
                  <a:lnTo>
                    <a:pt x="40334" y="22114"/>
                  </a:lnTo>
                  <a:lnTo>
                    <a:pt x="16684" y="42867"/>
                  </a:lnTo>
                  <a:close/>
                </a:path>
              </a:pathLst>
            </a:custGeom>
            <a:solidFill>
              <a:srgbClr val="666666"/>
            </a:solidFill>
          </p:spPr>
          <p:txBody>
            <a:bodyPr wrap="square" lIns="0" tIns="0" rIns="0" bIns="0" rtlCol="0"/>
            <a:lstStyle/>
            <a:p>
              <a:endParaRPr/>
            </a:p>
          </p:txBody>
        </p:sp>
        <p:sp>
          <p:nvSpPr>
            <p:cNvPr id="45" name="object 45"/>
            <p:cNvSpPr/>
            <p:nvPr/>
          </p:nvSpPr>
          <p:spPr>
            <a:xfrm>
              <a:off x="1757753" y="2386200"/>
              <a:ext cx="40640" cy="43180"/>
            </a:xfrm>
            <a:custGeom>
              <a:avLst/>
              <a:gdLst/>
              <a:ahLst/>
              <a:cxnLst/>
              <a:rect l="l" t="t" r="r" b="b"/>
              <a:pathLst>
                <a:path w="40639" h="43180">
                  <a:moveTo>
                    <a:pt x="40334" y="22114"/>
                  </a:moveTo>
                  <a:lnTo>
                    <a:pt x="0" y="0"/>
                  </a:lnTo>
                  <a:lnTo>
                    <a:pt x="16684" y="42867"/>
                  </a:lnTo>
                  <a:lnTo>
                    <a:pt x="40334" y="22114"/>
                  </a:lnTo>
                  <a:close/>
                </a:path>
              </a:pathLst>
            </a:custGeom>
            <a:ln w="9524">
              <a:solidFill>
                <a:srgbClr val="666666"/>
              </a:solidFill>
            </a:ln>
          </p:spPr>
          <p:txBody>
            <a:bodyPr wrap="square" lIns="0" tIns="0" rIns="0" bIns="0" rtlCol="0"/>
            <a:lstStyle/>
            <a:p>
              <a:endParaRPr/>
            </a:p>
          </p:txBody>
        </p:sp>
        <p:sp>
          <p:nvSpPr>
            <p:cNvPr id="46" name="object 46"/>
            <p:cNvSpPr/>
            <p:nvPr/>
          </p:nvSpPr>
          <p:spPr>
            <a:xfrm>
              <a:off x="1786401" y="1919133"/>
              <a:ext cx="1180465" cy="1336040"/>
            </a:xfrm>
            <a:custGeom>
              <a:avLst/>
              <a:gdLst/>
              <a:ahLst/>
              <a:cxnLst/>
              <a:rect l="l" t="t" r="r" b="b"/>
              <a:pathLst>
                <a:path w="1180464" h="1336039">
                  <a:moveTo>
                    <a:pt x="0" y="1335959"/>
                  </a:moveTo>
                  <a:lnTo>
                    <a:pt x="1179867" y="0"/>
                  </a:lnTo>
                </a:path>
              </a:pathLst>
            </a:custGeom>
            <a:ln w="9524">
              <a:solidFill>
                <a:srgbClr val="666666"/>
              </a:solidFill>
            </a:ln>
          </p:spPr>
          <p:txBody>
            <a:bodyPr wrap="square" lIns="0" tIns="0" rIns="0" bIns="0" rtlCol="0"/>
            <a:lstStyle/>
            <a:p>
              <a:endParaRPr/>
            </a:p>
          </p:txBody>
        </p:sp>
        <p:sp>
          <p:nvSpPr>
            <p:cNvPr id="47" name="object 47"/>
            <p:cNvSpPr/>
            <p:nvPr/>
          </p:nvSpPr>
          <p:spPr>
            <a:xfrm>
              <a:off x="1757788" y="3244668"/>
              <a:ext cx="40640" cy="43180"/>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a:p>
          </p:txBody>
        </p:sp>
        <p:sp>
          <p:nvSpPr>
            <p:cNvPr id="48" name="object 48"/>
            <p:cNvSpPr/>
            <p:nvPr/>
          </p:nvSpPr>
          <p:spPr>
            <a:xfrm>
              <a:off x="1757788" y="3244668"/>
              <a:ext cx="40640" cy="43180"/>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a:p>
          </p:txBody>
        </p:sp>
        <p:sp>
          <p:nvSpPr>
            <p:cNvPr id="49" name="object 49"/>
            <p:cNvSpPr/>
            <p:nvPr/>
          </p:nvSpPr>
          <p:spPr>
            <a:xfrm>
              <a:off x="1802083" y="2841344"/>
              <a:ext cx="1164590" cy="436880"/>
            </a:xfrm>
            <a:custGeom>
              <a:avLst/>
              <a:gdLst/>
              <a:ahLst/>
              <a:cxnLst/>
              <a:rect l="l" t="t" r="r" b="b"/>
              <a:pathLst>
                <a:path w="1164589" h="436879">
                  <a:moveTo>
                    <a:pt x="0" y="436524"/>
                  </a:moveTo>
                  <a:lnTo>
                    <a:pt x="1164185" y="0"/>
                  </a:lnTo>
                </a:path>
              </a:pathLst>
            </a:custGeom>
            <a:ln w="9524">
              <a:solidFill>
                <a:srgbClr val="666666"/>
              </a:solidFill>
            </a:ln>
          </p:spPr>
          <p:txBody>
            <a:bodyPr wrap="square" lIns="0" tIns="0" rIns="0" bIns="0" rtlCol="0"/>
            <a:lstStyle/>
            <a:p>
              <a:endParaRPr/>
            </a:p>
          </p:txBody>
        </p:sp>
        <p:sp>
          <p:nvSpPr>
            <p:cNvPr id="50" name="object 50"/>
            <p:cNvSpPr/>
            <p:nvPr/>
          </p:nvSpPr>
          <p:spPr>
            <a:xfrm>
              <a:off x="1761608" y="3263143"/>
              <a:ext cx="46355" cy="3048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a:p>
          </p:txBody>
        </p:sp>
        <p:sp>
          <p:nvSpPr>
            <p:cNvPr id="51" name="object 51"/>
            <p:cNvSpPr/>
            <p:nvPr/>
          </p:nvSpPr>
          <p:spPr>
            <a:xfrm>
              <a:off x="1761608" y="3263143"/>
              <a:ext cx="46355" cy="3048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a:p>
          </p:txBody>
        </p:sp>
        <p:sp>
          <p:nvSpPr>
            <p:cNvPr id="52" name="object 52"/>
            <p:cNvSpPr/>
            <p:nvPr/>
          </p:nvSpPr>
          <p:spPr>
            <a:xfrm>
              <a:off x="1801951" y="3318343"/>
              <a:ext cx="1164590" cy="445770"/>
            </a:xfrm>
            <a:custGeom>
              <a:avLst/>
              <a:gdLst/>
              <a:ahLst/>
              <a:cxnLst/>
              <a:rect l="l" t="t" r="r" b="b"/>
              <a:pathLst>
                <a:path w="1164589" h="445770">
                  <a:moveTo>
                    <a:pt x="0" y="0"/>
                  </a:moveTo>
                  <a:lnTo>
                    <a:pt x="1164317" y="445174"/>
                  </a:lnTo>
                </a:path>
              </a:pathLst>
            </a:custGeom>
            <a:ln w="9524">
              <a:solidFill>
                <a:srgbClr val="666666"/>
              </a:solidFill>
            </a:ln>
          </p:spPr>
          <p:txBody>
            <a:bodyPr wrap="square" lIns="0" tIns="0" rIns="0" bIns="0" rtlCol="0"/>
            <a:lstStyle/>
            <a:p>
              <a:endParaRPr/>
            </a:p>
          </p:txBody>
        </p:sp>
        <p:sp>
          <p:nvSpPr>
            <p:cNvPr id="53" name="object 53"/>
            <p:cNvSpPr/>
            <p:nvPr/>
          </p:nvSpPr>
          <p:spPr>
            <a:xfrm>
              <a:off x="1761578" y="3302893"/>
              <a:ext cx="46355" cy="30480"/>
            </a:xfrm>
            <a:custGeom>
              <a:avLst/>
              <a:gdLst/>
              <a:ahLst/>
              <a:cxnLst/>
              <a:rect l="l" t="t" r="r" b="b"/>
              <a:pathLst>
                <a:path w="46355" h="30479">
                  <a:moveTo>
                    <a:pt x="34754" y="30149"/>
                  </a:moveTo>
                  <a:lnTo>
                    <a:pt x="0" y="0"/>
                  </a:lnTo>
                  <a:lnTo>
                    <a:pt x="45992" y="749"/>
                  </a:lnTo>
                  <a:lnTo>
                    <a:pt x="34754" y="30149"/>
                  </a:lnTo>
                  <a:close/>
                </a:path>
              </a:pathLst>
            </a:custGeom>
            <a:solidFill>
              <a:srgbClr val="666666"/>
            </a:solidFill>
          </p:spPr>
          <p:txBody>
            <a:bodyPr wrap="square" lIns="0" tIns="0" rIns="0" bIns="0" rtlCol="0"/>
            <a:lstStyle/>
            <a:p>
              <a:endParaRPr/>
            </a:p>
          </p:txBody>
        </p:sp>
        <p:sp>
          <p:nvSpPr>
            <p:cNvPr id="54" name="object 54"/>
            <p:cNvSpPr/>
            <p:nvPr/>
          </p:nvSpPr>
          <p:spPr>
            <a:xfrm>
              <a:off x="1761578" y="3302893"/>
              <a:ext cx="46355" cy="30480"/>
            </a:xfrm>
            <a:custGeom>
              <a:avLst/>
              <a:gdLst/>
              <a:ahLst/>
              <a:cxnLst/>
              <a:rect l="l" t="t" r="r" b="b"/>
              <a:pathLst>
                <a:path w="46355" h="30479">
                  <a:moveTo>
                    <a:pt x="45992" y="749"/>
                  </a:moveTo>
                  <a:lnTo>
                    <a:pt x="0" y="0"/>
                  </a:lnTo>
                  <a:lnTo>
                    <a:pt x="34754" y="30149"/>
                  </a:lnTo>
                  <a:lnTo>
                    <a:pt x="45992" y="749"/>
                  </a:lnTo>
                  <a:close/>
                </a:path>
              </a:pathLst>
            </a:custGeom>
            <a:ln w="9524">
              <a:solidFill>
                <a:srgbClr val="666666"/>
              </a:solidFill>
            </a:ln>
          </p:spPr>
          <p:txBody>
            <a:bodyPr wrap="square" lIns="0" tIns="0" rIns="0" bIns="0" rtlCol="0"/>
            <a:lstStyle/>
            <a:p>
              <a:endParaRPr/>
            </a:p>
          </p:txBody>
        </p:sp>
        <p:sp>
          <p:nvSpPr>
            <p:cNvPr id="55" name="object 55"/>
            <p:cNvSpPr/>
            <p:nvPr/>
          </p:nvSpPr>
          <p:spPr>
            <a:xfrm>
              <a:off x="1802083" y="3763517"/>
              <a:ext cx="1164590" cy="436880"/>
            </a:xfrm>
            <a:custGeom>
              <a:avLst/>
              <a:gdLst/>
              <a:ahLst/>
              <a:cxnLst/>
              <a:rect l="l" t="t" r="r" b="b"/>
              <a:pathLst>
                <a:path w="1164589" h="436879">
                  <a:moveTo>
                    <a:pt x="0" y="436549"/>
                  </a:moveTo>
                  <a:lnTo>
                    <a:pt x="1164185" y="0"/>
                  </a:lnTo>
                </a:path>
              </a:pathLst>
            </a:custGeom>
            <a:ln w="9524">
              <a:solidFill>
                <a:srgbClr val="666666"/>
              </a:solidFill>
            </a:ln>
          </p:spPr>
          <p:txBody>
            <a:bodyPr wrap="square" lIns="0" tIns="0" rIns="0" bIns="0" rtlCol="0"/>
            <a:lstStyle/>
            <a:p>
              <a:endParaRPr/>
            </a:p>
          </p:txBody>
        </p:sp>
        <p:sp>
          <p:nvSpPr>
            <p:cNvPr id="56" name="object 56"/>
            <p:cNvSpPr/>
            <p:nvPr/>
          </p:nvSpPr>
          <p:spPr>
            <a:xfrm>
              <a:off x="1761608" y="4185341"/>
              <a:ext cx="46355" cy="3048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a:p>
          </p:txBody>
        </p:sp>
        <p:sp>
          <p:nvSpPr>
            <p:cNvPr id="57" name="object 57"/>
            <p:cNvSpPr/>
            <p:nvPr/>
          </p:nvSpPr>
          <p:spPr>
            <a:xfrm>
              <a:off x="1761608" y="4185341"/>
              <a:ext cx="46355" cy="3048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a:p>
          </p:txBody>
        </p:sp>
        <p:sp>
          <p:nvSpPr>
            <p:cNvPr id="58" name="object 58"/>
            <p:cNvSpPr/>
            <p:nvPr/>
          </p:nvSpPr>
          <p:spPr>
            <a:xfrm>
              <a:off x="1786401" y="2841344"/>
              <a:ext cx="1180465" cy="1336040"/>
            </a:xfrm>
            <a:custGeom>
              <a:avLst/>
              <a:gdLst/>
              <a:ahLst/>
              <a:cxnLst/>
              <a:rect l="l" t="t" r="r" b="b"/>
              <a:pathLst>
                <a:path w="1180464" h="1336039">
                  <a:moveTo>
                    <a:pt x="0" y="1335947"/>
                  </a:moveTo>
                  <a:lnTo>
                    <a:pt x="1179867" y="0"/>
                  </a:lnTo>
                </a:path>
              </a:pathLst>
            </a:custGeom>
            <a:ln w="9524">
              <a:solidFill>
                <a:srgbClr val="666666"/>
              </a:solidFill>
            </a:ln>
          </p:spPr>
          <p:txBody>
            <a:bodyPr wrap="square" lIns="0" tIns="0" rIns="0" bIns="0" rtlCol="0"/>
            <a:lstStyle/>
            <a:p>
              <a:endParaRPr/>
            </a:p>
          </p:txBody>
        </p:sp>
        <p:sp>
          <p:nvSpPr>
            <p:cNvPr id="59" name="object 59"/>
            <p:cNvSpPr/>
            <p:nvPr/>
          </p:nvSpPr>
          <p:spPr>
            <a:xfrm>
              <a:off x="1757788" y="4166866"/>
              <a:ext cx="40640" cy="43180"/>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a:p>
          </p:txBody>
        </p:sp>
        <p:sp>
          <p:nvSpPr>
            <p:cNvPr id="60" name="object 60"/>
            <p:cNvSpPr/>
            <p:nvPr/>
          </p:nvSpPr>
          <p:spPr>
            <a:xfrm>
              <a:off x="1757788" y="4166866"/>
              <a:ext cx="40640" cy="43180"/>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a:p>
          </p:txBody>
        </p:sp>
        <p:sp>
          <p:nvSpPr>
            <p:cNvPr id="61" name="object 61"/>
            <p:cNvSpPr/>
            <p:nvPr/>
          </p:nvSpPr>
          <p:spPr>
            <a:xfrm>
              <a:off x="1775303" y="1919133"/>
              <a:ext cx="1191260" cy="2251075"/>
            </a:xfrm>
            <a:custGeom>
              <a:avLst/>
              <a:gdLst/>
              <a:ahLst/>
              <a:cxnLst/>
              <a:rect l="l" t="t" r="r" b="b"/>
              <a:pathLst>
                <a:path w="1191260" h="2251075">
                  <a:moveTo>
                    <a:pt x="0" y="2250482"/>
                  </a:moveTo>
                  <a:lnTo>
                    <a:pt x="1190965" y="0"/>
                  </a:lnTo>
                </a:path>
              </a:pathLst>
            </a:custGeom>
            <a:ln w="9524">
              <a:solidFill>
                <a:srgbClr val="666666"/>
              </a:solidFill>
            </a:ln>
          </p:spPr>
          <p:txBody>
            <a:bodyPr wrap="square" lIns="0" tIns="0" rIns="0" bIns="0" rtlCol="0"/>
            <a:lstStyle/>
            <a:p>
              <a:endParaRPr/>
            </a:p>
          </p:txBody>
        </p:sp>
        <p:sp>
          <p:nvSpPr>
            <p:cNvPr id="62" name="object 62"/>
            <p:cNvSpPr/>
            <p:nvPr/>
          </p:nvSpPr>
          <p:spPr>
            <a:xfrm>
              <a:off x="1755083" y="4162266"/>
              <a:ext cx="34290" cy="45720"/>
            </a:xfrm>
            <a:custGeom>
              <a:avLst/>
              <a:gdLst/>
              <a:ahLst/>
              <a:cxnLst/>
              <a:rect l="l" t="t" r="r" b="b"/>
              <a:pathLst>
                <a:path w="34289" h="45720">
                  <a:moveTo>
                    <a:pt x="0" y="45549"/>
                  </a:moveTo>
                  <a:lnTo>
                    <a:pt x="6312" y="0"/>
                  </a:lnTo>
                  <a:lnTo>
                    <a:pt x="34124" y="14699"/>
                  </a:lnTo>
                  <a:lnTo>
                    <a:pt x="0" y="45549"/>
                  </a:lnTo>
                  <a:close/>
                </a:path>
              </a:pathLst>
            </a:custGeom>
            <a:solidFill>
              <a:srgbClr val="666666"/>
            </a:solidFill>
          </p:spPr>
          <p:txBody>
            <a:bodyPr wrap="square" lIns="0" tIns="0" rIns="0" bIns="0" rtlCol="0"/>
            <a:lstStyle/>
            <a:p>
              <a:endParaRPr/>
            </a:p>
          </p:txBody>
        </p:sp>
        <p:sp>
          <p:nvSpPr>
            <p:cNvPr id="63" name="object 63"/>
            <p:cNvSpPr/>
            <p:nvPr/>
          </p:nvSpPr>
          <p:spPr>
            <a:xfrm>
              <a:off x="1755083" y="4162266"/>
              <a:ext cx="34290" cy="45720"/>
            </a:xfrm>
            <a:custGeom>
              <a:avLst/>
              <a:gdLst/>
              <a:ahLst/>
              <a:cxnLst/>
              <a:rect l="l" t="t" r="r" b="b"/>
              <a:pathLst>
                <a:path w="34289" h="45720">
                  <a:moveTo>
                    <a:pt x="6312" y="0"/>
                  </a:moveTo>
                  <a:lnTo>
                    <a:pt x="0" y="45549"/>
                  </a:lnTo>
                  <a:lnTo>
                    <a:pt x="34124" y="14699"/>
                  </a:lnTo>
                  <a:lnTo>
                    <a:pt x="6312" y="0"/>
                  </a:lnTo>
                  <a:close/>
                </a:path>
              </a:pathLst>
            </a:custGeom>
            <a:ln w="9524">
              <a:solidFill>
                <a:srgbClr val="666666"/>
              </a:solidFill>
            </a:ln>
          </p:spPr>
          <p:txBody>
            <a:bodyPr wrap="square" lIns="0" tIns="0" rIns="0" bIns="0" rtlCol="0"/>
            <a:lstStyle/>
            <a:p>
              <a:endParaRPr/>
            </a:p>
          </p:txBody>
        </p:sp>
        <p:sp>
          <p:nvSpPr>
            <p:cNvPr id="64" name="object 64"/>
            <p:cNvSpPr/>
            <p:nvPr/>
          </p:nvSpPr>
          <p:spPr>
            <a:xfrm>
              <a:off x="368136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5" name="object 65"/>
            <p:cNvSpPr/>
            <p:nvPr/>
          </p:nvSpPr>
          <p:spPr>
            <a:xfrm>
              <a:off x="3638142" y="1903251"/>
              <a:ext cx="43815" cy="31750"/>
            </a:xfrm>
            <a:custGeom>
              <a:avLst/>
              <a:gdLst/>
              <a:ahLst/>
              <a:cxnLst/>
              <a:rect l="l" t="t" r="r" b="b"/>
              <a:pathLst>
                <a:path w="43814"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a:p>
          </p:txBody>
        </p:sp>
        <p:sp>
          <p:nvSpPr>
            <p:cNvPr id="66" name="object 66"/>
            <p:cNvSpPr/>
            <p:nvPr/>
          </p:nvSpPr>
          <p:spPr>
            <a:xfrm>
              <a:off x="3638142" y="1903251"/>
              <a:ext cx="43815" cy="31750"/>
            </a:xfrm>
            <a:custGeom>
              <a:avLst/>
              <a:gdLst/>
              <a:ahLst/>
              <a:cxnLst/>
              <a:rect l="l" t="t" r="r" b="b"/>
              <a:pathLst>
                <a:path w="43814"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a:p>
          </p:txBody>
        </p:sp>
        <p:sp>
          <p:nvSpPr>
            <p:cNvPr id="67" name="object 67"/>
            <p:cNvSpPr/>
            <p:nvPr/>
          </p:nvSpPr>
          <p:spPr>
            <a:xfrm>
              <a:off x="3669767" y="1953485"/>
              <a:ext cx="1172210" cy="887730"/>
            </a:xfrm>
            <a:custGeom>
              <a:avLst/>
              <a:gdLst/>
              <a:ahLst/>
              <a:cxnLst/>
              <a:rect l="l" t="t" r="r" b="b"/>
              <a:pathLst>
                <a:path w="1172210" h="887730">
                  <a:moveTo>
                    <a:pt x="0" y="0"/>
                  </a:moveTo>
                  <a:lnTo>
                    <a:pt x="1172147" y="887683"/>
                  </a:lnTo>
                </a:path>
              </a:pathLst>
            </a:custGeom>
            <a:ln w="9524">
              <a:solidFill>
                <a:srgbClr val="666666"/>
              </a:solidFill>
            </a:ln>
          </p:spPr>
          <p:txBody>
            <a:bodyPr wrap="square" lIns="0" tIns="0" rIns="0" bIns="0" rtlCol="0"/>
            <a:lstStyle/>
            <a:p>
              <a:endParaRPr/>
            </a:p>
          </p:txBody>
        </p:sp>
        <p:sp>
          <p:nvSpPr>
            <p:cNvPr id="68" name="object 68"/>
            <p:cNvSpPr/>
            <p:nvPr/>
          </p:nvSpPr>
          <p:spPr>
            <a:xfrm>
              <a:off x="3635317" y="1927391"/>
              <a:ext cx="44450" cy="38735"/>
            </a:xfrm>
            <a:custGeom>
              <a:avLst/>
              <a:gdLst/>
              <a:ahLst/>
              <a:cxnLst/>
              <a:rect l="l" t="t" r="r" b="b"/>
              <a:pathLst>
                <a:path w="44450" h="38735">
                  <a:moveTo>
                    <a:pt x="24949" y="38637"/>
                  </a:moveTo>
                  <a:lnTo>
                    <a:pt x="0" y="0"/>
                  </a:lnTo>
                  <a:lnTo>
                    <a:pt x="43949" y="13552"/>
                  </a:lnTo>
                  <a:lnTo>
                    <a:pt x="24949" y="38637"/>
                  </a:lnTo>
                  <a:close/>
                </a:path>
              </a:pathLst>
            </a:custGeom>
            <a:solidFill>
              <a:srgbClr val="666666"/>
            </a:solidFill>
          </p:spPr>
          <p:txBody>
            <a:bodyPr wrap="square" lIns="0" tIns="0" rIns="0" bIns="0" rtlCol="0"/>
            <a:lstStyle/>
            <a:p>
              <a:endParaRPr/>
            </a:p>
          </p:txBody>
        </p:sp>
        <p:sp>
          <p:nvSpPr>
            <p:cNvPr id="69" name="object 69"/>
            <p:cNvSpPr/>
            <p:nvPr/>
          </p:nvSpPr>
          <p:spPr>
            <a:xfrm>
              <a:off x="3635317" y="1927391"/>
              <a:ext cx="44450" cy="38735"/>
            </a:xfrm>
            <a:custGeom>
              <a:avLst/>
              <a:gdLst/>
              <a:ahLst/>
              <a:cxnLst/>
              <a:rect l="l" t="t" r="r" b="b"/>
              <a:pathLst>
                <a:path w="44450" h="38735">
                  <a:moveTo>
                    <a:pt x="43949" y="13552"/>
                  </a:moveTo>
                  <a:lnTo>
                    <a:pt x="0" y="0"/>
                  </a:lnTo>
                  <a:lnTo>
                    <a:pt x="24949" y="38637"/>
                  </a:lnTo>
                  <a:lnTo>
                    <a:pt x="43949" y="13552"/>
                  </a:lnTo>
                  <a:close/>
                </a:path>
              </a:pathLst>
            </a:custGeom>
            <a:ln w="9524">
              <a:solidFill>
                <a:srgbClr val="666666"/>
              </a:solidFill>
            </a:ln>
          </p:spPr>
          <p:txBody>
            <a:bodyPr wrap="square" lIns="0" tIns="0" rIns="0" bIns="0" rtlCol="0"/>
            <a:lstStyle/>
            <a:p>
              <a:endParaRPr/>
            </a:p>
          </p:txBody>
        </p:sp>
        <p:sp>
          <p:nvSpPr>
            <p:cNvPr id="70" name="object 70"/>
            <p:cNvSpPr/>
            <p:nvPr/>
          </p:nvSpPr>
          <p:spPr>
            <a:xfrm>
              <a:off x="3655717" y="1966675"/>
              <a:ext cx="1186815" cy="1797050"/>
            </a:xfrm>
            <a:custGeom>
              <a:avLst/>
              <a:gdLst/>
              <a:ahLst/>
              <a:cxnLst/>
              <a:rect l="l" t="t" r="r" b="b"/>
              <a:pathLst>
                <a:path w="1186814" h="1797050">
                  <a:moveTo>
                    <a:pt x="0" y="0"/>
                  </a:moveTo>
                  <a:lnTo>
                    <a:pt x="1186197" y="1796716"/>
                  </a:lnTo>
                </a:path>
              </a:pathLst>
            </a:custGeom>
            <a:ln w="9524">
              <a:solidFill>
                <a:srgbClr val="666666"/>
              </a:solidFill>
            </a:ln>
          </p:spPr>
          <p:txBody>
            <a:bodyPr wrap="square" lIns="0" tIns="0" rIns="0" bIns="0" rtlCol="0"/>
            <a:lstStyle/>
            <a:p>
              <a:endParaRPr/>
            </a:p>
          </p:txBody>
        </p:sp>
        <p:sp>
          <p:nvSpPr>
            <p:cNvPr id="71" name="object 71"/>
            <p:cNvSpPr/>
            <p:nvPr/>
          </p:nvSpPr>
          <p:spPr>
            <a:xfrm>
              <a:off x="3631892" y="1930603"/>
              <a:ext cx="37465" cy="45085"/>
            </a:xfrm>
            <a:custGeom>
              <a:avLst/>
              <a:gdLst/>
              <a:ahLst/>
              <a:cxnLst/>
              <a:rect l="l" t="t" r="r" b="b"/>
              <a:pathLst>
                <a:path w="37464" h="45085">
                  <a:moveTo>
                    <a:pt x="10674" y="44742"/>
                  </a:moveTo>
                  <a:lnTo>
                    <a:pt x="0" y="0"/>
                  </a:lnTo>
                  <a:lnTo>
                    <a:pt x="36949" y="27404"/>
                  </a:lnTo>
                  <a:lnTo>
                    <a:pt x="10674" y="44742"/>
                  </a:lnTo>
                  <a:close/>
                </a:path>
              </a:pathLst>
            </a:custGeom>
            <a:solidFill>
              <a:srgbClr val="666666"/>
            </a:solidFill>
          </p:spPr>
          <p:txBody>
            <a:bodyPr wrap="square" lIns="0" tIns="0" rIns="0" bIns="0" rtlCol="0"/>
            <a:lstStyle/>
            <a:p>
              <a:endParaRPr/>
            </a:p>
          </p:txBody>
        </p:sp>
        <p:sp>
          <p:nvSpPr>
            <p:cNvPr id="72" name="object 72"/>
            <p:cNvSpPr/>
            <p:nvPr/>
          </p:nvSpPr>
          <p:spPr>
            <a:xfrm>
              <a:off x="3631892" y="1930603"/>
              <a:ext cx="37465" cy="45085"/>
            </a:xfrm>
            <a:custGeom>
              <a:avLst/>
              <a:gdLst/>
              <a:ahLst/>
              <a:cxnLst/>
              <a:rect l="l" t="t" r="r" b="b"/>
              <a:pathLst>
                <a:path w="37464" h="45085">
                  <a:moveTo>
                    <a:pt x="36949" y="27404"/>
                  </a:moveTo>
                  <a:lnTo>
                    <a:pt x="0" y="0"/>
                  </a:lnTo>
                  <a:lnTo>
                    <a:pt x="10674" y="44742"/>
                  </a:lnTo>
                  <a:lnTo>
                    <a:pt x="36949" y="27404"/>
                  </a:lnTo>
                  <a:close/>
                </a:path>
              </a:pathLst>
            </a:custGeom>
            <a:ln w="9524">
              <a:solidFill>
                <a:srgbClr val="666666"/>
              </a:solidFill>
            </a:ln>
          </p:spPr>
          <p:txBody>
            <a:bodyPr wrap="square" lIns="0" tIns="0" rIns="0" bIns="0" rtlCol="0"/>
            <a:lstStyle/>
            <a:p>
              <a:endParaRPr/>
            </a:p>
          </p:txBody>
        </p:sp>
        <p:sp>
          <p:nvSpPr>
            <p:cNvPr id="73" name="object 73"/>
            <p:cNvSpPr/>
            <p:nvPr/>
          </p:nvSpPr>
          <p:spPr>
            <a:xfrm>
              <a:off x="3669767" y="1918983"/>
              <a:ext cx="1172210" cy="887730"/>
            </a:xfrm>
            <a:custGeom>
              <a:avLst/>
              <a:gdLst/>
              <a:ahLst/>
              <a:cxnLst/>
              <a:rect l="l" t="t" r="r" b="b"/>
              <a:pathLst>
                <a:path w="1172210" h="887730">
                  <a:moveTo>
                    <a:pt x="0" y="887685"/>
                  </a:moveTo>
                  <a:lnTo>
                    <a:pt x="1172147" y="0"/>
                  </a:lnTo>
                </a:path>
              </a:pathLst>
            </a:custGeom>
            <a:ln w="9524">
              <a:solidFill>
                <a:srgbClr val="666666"/>
              </a:solidFill>
            </a:ln>
          </p:spPr>
          <p:txBody>
            <a:bodyPr wrap="square" lIns="0" tIns="0" rIns="0" bIns="0" rtlCol="0"/>
            <a:lstStyle/>
            <a:p>
              <a:endParaRPr/>
            </a:p>
          </p:txBody>
        </p:sp>
        <p:sp>
          <p:nvSpPr>
            <p:cNvPr id="74" name="object 74"/>
            <p:cNvSpPr/>
            <p:nvPr/>
          </p:nvSpPr>
          <p:spPr>
            <a:xfrm>
              <a:off x="3635317" y="2794144"/>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75" name="object 75"/>
            <p:cNvSpPr/>
            <p:nvPr/>
          </p:nvSpPr>
          <p:spPr>
            <a:xfrm>
              <a:off x="3635317" y="2794144"/>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76" name="object 76"/>
            <p:cNvSpPr/>
            <p:nvPr/>
          </p:nvSpPr>
          <p:spPr>
            <a:xfrm>
              <a:off x="368136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7" name="object 77"/>
            <p:cNvSpPr/>
            <p:nvPr/>
          </p:nvSpPr>
          <p:spPr>
            <a:xfrm>
              <a:off x="3638142" y="2825444"/>
              <a:ext cx="43815" cy="31750"/>
            </a:xfrm>
            <a:custGeom>
              <a:avLst/>
              <a:gdLst/>
              <a:ahLst/>
              <a:cxnLst/>
              <a:rect l="l" t="t" r="r" b="b"/>
              <a:pathLst>
                <a:path w="43814" h="31750">
                  <a:moveTo>
                    <a:pt x="43224" y="31474"/>
                  </a:moveTo>
                  <a:lnTo>
                    <a:pt x="0" y="15724"/>
                  </a:lnTo>
                  <a:lnTo>
                    <a:pt x="43224" y="0"/>
                  </a:lnTo>
                  <a:lnTo>
                    <a:pt x="43224" y="31474"/>
                  </a:lnTo>
                  <a:close/>
                </a:path>
              </a:pathLst>
            </a:custGeom>
            <a:solidFill>
              <a:srgbClr val="666666"/>
            </a:solidFill>
          </p:spPr>
          <p:txBody>
            <a:bodyPr wrap="square" lIns="0" tIns="0" rIns="0" bIns="0" rtlCol="0"/>
            <a:lstStyle/>
            <a:p>
              <a:endParaRPr/>
            </a:p>
          </p:txBody>
        </p:sp>
        <p:sp>
          <p:nvSpPr>
            <p:cNvPr id="78" name="object 78"/>
            <p:cNvSpPr/>
            <p:nvPr/>
          </p:nvSpPr>
          <p:spPr>
            <a:xfrm>
              <a:off x="3638142" y="2825444"/>
              <a:ext cx="43815" cy="31750"/>
            </a:xfrm>
            <a:custGeom>
              <a:avLst/>
              <a:gdLst/>
              <a:ahLst/>
              <a:cxnLst/>
              <a:rect l="l" t="t" r="r" b="b"/>
              <a:pathLst>
                <a:path w="43814" h="31750">
                  <a:moveTo>
                    <a:pt x="43224" y="0"/>
                  </a:moveTo>
                  <a:lnTo>
                    <a:pt x="0" y="15724"/>
                  </a:lnTo>
                  <a:lnTo>
                    <a:pt x="43224" y="31474"/>
                  </a:lnTo>
                  <a:lnTo>
                    <a:pt x="43224" y="0"/>
                  </a:lnTo>
                  <a:close/>
                </a:path>
              </a:pathLst>
            </a:custGeom>
            <a:ln w="9524">
              <a:solidFill>
                <a:srgbClr val="666666"/>
              </a:solidFill>
            </a:ln>
          </p:spPr>
          <p:txBody>
            <a:bodyPr wrap="square" lIns="0" tIns="0" rIns="0" bIns="0" rtlCol="0"/>
            <a:lstStyle/>
            <a:p>
              <a:endParaRPr/>
            </a:p>
          </p:txBody>
        </p:sp>
        <p:sp>
          <p:nvSpPr>
            <p:cNvPr id="79" name="object 79"/>
            <p:cNvSpPr/>
            <p:nvPr/>
          </p:nvSpPr>
          <p:spPr>
            <a:xfrm>
              <a:off x="3669767" y="2875694"/>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80" name="object 80"/>
            <p:cNvSpPr/>
            <p:nvPr/>
          </p:nvSpPr>
          <p:spPr>
            <a:xfrm>
              <a:off x="3635317" y="2849594"/>
              <a:ext cx="44450" cy="38735"/>
            </a:xfrm>
            <a:custGeom>
              <a:avLst/>
              <a:gdLst/>
              <a:ahLst/>
              <a:cxnLst/>
              <a:rect l="l" t="t" r="r" b="b"/>
              <a:pathLst>
                <a:path w="44450" h="38735">
                  <a:moveTo>
                    <a:pt x="24949" y="38624"/>
                  </a:moveTo>
                  <a:lnTo>
                    <a:pt x="0" y="0"/>
                  </a:lnTo>
                  <a:lnTo>
                    <a:pt x="43949" y="13549"/>
                  </a:lnTo>
                  <a:lnTo>
                    <a:pt x="24949" y="38624"/>
                  </a:lnTo>
                  <a:close/>
                </a:path>
              </a:pathLst>
            </a:custGeom>
            <a:solidFill>
              <a:srgbClr val="666666"/>
            </a:solidFill>
          </p:spPr>
          <p:txBody>
            <a:bodyPr wrap="square" lIns="0" tIns="0" rIns="0" bIns="0" rtlCol="0"/>
            <a:lstStyle/>
            <a:p>
              <a:endParaRPr/>
            </a:p>
          </p:txBody>
        </p:sp>
        <p:sp>
          <p:nvSpPr>
            <p:cNvPr id="81" name="object 81"/>
            <p:cNvSpPr/>
            <p:nvPr/>
          </p:nvSpPr>
          <p:spPr>
            <a:xfrm>
              <a:off x="3635317" y="2849594"/>
              <a:ext cx="44450" cy="38735"/>
            </a:xfrm>
            <a:custGeom>
              <a:avLst/>
              <a:gdLst/>
              <a:ahLst/>
              <a:cxnLst/>
              <a:rect l="l" t="t" r="r" b="b"/>
              <a:pathLst>
                <a:path w="44450" h="38735">
                  <a:moveTo>
                    <a:pt x="43949" y="13549"/>
                  </a:moveTo>
                  <a:lnTo>
                    <a:pt x="0" y="0"/>
                  </a:lnTo>
                  <a:lnTo>
                    <a:pt x="24949" y="38624"/>
                  </a:lnTo>
                  <a:lnTo>
                    <a:pt x="43949" y="13549"/>
                  </a:lnTo>
                  <a:close/>
                </a:path>
              </a:pathLst>
            </a:custGeom>
            <a:ln w="9524">
              <a:solidFill>
                <a:srgbClr val="666666"/>
              </a:solidFill>
            </a:ln>
          </p:spPr>
          <p:txBody>
            <a:bodyPr wrap="square" lIns="0" tIns="0" rIns="0" bIns="0" rtlCol="0"/>
            <a:lstStyle/>
            <a:p>
              <a:endParaRPr/>
            </a:p>
          </p:txBody>
        </p:sp>
        <p:sp>
          <p:nvSpPr>
            <p:cNvPr id="82" name="object 82"/>
            <p:cNvSpPr/>
            <p:nvPr/>
          </p:nvSpPr>
          <p:spPr>
            <a:xfrm>
              <a:off x="3655717" y="1918983"/>
              <a:ext cx="1186815" cy="1797050"/>
            </a:xfrm>
            <a:custGeom>
              <a:avLst/>
              <a:gdLst/>
              <a:ahLst/>
              <a:cxnLst/>
              <a:rect l="l" t="t" r="r" b="b"/>
              <a:pathLst>
                <a:path w="1186814" h="1797050">
                  <a:moveTo>
                    <a:pt x="0" y="1796708"/>
                  </a:moveTo>
                  <a:lnTo>
                    <a:pt x="1186197" y="0"/>
                  </a:lnTo>
                </a:path>
              </a:pathLst>
            </a:custGeom>
            <a:ln w="9524">
              <a:solidFill>
                <a:srgbClr val="666666"/>
              </a:solidFill>
            </a:ln>
          </p:spPr>
          <p:txBody>
            <a:bodyPr wrap="square" lIns="0" tIns="0" rIns="0" bIns="0" rtlCol="0"/>
            <a:lstStyle/>
            <a:p>
              <a:endParaRPr/>
            </a:p>
          </p:txBody>
        </p:sp>
        <p:sp>
          <p:nvSpPr>
            <p:cNvPr id="83" name="object 83"/>
            <p:cNvSpPr/>
            <p:nvPr/>
          </p:nvSpPr>
          <p:spPr>
            <a:xfrm>
              <a:off x="3631892" y="3707017"/>
              <a:ext cx="37465" cy="45085"/>
            </a:xfrm>
            <a:custGeom>
              <a:avLst/>
              <a:gdLst/>
              <a:ahLst/>
              <a:cxnLst/>
              <a:rect l="l" t="t" r="r" b="b"/>
              <a:pathLst>
                <a:path w="37464" h="45085">
                  <a:moveTo>
                    <a:pt x="0" y="44749"/>
                  </a:moveTo>
                  <a:lnTo>
                    <a:pt x="10674" y="0"/>
                  </a:lnTo>
                  <a:lnTo>
                    <a:pt x="36949" y="17349"/>
                  </a:lnTo>
                  <a:lnTo>
                    <a:pt x="0" y="44749"/>
                  </a:lnTo>
                  <a:close/>
                </a:path>
              </a:pathLst>
            </a:custGeom>
            <a:solidFill>
              <a:srgbClr val="666666"/>
            </a:solidFill>
          </p:spPr>
          <p:txBody>
            <a:bodyPr wrap="square" lIns="0" tIns="0" rIns="0" bIns="0" rtlCol="0"/>
            <a:lstStyle/>
            <a:p>
              <a:endParaRPr/>
            </a:p>
          </p:txBody>
        </p:sp>
        <p:sp>
          <p:nvSpPr>
            <p:cNvPr id="84" name="object 84"/>
            <p:cNvSpPr/>
            <p:nvPr/>
          </p:nvSpPr>
          <p:spPr>
            <a:xfrm>
              <a:off x="3631892" y="3707017"/>
              <a:ext cx="37465" cy="45085"/>
            </a:xfrm>
            <a:custGeom>
              <a:avLst/>
              <a:gdLst/>
              <a:ahLst/>
              <a:cxnLst/>
              <a:rect l="l" t="t" r="r" b="b"/>
              <a:pathLst>
                <a:path w="37464" h="45085">
                  <a:moveTo>
                    <a:pt x="10674" y="0"/>
                  </a:moveTo>
                  <a:lnTo>
                    <a:pt x="0" y="44749"/>
                  </a:lnTo>
                  <a:lnTo>
                    <a:pt x="36949" y="17349"/>
                  </a:lnTo>
                  <a:lnTo>
                    <a:pt x="10674" y="0"/>
                  </a:lnTo>
                  <a:close/>
                </a:path>
              </a:pathLst>
            </a:custGeom>
            <a:ln w="9524">
              <a:solidFill>
                <a:srgbClr val="666666"/>
              </a:solidFill>
            </a:ln>
          </p:spPr>
          <p:txBody>
            <a:bodyPr wrap="square" lIns="0" tIns="0" rIns="0" bIns="0" rtlCol="0"/>
            <a:lstStyle/>
            <a:p>
              <a:endParaRPr/>
            </a:p>
          </p:txBody>
        </p:sp>
        <p:sp>
          <p:nvSpPr>
            <p:cNvPr id="85" name="object 85"/>
            <p:cNvSpPr/>
            <p:nvPr/>
          </p:nvSpPr>
          <p:spPr>
            <a:xfrm>
              <a:off x="3669767" y="2841169"/>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6" name="object 86"/>
            <p:cNvSpPr/>
            <p:nvPr/>
          </p:nvSpPr>
          <p:spPr>
            <a:xfrm>
              <a:off x="3635317" y="3716342"/>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87" name="object 87"/>
            <p:cNvSpPr/>
            <p:nvPr/>
          </p:nvSpPr>
          <p:spPr>
            <a:xfrm>
              <a:off x="3635317" y="3716342"/>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88" name="object 88"/>
            <p:cNvSpPr/>
            <p:nvPr/>
          </p:nvSpPr>
          <p:spPr>
            <a:xfrm>
              <a:off x="368136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9" name="object 89"/>
            <p:cNvSpPr/>
            <p:nvPr/>
          </p:nvSpPr>
          <p:spPr>
            <a:xfrm>
              <a:off x="3638142" y="3747642"/>
              <a:ext cx="43815" cy="31750"/>
            </a:xfrm>
            <a:custGeom>
              <a:avLst/>
              <a:gdLst/>
              <a:ahLst/>
              <a:cxnLst/>
              <a:rect l="l" t="t" r="r" b="b"/>
              <a:pathLst>
                <a:path w="43814"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90" name="object 90"/>
            <p:cNvSpPr/>
            <p:nvPr/>
          </p:nvSpPr>
          <p:spPr>
            <a:xfrm>
              <a:off x="3638142" y="3747642"/>
              <a:ext cx="43815" cy="31750"/>
            </a:xfrm>
            <a:custGeom>
              <a:avLst/>
              <a:gdLst/>
              <a:ahLst/>
              <a:cxnLst/>
              <a:rect l="l" t="t" r="r" b="b"/>
              <a:pathLst>
                <a:path w="43814"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91" name="object 91"/>
            <p:cNvSpPr/>
            <p:nvPr/>
          </p:nvSpPr>
          <p:spPr>
            <a:xfrm>
              <a:off x="3669767" y="3763392"/>
              <a:ext cx="1172210" cy="887730"/>
            </a:xfrm>
            <a:custGeom>
              <a:avLst/>
              <a:gdLst/>
              <a:ahLst/>
              <a:cxnLst/>
              <a:rect l="l" t="t" r="r" b="b"/>
              <a:pathLst>
                <a:path w="1172210" h="887729">
                  <a:moveTo>
                    <a:pt x="0" y="887673"/>
                  </a:moveTo>
                  <a:lnTo>
                    <a:pt x="1172147" y="0"/>
                  </a:lnTo>
                </a:path>
              </a:pathLst>
            </a:custGeom>
            <a:ln w="9524">
              <a:solidFill>
                <a:srgbClr val="666666"/>
              </a:solidFill>
            </a:ln>
          </p:spPr>
          <p:txBody>
            <a:bodyPr wrap="square" lIns="0" tIns="0" rIns="0" bIns="0" rtlCol="0"/>
            <a:lstStyle/>
            <a:p>
              <a:endParaRPr/>
            </a:p>
          </p:txBody>
        </p:sp>
        <p:sp>
          <p:nvSpPr>
            <p:cNvPr id="92" name="object 92"/>
            <p:cNvSpPr/>
            <p:nvPr/>
          </p:nvSpPr>
          <p:spPr>
            <a:xfrm>
              <a:off x="3635317" y="4638540"/>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93" name="object 93"/>
            <p:cNvSpPr/>
            <p:nvPr/>
          </p:nvSpPr>
          <p:spPr>
            <a:xfrm>
              <a:off x="3635317" y="4638540"/>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94" name="object 94"/>
            <p:cNvSpPr/>
            <p:nvPr/>
          </p:nvSpPr>
          <p:spPr>
            <a:xfrm>
              <a:off x="3655717" y="28411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5" name="object 95"/>
            <p:cNvSpPr/>
            <p:nvPr/>
          </p:nvSpPr>
          <p:spPr>
            <a:xfrm>
              <a:off x="3631892" y="4629215"/>
              <a:ext cx="37465" cy="45085"/>
            </a:xfrm>
            <a:custGeom>
              <a:avLst/>
              <a:gdLst/>
              <a:ahLst/>
              <a:cxnLst/>
              <a:rect l="l" t="t" r="r" b="b"/>
              <a:pathLst>
                <a:path w="37464" h="45085">
                  <a:moveTo>
                    <a:pt x="0" y="44749"/>
                  </a:moveTo>
                  <a:lnTo>
                    <a:pt x="10674" y="0"/>
                  </a:lnTo>
                  <a:lnTo>
                    <a:pt x="36949" y="17324"/>
                  </a:lnTo>
                  <a:lnTo>
                    <a:pt x="0" y="44749"/>
                  </a:lnTo>
                  <a:close/>
                </a:path>
              </a:pathLst>
            </a:custGeom>
            <a:solidFill>
              <a:srgbClr val="666666"/>
            </a:solidFill>
          </p:spPr>
          <p:txBody>
            <a:bodyPr wrap="square" lIns="0" tIns="0" rIns="0" bIns="0" rtlCol="0"/>
            <a:lstStyle/>
            <a:p>
              <a:endParaRPr/>
            </a:p>
          </p:txBody>
        </p:sp>
        <p:sp>
          <p:nvSpPr>
            <p:cNvPr id="96" name="object 96"/>
            <p:cNvSpPr/>
            <p:nvPr/>
          </p:nvSpPr>
          <p:spPr>
            <a:xfrm>
              <a:off x="3631892" y="4629215"/>
              <a:ext cx="37465" cy="45085"/>
            </a:xfrm>
            <a:custGeom>
              <a:avLst/>
              <a:gdLst/>
              <a:ahLst/>
              <a:cxnLst/>
              <a:rect l="l" t="t" r="r" b="b"/>
              <a:pathLst>
                <a:path w="37464" h="45085">
                  <a:moveTo>
                    <a:pt x="10674" y="0"/>
                  </a:moveTo>
                  <a:lnTo>
                    <a:pt x="0" y="44749"/>
                  </a:lnTo>
                  <a:lnTo>
                    <a:pt x="36949" y="17324"/>
                  </a:lnTo>
                  <a:lnTo>
                    <a:pt x="10674" y="0"/>
                  </a:lnTo>
                  <a:close/>
                </a:path>
              </a:pathLst>
            </a:custGeom>
            <a:ln w="9524">
              <a:solidFill>
                <a:srgbClr val="666666"/>
              </a:solidFill>
            </a:ln>
          </p:spPr>
          <p:txBody>
            <a:bodyPr wrap="square" lIns="0" tIns="0" rIns="0" bIns="0" rtlCol="0"/>
            <a:lstStyle/>
            <a:p>
              <a:endParaRPr/>
            </a:p>
          </p:txBody>
        </p:sp>
        <p:sp>
          <p:nvSpPr>
            <p:cNvPr id="97" name="object 97"/>
            <p:cNvSpPr/>
            <p:nvPr/>
          </p:nvSpPr>
          <p:spPr>
            <a:xfrm>
              <a:off x="3647242" y="1918983"/>
              <a:ext cx="1195070" cy="2714625"/>
            </a:xfrm>
            <a:custGeom>
              <a:avLst/>
              <a:gdLst/>
              <a:ahLst/>
              <a:cxnLst/>
              <a:rect l="l" t="t" r="r" b="b"/>
              <a:pathLst>
                <a:path w="1195070" h="2714625">
                  <a:moveTo>
                    <a:pt x="0" y="2714282"/>
                  </a:moveTo>
                  <a:lnTo>
                    <a:pt x="1194672" y="0"/>
                  </a:lnTo>
                </a:path>
              </a:pathLst>
            </a:custGeom>
            <a:ln w="9524">
              <a:solidFill>
                <a:srgbClr val="666666"/>
              </a:solidFill>
            </a:ln>
          </p:spPr>
          <p:txBody>
            <a:bodyPr wrap="square" lIns="0" tIns="0" rIns="0" bIns="0" rtlCol="0"/>
            <a:lstStyle/>
            <a:p>
              <a:endParaRPr/>
            </a:p>
          </p:txBody>
        </p:sp>
        <p:sp>
          <p:nvSpPr>
            <p:cNvPr id="98" name="object 98"/>
            <p:cNvSpPr/>
            <p:nvPr/>
          </p:nvSpPr>
          <p:spPr>
            <a:xfrm>
              <a:off x="3629817" y="4626940"/>
              <a:ext cx="32384" cy="46355"/>
            </a:xfrm>
            <a:custGeom>
              <a:avLst/>
              <a:gdLst/>
              <a:ahLst/>
              <a:cxnLst/>
              <a:rect l="l" t="t" r="r" b="b"/>
              <a:pathLst>
                <a:path w="32385" h="46354">
                  <a:moveTo>
                    <a:pt x="0" y="45899"/>
                  </a:moveTo>
                  <a:lnTo>
                    <a:pt x="3024" y="0"/>
                  </a:lnTo>
                  <a:lnTo>
                    <a:pt x="31824" y="12674"/>
                  </a:lnTo>
                  <a:lnTo>
                    <a:pt x="0" y="45899"/>
                  </a:lnTo>
                  <a:close/>
                </a:path>
              </a:pathLst>
            </a:custGeom>
            <a:solidFill>
              <a:srgbClr val="666666"/>
            </a:solidFill>
          </p:spPr>
          <p:txBody>
            <a:bodyPr wrap="square" lIns="0" tIns="0" rIns="0" bIns="0" rtlCol="0"/>
            <a:lstStyle/>
            <a:p>
              <a:endParaRPr/>
            </a:p>
          </p:txBody>
        </p:sp>
        <p:sp>
          <p:nvSpPr>
            <p:cNvPr id="99" name="object 99"/>
            <p:cNvSpPr/>
            <p:nvPr/>
          </p:nvSpPr>
          <p:spPr>
            <a:xfrm>
              <a:off x="3629817" y="4626940"/>
              <a:ext cx="32384" cy="46355"/>
            </a:xfrm>
            <a:custGeom>
              <a:avLst/>
              <a:gdLst/>
              <a:ahLst/>
              <a:cxnLst/>
              <a:rect l="l" t="t" r="r" b="b"/>
              <a:pathLst>
                <a:path w="32385" h="46354">
                  <a:moveTo>
                    <a:pt x="3024" y="0"/>
                  </a:moveTo>
                  <a:lnTo>
                    <a:pt x="0" y="45899"/>
                  </a:lnTo>
                  <a:lnTo>
                    <a:pt x="31824" y="12674"/>
                  </a:lnTo>
                  <a:lnTo>
                    <a:pt x="3024" y="0"/>
                  </a:lnTo>
                  <a:close/>
                </a:path>
              </a:pathLst>
            </a:custGeom>
            <a:ln w="9524">
              <a:solidFill>
                <a:srgbClr val="666666"/>
              </a:solidFill>
            </a:ln>
          </p:spPr>
          <p:txBody>
            <a:bodyPr wrap="square" lIns="0" tIns="0" rIns="0" bIns="0" rtlCol="0"/>
            <a:lstStyle/>
            <a:p>
              <a:endParaRPr/>
            </a:p>
          </p:txBody>
        </p:sp>
        <p:sp>
          <p:nvSpPr>
            <p:cNvPr id="100" name="object 100"/>
            <p:cNvSpPr/>
            <p:nvPr/>
          </p:nvSpPr>
          <p:spPr>
            <a:xfrm>
              <a:off x="5553363" y="1939048"/>
              <a:ext cx="1164590" cy="43688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a:p>
          </p:txBody>
        </p:sp>
        <p:sp>
          <p:nvSpPr>
            <p:cNvPr id="101" name="object 101"/>
            <p:cNvSpPr/>
            <p:nvPr/>
          </p:nvSpPr>
          <p:spPr>
            <a:xfrm>
              <a:off x="5512913" y="1923873"/>
              <a:ext cx="46355" cy="30480"/>
            </a:xfrm>
            <a:custGeom>
              <a:avLst/>
              <a:gdLst/>
              <a:ahLst/>
              <a:cxnLst/>
              <a:rect l="l" t="t" r="r" b="b"/>
              <a:pathLst>
                <a:path w="46354" h="30480">
                  <a:moveTo>
                    <a:pt x="34949" y="29907"/>
                  </a:moveTo>
                  <a:lnTo>
                    <a:pt x="0" y="0"/>
                  </a:lnTo>
                  <a:lnTo>
                    <a:pt x="45974" y="444"/>
                  </a:lnTo>
                  <a:lnTo>
                    <a:pt x="34949" y="29907"/>
                  </a:lnTo>
                  <a:close/>
                </a:path>
              </a:pathLst>
            </a:custGeom>
            <a:solidFill>
              <a:srgbClr val="666666"/>
            </a:solidFill>
          </p:spPr>
          <p:txBody>
            <a:bodyPr wrap="square" lIns="0" tIns="0" rIns="0" bIns="0" rtlCol="0"/>
            <a:lstStyle/>
            <a:p>
              <a:endParaRPr/>
            </a:p>
          </p:txBody>
        </p:sp>
        <p:sp>
          <p:nvSpPr>
            <p:cNvPr id="102" name="object 102"/>
            <p:cNvSpPr/>
            <p:nvPr/>
          </p:nvSpPr>
          <p:spPr>
            <a:xfrm>
              <a:off x="5512913" y="1923873"/>
              <a:ext cx="46355" cy="30480"/>
            </a:xfrm>
            <a:custGeom>
              <a:avLst/>
              <a:gdLst/>
              <a:ahLst/>
              <a:cxnLst/>
              <a:rect l="l" t="t" r="r" b="b"/>
              <a:pathLst>
                <a:path w="46354" h="30480">
                  <a:moveTo>
                    <a:pt x="45974" y="444"/>
                  </a:moveTo>
                  <a:lnTo>
                    <a:pt x="0" y="0"/>
                  </a:lnTo>
                  <a:lnTo>
                    <a:pt x="34949" y="29907"/>
                  </a:lnTo>
                  <a:lnTo>
                    <a:pt x="45974" y="444"/>
                  </a:lnTo>
                  <a:close/>
                </a:path>
              </a:pathLst>
            </a:custGeom>
            <a:ln w="9524">
              <a:solidFill>
                <a:srgbClr val="666666"/>
              </a:solidFill>
            </a:ln>
          </p:spPr>
          <p:txBody>
            <a:bodyPr wrap="square" lIns="0" tIns="0" rIns="0" bIns="0" rtlCol="0"/>
            <a:lstStyle/>
            <a:p>
              <a:endParaRPr/>
            </a:p>
          </p:txBody>
        </p:sp>
        <p:sp>
          <p:nvSpPr>
            <p:cNvPr id="103" name="object 103"/>
            <p:cNvSpPr/>
            <p:nvPr/>
          </p:nvSpPr>
          <p:spPr>
            <a:xfrm>
              <a:off x="5537688" y="1961823"/>
              <a:ext cx="1180465" cy="1336675"/>
            </a:xfrm>
            <a:custGeom>
              <a:avLst/>
              <a:gdLst/>
              <a:ahLst/>
              <a:cxnLst/>
              <a:rect l="l" t="t" r="r" b="b"/>
              <a:pathLst>
                <a:path w="1180465" h="1336675">
                  <a:moveTo>
                    <a:pt x="0" y="0"/>
                  </a:moveTo>
                  <a:lnTo>
                    <a:pt x="1179872" y="1336244"/>
                  </a:lnTo>
                </a:path>
              </a:pathLst>
            </a:custGeom>
            <a:ln w="9524">
              <a:solidFill>
                <a:srgbClr val="666666"/>
              </a:solidFill>
            </a:ln>
          </p:spPr>
          <p:txBody>
            <a:bodyPr wrap="square" lIns="0" tIns="0" rIns="0" bIns="0" rtlCol="0"/>
            <a:lstStyle/>
            <a:p>
              <a:endParaRPr/>
            </a:p>
          </p:txBody>
        </p:sp>
        <p:sp>
          <p:nvSpPr>
            <p:cNvPr id="104" name="object 104"/>
            <p:cNvSpPr/>
            <p:nvPr/>
          </p:nvSpPr>
          <p:spPr>
            <a:xfrm>
              <a:off x="5509088" y="1929421"/>
              <a:ext cx="40640" cy="43180"/>
            </a:xfrm>
            <a:custGeom>
              <a:avLst/>
              <a:gdLst/>
              <a:ahLst/>
              <a:cxnLst/>
              <a:rect l="l" t="t" r="r" b="b"/>
              <a:pathLst>
                <a:path w="40639" h="43180">
                  <a:moveTo>
                    <a:pt x="16799" y="42814"/>
                  </a:moveTo>
                  <a:lnTo>
                    <a:pt x="0" y="0"/>
                  </a:lnTo>
                  <a:lnTo>
                    <a:pt x="40399" y="21989"/>
                  </a:lnTo>
                  <a:lnTo>
                    <a:pt x="16799" y="42814"/>
                  </a:lnTo>
                  <a:close/>
                </a:path>
              </a:pathLst>
            </a:custGeom>
            <a:solidFill>
              <a:srgbClr val="666666"/>
            </a:solidFill>
          </p:spPr>
          <p:txBody>
            <a:bodyPr wrap="square" lIns="0" tIns="0" rIns="0" bIns="0" rtlCol="0"/>
            <a:lstStyle/>
            <a:p>
              <a:endParaRPr/>
            </a:p>
          </p:txBody>
        </p:sp>
        <p:sp>
          <p:nvSpPr>
            <p:cNvPr id="105" name="object 105"/>
            <p:cNvSpPr/>
            <p:nvPr/>
          </p:nvSpPr>
          <p:spPr>
            <a:xfrm>
              <a:off x="5509088" y="1929421"/>
              <a:ext cx="40640" cy="43180"/>
            </a:xfrm>
            <a:custGeom>
              <a:avLst/>
              <a:gdLst/>
              <a:ahLst/>
              <a:cxnLst/>
              <a:rect l="l" t="t" r="r" b="b"/>
              <a:pathLst>
                <a:path w="40639" h="43180">
                  <a:moveTo>
                    <a:pt x="40399" y="21989"/>
                  </a:moveTo>
                  <a:lnTo>
                    <a:pt x="0" y="0"/>
                  </a:lnTo>
                  <a:lnTo>
                    <a:pt x="16799" y="42814"/>
                  </a:lnTo>
                  <a:lnTo>
                    <a:pt x="40399" y="21989"/>
                  </a:lnTo>
                  <a:close/>
                </a:path>
              </a:pathLst>
            </a:custGeom>
            <a:ln w="9524">
              <a:solidFill>
                <a:srgbClr val="666666"/>
              </a:solidFill>
            </a:ln>
          </p:spPr>
          <p:txBody>
            <a:bodyPr wrap="square" lIns="0" tIns="0" rIns="0" bIns="0" rtlCol="0"/>
            <a:lstStyle/>
            <a:p>
              <a:endParaRPr/>
            </a:p>
          </p:txBody>
        </p:sp>
        <p:sp>
          <p:nvSpPr>
            <p:cNvPr id="106" name="object 106"/>
            <p:cNvSpPr/>
            <p:nvPr/>
          </p:nvSpPr>
          <p:spPr>
            <a:xfrm>
              <a:off x="5526588" y="1969498"/>
              <a:ext cx="1191260" cy="2251075"/>
            </a:xfrm>
            <a:custGeom>
              <a:avLst/>
              <a:gdLst/>
              <a:ahLst/>
              <a:cxnLst/>
              <a:rect l="l" t="t" r="r" b="b"/>
              <a:pathLst>
                <a:path w="1191259" h="2251075">
                  <a:moveTo>
                    <a:pt x="0" y="0"/>
                  </a:moveTo>
                  <a:lnTo>
                    <a:pt x="1190972" y="2250792"/>
                  </a:lnTo>
                </a:path>
              </a:pathLst>
            </a:custGeom>
            <a:ln w="9524">
              <a:solidFill>
                <a:srgbClr val="666666"/>
              </a:solidFill>
            </a:ln>
          </p:spPr>
          <p:txBody>
            <a:bodyPr wrap="square" lIns="0" tIns="0" rIns="0" bIns="0" rtlCol="0"/>
            <a:lstStyle/>
            <a:p>
              <a:endParaRPr/>
            </a:p>
          </p:txBody>
        </p:sp>
        <p:sp>
          <p:nvSpPr>
            <p:cNvPr id="107" name="object 107"/>
            <p:cNvSpPr/>
            <p:nvPr/>
          </p:nvSpPr>
          <p:spPr>
            <a:xfrm>
              <a:off x="5506363" y="1931291"/>
              <a:ext cx="34290" cy="45720"/>
            </a:xfrm>
            <a:custGeom>
              <a:avLst/>
              <a:gdLst/>
              <a:ahLst/>
              <a:cxnLst/>
              <a:rect l="l" t="t" r="r" b="b"/>
              <a:pathLst>
                <a:path w="34289" h="45719">
                  <a:moveTo>
                    <a:pt x="6324" y="45564"/>
                  </a:moveTo>
                  <a:lnTo>
                    <a:pt x="0" y="0"/>
                  </a:lnTo>
                  <a:lnTo>
                    <a:pt x="34124" y="30847"/>
                  </a:lnTo>
                  <a:lnTo>
                    <a:pt x="6324" y="45564"/>
                  </a:lnTo>
                  <a:close/>
                </a:path>
              </a:pathLst>
            </a:custGeom>
            <a:solidFill>
              <a:srgbClr val="666666"/>
            </a:solidFill>
          </p:spPr>
          <p:txBody>
            <a:bodyPr wrap="square" lIns="0" tIns="0" rIns="0" bIns="0" rtlCol="0"/>
            <a:lstStyle/>
            <a:p>
              <a:endParaRPr/>
            </a:p>
          </p:txBody>
        </p:sp>
        <p:sp>
          <p:nvSpPr>
            <p:cNvPr id="108" name="object 108"/>
            <p:cNvSpPr/>
            <p:nvPr/>
          </p:nvSpPr>
          <p:spPr>
            <a:xfrm>
              <a:off x="5506363" y="1931291"/>
              <a:ext cx="34290" cy="45720"/>
            </a:xfrm>
            <a:custGeom>
              <a:avLst/>
              <a:gdLst/>
              <a:ahLst/>
              <a:cxnLst/>
              <a:rect l="l" t="t" r="r" b="b"/>
              <a:pathLst>
                <a:path w="34289" h="45719">
                  <a:moveTo>
                    <a:pt x="34124" y="30847"/>
                  </a:moveTo>
                  <a:lnTo>
                    <a:pt x="0" y="0"/>
                  </a:lnTo>
                  <a:lnTo>
                    <a:pt x="6324" y="45564"/>
                  </a:lnTo>
                  <a:lnTo>
                    <a:pt x="34124" y="30847"/>
                  </a:lnTo>
                  <a:close/>
                </a:path>
              </a:pathLst>
            </a:custGeom>
            <a:ln w="9524">
              <a:solidFill>
                <a:srgbClr val="666666"/>
              </a:solidFill>
            </a:ln>
          </p:spPr>
          <p:txBody>
            <a:bodyPr wrap="square" lIns="0" tIns="0" rIns="0" bIns="0" rtlCol="0"/>
            <a:lstStyle/>
            <a:p>
              <a:endParaRPr/>
            </a:p>
          </p:txBody>
        </p:sp>
        <p:sp>
          <p:nvSpPr>
            <p:cNvPr id="109" name="object 109"/>
            <p:cNvSpPr/>
            <p:nvPr/>
          </p:nvSpPr>
          <p:spPr>
            <a:xfrm>
              <a:off x="5553238" y="2375582"/>
              <a:ext cx="1164590" cy="445770"/>
            </a:xfrm>
            <a:custGeom>
              <a:avLst/>
              <a:gdLst/>
              <a:ahLst/>
              <a:cxnLst/>
              <a:rect l="l" t="t" r="r" b="b"/>
              <a:pathLst>
                <a:path w="1164590" h="445769">
                  <a:moveTo>
                    <a:pt x="0" y="445186"/>
                  </a:moveTo>
                  <a:lnTo>
                    <a:pt x="1164322" y="0"/>
                  </a:lnTo>
                </a:path>
              </a:pathLst>
            </a:custGeom>
            <a:ln w="9524">
              <a:solidFill>
                <a:srgbClr val="666666"/>
              </a:solidFill>
            </a:ln>
          </p:spPr>
          <p:txBody>
            <a:bodyPr wrap="square" lIns="0" tIns="0" rIns="0" bIns="0" rtlCol="0"/>
            <a:lstStyle/>
            <a:p>
              <a:endParaRPr/>
            </a:p>
          </p:txBody>
        </p:sp>
        <p:sp>
          <p:nvSpPr>
            <p:cNvPr id="110" name="object 110"/>
            <p:cNvSpPr/>
            <p:nvPr/>
          </p:nvSpPr>
          <p:spPr>
            <a:xfrm>
              <a:off x="5512863" y="2806069"/>
              <a:ext cx="46355" cy="30480"/>
            </a:xfrm>
            <a:custGeom>
              <a:avLst/>
              <a:gdLst/>
              <a:ahLst/>
              <a:cxnLst/>
              <a:rect l="l" t="t" r="r" b="b"/>
              <a:pathLst>
                <a:path w="46354" h="30480">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11" name="object 111"/>
            <p:cNvSpPr/>
            <p:nvPr/>
          </p:nvSpPr>
          <p:spPr>
            <a:xfrm>
              <a:off x="5512863" y="2806069"/>
              <a:ext cx="46355" cy="30480"/>
            </a:xfrm>
            <a:custGeom>
              <a:avLst/>
              <a:gdLst/>
              <a:ahLst/>
              <a:cxnLst/>
              <a:rect l="l" t="t" r="r" b="b"/>
              <a:pathLst>
                <a:path w="46354" h="30480">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12" name="object 112"/>
            <p:cNvSpPr/>
            <p:nvPr/>
          </p:nvSpPr>
          <p:spPr>
            <a:xfrm>
              <a:off x="5553363" y="2861244"/>
              <a:ext cx="1164590" cy="43688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a:p>
          </p:txBody>
        </p:sp>
        <p:sp>
          <p:nvSpPr>
            <p:cNvPr id="113" name="object 113"/>
            <p:cNvSpPr/>
            <p:nvPr/>
          </p:nvSpPr>
          <p:spPr>
            <a:xfrm>
              <a:off x="5512913" y="2846069"/>
              <a:ext cx="46355" cy="30480"/>
            </a:xfrm>
            <a:custGeom>
              <a:avLst/>
              <a:gdLst/>
              <a:ahLst/>
              <a:cxnLst/>
              <a:rect l="l" t="t" r="r" b="b"/>
              <a:pathLst>
                <a:path w="46354" h="30480">
                  <a:moveTo>
                    <a:pt x="34949" y="29899"/>
                  </a:moveTo>
                  <a:lnTo>
                    <a:pt x="0" y="0"/>
                  </a:lnTo>
                  <a:lnTo>
                    <a:pt x="45974" y="449"/>
                  </a:lnTo>
                  <a:lnTo>
                    <a:pt x="34949" y="29899"/>
                  </a:lnTo>
                  <a:close/>
                </a:path>
              </a:pathLst>
            </a:custGeom>
            <a:solidFill>
              <a:srgbClr val="666666"/>
            </a:solidFill>
          </p:spPr>
          <p:txBody>
            <a:bodyPr wrap="square" lIns="0" tIns="0" rIns="0" bIns="0" rtlCol="0"/>
            <a:lstStyle/>
            <a:p>
              <a:endParaRPr/>
            </a:p>
          </p:txBody>
        </p:sp>
        <p:sp>
          <p:nvSpPr>
            <p:cNvPr id="114" name="object 114"/>
            <p:cNvSpPr/>
            <p:nvPr/>
          </p:nvSpPr>
          <p:spPr>
            <a:xfrm>
              <a:off x="5512913" y="2846069"/>
              <a:ext cx="46355" cy="30480"/>
            </a:xfrm>
            <a:custGeom>
              <a:avLst/>
              <a:gdLst/>
              <a:ahLst/>
              <a:cxnLst/>
              <a:rect l="l" t="t" r="r" b="b"/>
              <a:pathLst>
                <a:path w="46354" h="30480">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a:p>
          </p:txBody>
        </p:sp>
        <p:sp>
          <p:nvSpPr>
            <p:cNvPr id="115" name="object 115"/>
            <p:cNvSpPr/>
            <p:nvPr/>
          </p:nvSpPr>
          <p:spPr>
            <a:xfrm>
              <a:off x="5537688" y="288401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6" name="object 116"/>
            <p:cNvSpPr/>
            <p:nvPr/>
          </p:nvSpPr>
          <p:spPr>
            <a:xfrm>
              <a:off x="5509088" y="2851619"/>
              <a:ext cx="40640" cy="43180"/>
            </a:xfrm>
            <a:custGeom>
              <a:avLst/>
              <a:gdLst/>
              <a:ahLst/>
              <a:cxnLst/>
              <a:rect l="l" t="t" r="r" b="b"/>
              <a:pathLst>
                <a:path w="40639" h="43180">
                  <a:moveTo>
                    <a:pt x="16799" y="42824"/>
                  </a:moveTo>
                  <a:lnTo>
                    <a:pt x="0" y="0"/>
                  </a:lnTo>
                  <a:lnTo>
                    <a:pt x="40399" y="21999"/>
                  </a:lnTo>
                  <a:lnTo>
                    <a:pt x="16799" y="42824"/>
                  </a:lnTo>
                  <a:close/>
                </a:path>
              </a:pathLst>
            </a:custGeom>
            <a:solidFill>
              <a:srgbClr val="666666"/>
            </a:solidFill>
          </p:spPr>
          <p:txBody>
            <a:bodyPr wrap="square" lIns="0" tIns="0" rIns="0" bIns="0" rtlCol="0"/>
            <a:lstStyle/>
            <a:p>
              <a:endParaRPr/>
            </a:p>
          </p:txBody>
        </p:sp>
        <p:sp>
          <p:nvSpPr>
            <p:cNvPr id="117" name="object 117"/>
            <p:cNvSpPr/>
            <p:nvPr/>
          </p:nvSpPr>
          <p:spPr>
            <a:xfrm>
              <a:off x="5509088" y="2851619"/>
              <a:ext cx="40640" cy="43180"/>
            </a:xfrm>
            <a:custGeom>
              <a:avLst/>
              <a:gdLst/>
              <a:ahLst/>
              <a:cxnLst/>
              <a:rect l="l" t="t" r="r" b="b"/>
              <a:pathLst>
                <a:path w="40639" h="43180">
                  <a:moveTo>
                    <a:pt x="40399" y="21999"/>
                  </a:moveTo>
                  <a:lnTo>
                    <a:pt x="0" y="0"/>
                  </a:lnTo>
                  <a:lnTo>
                    <a:pt x="16799" y="42824"/>
                  </a:lnTo>
                  <a:lnTo>
                    <a:pt x="40399" y="21999"/>
                  </a:lnTo>
                  <a:close/>
                </a:path>
              </a:pathLst>
            </a:custGeom>
            <a:ln w="9524">
              <a:solidFill>
                <a:srgbClr val="666666"/>
              </a:solidFill>
            </a:ln>
          </p:spPr>
          <p:txBody>
            <a:bodyPr wrap="square" lIns="0" tIns="0" rIns="0" bIns="0" rtlCol="0"/>
            <a:lstStyle/>
            <a:p>
              <a:endParaRPr/>
            </a:p>
          </p:txBody>
        </p:sp>
        <p:sp>
          <p:nvSpPr>
            <p:cNvPr id="118" name="object 118"/>
            <p:cNvSpPr/>
            <p:nvPr/>
          </p:nvSpPr>
          <p:spPr>
            <a:xfrm>
              <a:off x="5537563" y="2375582"/>
              <a:ext cx="1180465" cy="1344930"/>
            </a:xfrm>
            <a:custGeom>
              <a:avLst/>
              <a:gdLst/>
              <a:ahLst/>
              <a:cxnLst/>
              <a:rect l="l" t="t" r="r" b="b"/>
              <a:pathLst>
                <a:path w="1180465" h="1344929">
                  <a:moveTo>
                    <a:pt x="0" y="1344834"/>
                  </a:moveTo>
                  <a:lnTo>
                    <a:pt x="1179997" y="0"/>
                  </a:lnTo>
                </a:path>
              </a:pathLst>
            </a:custGeom>
            <a:ln w="9524">
              <a:solidFill>
                <a:srgbClr val="666666"/>
              </a:solidFill>
            </a:ln>
          </p:spPr>
          <p:txBody>
            <a:bodyPr wrap="square" lIns="0" tIns="0" rIns="0" bIns="0" rtlCol="0"/>
            <a:lstStyle/>
            <a:p>
              <a:endParaRPr/>
            </a:p>
          </p:txBody>
        </p:sp>
        <p:sp>
          <p:nvSpPr>
            <p:cNvPr id="119" name="object 119"/>
            <p:cNvSpPr/>
            <p:nvPr/>
          </p:nvSpPr>
          <p:spPr>
            <a:xfrm>
              <a:off x="5509038" y="3710042"/>
              <a:ext cx="40640" cy="43180"/>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a:p>
          </p:txBody>
        </p:sp>
        <p:sp>
          <p:nvSpPr>
            <p:cNvPr id="120" name="object 120"/>
            <p:cNvSpPr/>
            <p:nvPr/>
          </p:nvSpPr>
          <p:spPr>
            <a:xfrm>
              <a:off x="5509038" y="3710042"/>
              <a:ext cx="40640" cy="43180"/>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a:p>
          </p:txBody>
        </p:sp>
        <p:sp>
          <p:nvSpPr>
            <p:cNvPr id="121" name="object 121"/>
            <p:cNvSpPr/>
            <p:nvPr/>
          </p:nvSpPr>
          <p:spPr>
            <a:xfrm>
              <a:off x="5553238" y="3297793"/>
              <a:ext cx="1164590" cy="445770"/>
            </a:xfrm>
            <a:custGeom>
              <a:avLst/>
              <a:gdLst/>
              <a:ahLst/>
              <a:cxnLst/>
              <a:rect l="l" t="t" r="r" b="b"/>
              <a:pathLst>
                <a:path w="1164590" h="445770">
                  <a:moveTo>
                    <a:pt x="0" y="445174"/>
                  </a:moveTo>
                  <a:lnTo>
                    <a:pt x="1164322" y="0"/>
                  </a:lnTo>
                </a:path>
              </a:pathLst>
            </a:custGeom>
            <a:ln w="9524">
              <a:solidFill>
                <a:srgbClr val="666666"/>
              </a:solidFill>
            </a:ln>
          </p:spPr>
          <p:txBody>
            <a:bodyPr wrap="square" lIns="0" tIns="0" rIns="0" bIns="0" rtlCol="0"/>
            <a:lstStyle/>
            <a:p>
              <a:endParaRPr/>
            </a:p>
          </p:txBody>
        </p:sp>
        <p:sp>
          <p:nvSpPr>
            <p:cNvPr id="122" name="object 122"/>
            <p:cNvSpPr/>
            <p:nvPr/>
          </p:nvSpPr>
          <p:spPr>
            <a:xfrm>
              <a:off x="5512863" y="3728267"/>
              <a:ext cx="46355" cy="3048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23" name="object 123"/>
            <p:cNvSpPr/>
            <p:nvPr/>
          </p:nvSpPr>
          <p:spPr>
            <a:xfrm>
              <a:off x="5512863" y="3728267"/>
              <a:ext cx="46355" cy="3048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24" name="object 124"/>
            <p:cNvSpPr/>
            <p:nvPr/>
          </p:nvSpPr>
          <p:spPr>
            <a:xfrm>
              <a:off x="5553363" y="3783442"/>
              <a:ext cx="1164590" cy="43688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a:p>
          </p:txBody>
        </p:sp>
        <p:sp>
          <p:nvSpPr>
            <p:cNvPr id="125" name="object 125"/>
            <p:cNvSpPr/>
            <p:nvPr/>
          </p:nvSpPr>
          <p:spPr>
            <a:xfrm>
              <a:off x="5512913" y="3768267"/>
              <a:ext cx="46355" cy="30480"/>
            </a:xfrm>
            <a:custGeom>
              <a:avLst/>
              <a:gdLst/>
              <a:ahLst/>
              <a:cxnLst/>
              <a:rect l="l" t="t" r="r" b="b"/>
              <a:pathLst>
                <a:path w="46354" h="30479">
                  <a:moveTo>
                    <a:pt x="34949" y="29899"/>
                  </a:moveTo>
                  <a:lnTo>
                    <a:pt x="0" y="0"/>
                  </a:lnTo>
                  <a:lnTo>
                    <a:pt x="45974" y="449"/>
                  </a:lnTo>
                  <a:lnTo>
                    <a:pt x="34949" y="29899"/>
                  </a:lnTo>
                  <a:close/>
                </a:path>
              </a:pathLst>
            </a:custGeom>
            <a:solidFill>
              <a:srgbClr val="666666"/>
            </a:solidFill>
          </p:spPr>
          <p:txBody>
            <a:bodyPr wrap="square" lIns="0" tIns="0" rIns="0" bIns="0" rtlCol="0"/>
            <a:lstStyle/>
            <a:p>
              <a:endParaRPr/>
            </a:p>
          </p:txBody>
        </p:sp>
        <p:sp>
          <p:nvSpPr>
            <p:cNvPr id="126" name="object 126"/>
            <p:cNvSpPr/>
            <p:nvPr/>
          </p:nvSpPr>
          <p:spPr>
            <a:xfrm>
              <a:off x="5512913" y="3768267"/>
              <a:ext cx="46355" cy="30480"/>
            </a:xfrm>
            <a:custGeom>
              <a:avLst/>
              <a:gdLst/>
              <a:ahLst/>
              <a:cxnLst/>
              <a:rect l="l" t="t" r="r" b="b"/>
              <a:pathLst>
                <a:path w="46354" h="30479">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a:p>
          </p:txBody>
        </p:sp>
        <p:sp>
          <p:nvSpPr>
            <p:cNvPr id="127" name="object 127"/>
            <p:cNvSpPr/>
            <p:nvPr/>
          </p:nvSpPr>
          <p:spPr>
            <a:xfrm>
              <a:off x="5553238" y="4219966"/>
              <a:ext cx="1164590" cy="445770"/>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a:p>
          </p:txBody>
        </p:sp>
        <p:sp>
          <p:nvSpPr>
            <p:cNvPr id="128" name="object 128"/>
            <p:cNvSpPr/>
            <p:nvPr/>
          </p:nvSpPr>
          <p:spPr>
            <a:xfrm>
              <a:off x="5512863" y="4650465"/>
              <a:ext cx="46355" cy="3048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29" name="object 129"/>
            <p:cNvSpPr/>
            <p:nvPr/>
          </p:nvSpPr>
          <p:spPr>
            <a:xfrm>
              <a:off x="5512863" y="4650465"/>
              <a:ext cx="46355" cy="3048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30" name="object 130"/>
            <p:cNvSpPr/>
            <p:nvPr/>
          </p:nvSpPr>
          <p:spPr>
            <a:xfrm>
              <a:off x="5537563" y="3297793"/>
              <a:ext cx="1180465" cy="1344930"/>
            </a:xfrm>
            <a:custGeom>
              <a:avLst/>
              <a:gdLst/>
              <a:ahLst/>
              <a:cxnLst/>
              <a:rect l="l" t="t" r="r" b="b"/>
              <a:pathLst>
                <a:path w="1180465" h="1344929">
                  <a:moveTo>
                    <a:pt x="0" y="1344822"/>
                  </a:moveTo>
                  <a:lnTo>
                    <a:pt x="1179997" y="0"/>
                  </a:lnTo>
                </a:path>
              </a:pathLst>
            </a:custGeom>
            <a:ln w="9524">
              <a:solidFill>
                <a:srgbClr val="666666"/>
              </a:solidFill>
            </a:ln>
          </p:spPr>
          <p:txBody>
            <a:bodyPr wrap="square" lIns="0" tIns="0" rIns="0" bIns="0" rtlCol="0"/>
            <a:lstStyle/>
            <a:p>
              <a:endParaRPr/>
            </a:p>
          </p:txBody>
        </p:sp>
        <p:sp>
          <p:nvSpPr>
            <p:cNvPr id="131" name="object 131"/>
            <p:cNvSpPr/>
            <p:nvPr/>
          </p:nvSpPr>
          <p:spPr>
            <a:xfrm>
              <a:off x="5509038" y="4632240"/>
              <a:ext cx="40640" cy="43180"/>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a:p>
          </p:txBody>
        </p:sp>
        <p:sp>
          <p:nvSpPr>
            <p:cNvPr id="132" name="object 132"/>
            <p:cNvSpPr/>
            <p:nvPr/>
          </p:nvSpPr>
          <p:spPr>
            <a:xfrm>
              <a:off x="5509038" y="4632240"/>
              <a:ext cx="40640" cy="43180"/>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a:p>
          </p:txBody>
        </p:sp>
        <p:sp>
          <p:nvSpPr>
            <p:cNvPr id="133" name="object 133"/>
            <p:cNvSpPr/>
            <p:nvPr/>
          </p:nvSpPr>
          <p:spPr>
            <a:xfrm>
              <a:off x="5526514" y="2375582"/>
              <a:ext cx="1191260" cy="2259965"/>
            </a:xfrm>
            <a:custGeom>
              <a:avLst/>
              <a:gdLst/>
              <a:ahLst/>
              <a:cxnLst/>
              <a:rect l="l" t="t" r="r" b="b"/>
              <a:pathLst>
                <a:path w="1191259" h="2259965">
                  <a:moveTo>
                    <a:pt x="0" y="2259432"/>
                  </a:moveTo>
                  <a:lnTo>
                    <a:pt x="1191047" y="0"/>
                  </a:lnTo>
                </a:path>
              </a:pathLst>
            </a:custGeom>
            <a:ln w="9524">
              <a:solidFill>
                <a:srgbClr val="666666"/>
              </a:solidFill>
            </a:ln>
          </p:spPr>
          <p:txBody>
            <a:bodyPr wrap="square" lIns="0" tIns="0" rIns="0" bIns="0" rtlCol="0"/>
            <a:lstStyle/>
            <a:p>
              <a:endParaRPr/>
            </a:p>
          </p:txBody>
        </p:sp>
        <p:sp>
          <p:nvSpPr>
            <p:cNvPr id="134" name="object 134"/>
            <p:cNvSpPr/>
            <p:nvPr/>
          </p:nvSpPr>
          <p:spPr>
            <a:xfrm>
              <a:off x="5506363" y="4627690"/>
              <a:ext cx="34290" cy="45720"/>
            </a:xfrm>
            <a:custGeom>
              <a:avLst/>
              <a:gdLst/>
              <a:ahLst/>
              <a:cxnLst/>
              <a:rect l="l" t="t" r="r" b="b"/>
              <a:pathLst>
                <a:path w="34289" h="45720">
                  <a:moveTo>
                    <a:pt x="0" y="45574"/>
                  </a:moveTo>
                  <a:lnTo>
                    <a:pt x="6224" y="0"/>
                  </a:lnTo>
                  <a:lnTo>
                    <a:pt x="34074" y="14674"/>
                  </a:lnTo>
                  <a:lnTo>
                    <a:pt x="0" y="45574"/>
                  </a:lnTo>
                  <a:close/>
                </a:path>
              </a:pathLst>
            </a:custGeom>
            <a:solidFill>
              <a:srgbClr val="666666"/>
            </a:solidFill>
          </p:spPr>
          <p:txBody>
            <a:bodyPr wrap="square" lIns="0" tIns="0" rIns="0" bIns="0" rtlCol="0"/>
            <a:lstStyle/>
            <a:p>
              <a:endParaRPr/>
            </a:p>
          </p:txBody>
        </p:sp>
        <p:sp>
          <p:nvSpPr>
            <p:cNvPr id="135" name="object 135"/>
            <p:cNvSpPr/>
            <p:nvPr/>
          </p:nvSpPr>
          <p:spPr>
            <a:xfrm>
              <a:off x="5506363" y="4627690"/>
              <a:ext cx="34290" cy="45720"/>
            </a:xfrm>
            <a:custGeom>
              <a:avLst/>
              <a:gdLst/>
              <a:ahLst/>
              <a:cxnLst/>
              <a:rect l="l" t="t" r="r" b="b"/>
              <a:pathLst>
                <a:path w="34289" h="45720">
                  <a:moveTo>
                    <a:pt x="6224" y="0"/>
                  </a:moveTo>
                  <a:lnTo>
                    <a:pt x="0" y="45574"/>
                  </a:lnTo>
                  <a:lnTo>
                    <a:pt x="34074" y="14674"/>
                  </a:lnTo>
                  <a:lnTo>
                    <a:pt x="6224" y="0"/>
                  </a:lnTo>
                  <a:close/>
                </a:path>
              </a:pathLst>
            </a:custGeom>
            <a:ln w="9524">
              <a:solidFill>
                <a:srgbClr val="666666"/>
              </a:solidFill>
            </a:ln>
          </p:spPr>
          <p:txBody>
            <a:bodyPr wrap="square" lIns="0" tIns="0" rIns="0" bIns="0" rtlCol="0"/>
            <a:lstStyle/>
            <a:p>
              <a:endParaRPr/>
            </a:p>
          </p:txBody>
        </p:sp>
        <p:sp>
          <p:nvSpPr>
            <p:cNvPr id="136" name="object 136"/>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7" name="object 137"/>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8" name="object 138"/>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9" name="object 139"/>
          <p:cNvGrpSpPr/>
          <p:nvPr/>
        </p:nvGrpSpPr>
        <p:grpSpPr>
          <a:xfrm>
            <a:off x="1085910" y="2964206"/>
            <a:ext cx="668020" cy="668020"/>
            <a:chOff x="1085910" y="2964206"/>
            <a:chExt cx="668020" cy="668020"/>
          </a:xfrm>
        </p:grpSpPr>
        <p:sp>
          <p:nvSpPr>
            <p:cNvPr id="140" name="object 140"/>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41" name="object 141"/>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2" name="object 142"/>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3" name="object 143"/>
          <p:cNvGrpSpPr/>
          <p:nvPr/>
        </p:nvGrpSpPr>
        <p:grpSpPr>
          <a:xfrm>
            <a:off x="1085910" y="3886429"/>
            <a:ext cx="668020" cy="668020"/>
            <a:chOff x="1085910" y="3886429"/>
            <a:chExt cx="668020" cy="668020"/>
          </a:xfrm>
        </p:grpSpPr>
        <p:sp>
          <p:nvSpPr>
            <p:cNvPr id="144" name="object 144"/>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5" name="object 145"/>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6" name="object 146"/>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7" name="object 147"/>
          <p:cNvGrpSpPr/>
          <p:nvPr/>
        </p:nvGrpSpPr>
        <p:grpSpPr>
          <a:xfrm>
            <a:off x="595311" y="2359587"/>
            <a:ext cx="486409" cy="967740"/>
            <a:chOff x="595311" y="2359587"/>
            <a:chExt cx="486409" cy="967740"/>
          </a:xfrm>
        </p:grpSpPr>
        <p:sp>
          <p:nvSpPr>
            <p:cNvPr id="148" name="object 148"/>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9" name="object 149"/>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50" name="object 150"/>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51" name="object 151"/>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2" name="object 152"/>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3" name="object 153"/>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grpSp>
      <p:sp>
        <p:nvSpPr>
          <p:cNvPr id="154" name="object 154"/>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5" name="object 155"/>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6" name="object 156"/>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7" name="object 157"/>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58" name="object 158"/>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59" name="object 159"/>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0" name="object 160"/>
          <p:cNvSpPr txBox="1"/>
          <p:nvPr/>
        </p:nvSpPr>
        <p:spPr>
          <a:xfrm>
            <a:off x="7420009" y="2902839"/>
            <a:ext cx="532765" cy="391160"/>
          </a:xfrm>
          <a:prstGeom prst="rect">
            <a:avLst/>
          </a:prstGeom>
        </p:spPr>
        <p:txBody>
          <a:bodyPr vert="horz" wrap="square" lIns="0" tIns="12700" rIns="0" bIns="0" rtlCol="0">
            <a:spAutoFit/>
          </a:bodyPr>
          <a:lstStyle/>
          <a:p>
            <a:pPr marL="12700">
              <a:lnSpc>
                <a:spcPct val="100000"/>
              </a:lnSpc>
              <a:spcBef>
                <a:spcPts val="100"/>
              </a:spcBef>
              <a:tabLst>
                <a:tab pos="519430" algn="l"/>
              </a:tabLst>
            </a:pPr>
            <a:r>
              <a:rPr sz="2400" u="sng">
                <a:uFill>
                  <a:solidFill>
                    <a:srgbClr val="666666"/>
                  </a:solidFill>
                </a:uFill>
                <a:latin typeface="Times New Roman"/>
                <a:cs typeface="Times New Roman"/>
              </a:rPr>
              <a:t> 	</a:t>
            </a:r>
            <a:endParaRPr sz="2400">
              <a:latin typeface="Times New Roman"/>
              <a:cs typeface="Times New Roman"/>
            </a:endParaRPr>
          </a:p>
        </p:txBody>
      </p:sp>
      <p:sp>
        <p:nvSpPr>
          <p:cNvPr id="161" name="object 161"/>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3175" rIns="0" bIns="0" rtlCol="0">
            <a:spAutoFit/>
          </a:bodyPr>
          <a:lstStyle/>
          <a:p>
            <a:pPr>
              <a:lnSpc>
                <a:spcPct val="100000"/>
              </a:lnSpc>
              <a:spcBef>
                <a:spcPts val="25"/>
              </a:spcBef>
            </a:pPr>
            <a:endParaRPr sz="2950">
              <a:latin typeface="Times New Roman"/>
              <a:cs typeface="Times New Roman"/>
            </a:endParaRPr>
          </a:p>
          <a:p>
            <a:pPr marL="100330" marR="92710" indent="8255" algn="just">
              <a:lnSpc>
                <a:spcPts val="2850"/>
              </a:lnSpc>
            </a:pPr>
            <a:r>
              <a:rPr sz="2400">
                <a:latin typeface="Arial"/>
                <a:cs typeface="Arial"/>
              </a:rPr>
              <a:t>c  o  s  t</a:t>
            </a:r>
          </a:p>
        </p:txBody>
      </p:sp>
      <p:sp>
        <p:nvSpPr>
          <p:cNvPr id="162" name="object 162"/>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
        <p:nvSpPr>
          <p:cNvPr id="163" name="object 163"/>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64" name="object 164"/>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5" name="object 165"/>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6" name="object 166"/>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67" name="object 167"/>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grpSp>
        <p:nvGrpSpPr>
          <p:cNvPr id="168" name="object 168"/>
          <p:cNvGrpSpPr/>
          <p:nvPr/>
        </p:nvGrpSpPr>
        <p:grpSpPr>
          <a:xfrm>
            <a:off x="6712849" y="2042020"/>
            <a:ext cx="668020" cy="668020"/>
            <a:chOff x="6712849" y="2042020"/>
            <a:chExt cx="668020" cy="668020"/>
          </a:xfrm>
        </p:grpSpPr>
        <p:sp>
          <p:nvSpPr>
            <p:cNvPr id="169" name="object 169"/>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70" name="object 170"/>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71" name="object 171"/>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2" name="object 172"/>
          <p:cNvGrpSpPr/>
          <p:nvPr/>
        </p:nvGrpSpPr>
        <p:grpSpPr>
          <a:xfrm>
            <a:off x="6712849" y="2964206"/>
            <a:ext cx="668020" cy="668020"/>
            <a:chOff x="6712849" y="2964206"/>
            <a:chExt cx="668020" cy="668020"/>
          </a:xfrm>
        </p:grpSpPr>
        <p:sp>
          <p:nvSpPr>
            <p:cNvPr id="173" name="object 173"/>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74" name="object 174"/>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75" name="object 175"/>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6" name="object 176"/>
          <p:cNvGrpSpPr/>
          <p:nvPr/>
        </p:nvGrpSpPr>
        <p:grpSpPr>
          <a:xfrm>
            <a:off x="6712849" y="3886429"/>
            <a:ext cx="668020" cy="668020"/>
            <a:chOff x="6712849" y="3886429"/>
            <a:chExt cx="668020" cy="668020"/>
          </a:xfrm>
        </p:grpSpPr>
        <p:sp>
          <p:nvSpPr>
            <p:cNvPr id="177" name="object 177"/>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78" name="object 178"/>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9" name="object 179"/>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0" name="object 180"/>
          <p:cNvGrpSpPr/>
          <p:nvPr/>
        </p:nvGrpSpPr>
        <p:grpSpPr>
          <a:xfrm>
            <a:off x="5612776" y="1471509"/>
            <a:ext cx="3099435" cy="3557904"/>
            <a:chOff x="5612776" y="1471509"/>
            <a:chExt cx="3099435" cy="3557904"/>
          </a:xfrm>
        </p:grpSpPr>
        <p:sp>
          <p:nvSpPr>
            <p:cNvPr id="181" name="object 181"/>
            <p:cNvSpPr/>
            <p:nvPr/>
          </p:nvSpPr>
          <p:spPr>
            <a:xfrm>
              <a:off x="7432659"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2" name="object 182"/>
            <p:cNvSpPr/>
            <p:nvPr/>
          </p:nvSpPr>
          <p:spPr>
            <a:xfrm>
              <a:off x="7389435" y="2360000"/>
              <a:ext cx="43815" cy="31750"/>
            </a:xfrm>
            <a:custGeom>
              <a:avLst/>
              <a:gdLst/>
              <a:ahLst/>
              <a:cxnLst/>
              <a:rect l="l" t="t" r="r" b="b"/>
              <a:pathLst>
                <a:path w="43815"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a:p>
          </p:txBody>
        </p:sp>
        <p:sp>
          <p:nvSpPr>
            <p:cNvPr id="183" name="object 183"/>
            <p:cNvSpPr/>
            <p:nvPr/>
          </p:nvSpPr>
          <p:spPr>
            <a:xfrm>
              <a:off x="7389435" y="2360000"/>
              <a:ext cx="43815" cy="31750"/>
            </a:xfrm>
            <a:custGeom>
              <a:avLst/>
              <a:gdLst/>
              <a:ahLst/>
              <a:cxnLst/>
              <a:rect l="l" t="t" r="r" b="b"/>
              <a:pathLst>
                <a:path w="43815"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a:p>
          </p:txBody>
        </p:sp>
        <p:sp>
          <p:nvSpPr>
            <p:cNvPr id="184" name="object 184"/>
            <p:cNvSpPr/>
            <p:nvPr/>
          </p:nvSpPr>
          <p:spPr>
            <a:xfrm>
              <a:off x="7389485" y="3286543"/>
              <a:ext cx="43815" cy="31750"/>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185" name="object 185"/>
            <p:cNvSpPr/>
            <p:nvPr/>
          </p:nvSpPr>
          <p:spPr>
            <a:xfrm>
              <a:off x="7389485" y="3286543"/>
              <a:ext cx="43815" cy="31750"/>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186" name="object 186"/>
            <p:cNvSpPr/>
            <p:nvPr/>
          </p:nvSpPr>
          <p:spPr>
            <a:xfrm>
              <a:off x="7432709"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7" name="object 187"/>
            <p:cNvSpPr/>
            <p:nvPr/>
          </p:nvSpPr>
          <p:spPr>
            <a:xfrm>
              <a:off x="7389485" y="4204391"/>
              <a:ext cx="43815" cy="31750"/>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188" name="object 188"/>
            <p:cNvSpPr/>
            <p:nvPr/>
          </p:nvSpPr>
          <p:spPr>
            <a:xfrm>
              <a:off x="7389485" y="4204391"/>
              <a:ext cx="43815" cy="31750"/>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189" name="object 189"/>
            <p:cNvSpPr/>
            <p:nvPr/>
          </p:nvSpPr>
          <p:spPr>
            <a:xfrm>
              <a:off x="5627063" y="1485796"/>
              <a:ext cx="3070860" cy="3529329"/>
            </a:xfrm>
            <a:custGeom>
              <a:avLst/>
              <a:gdLst/>
              <a:ahLst/>
              <a:cxnLst/>
              <a:rect l="l" t="t" r="r" b="b"/>
              <a:pathLst>
                <a:path w="3070859" h="3529329">
                  <a:moveTo>
                    <a:pt x="0" y="511758"/>
                  </a:moveTo>
                  <a:lnTo>
                    <a:pt x="2091" y="465178"/>
                  </a:lnTo>
                  <a:lnTo>
                    <a:pt x="8245" y="419769"/>
                  </a:lnTo>
                  <a:lnTo>
                    <a:pt x="18280" y="375713"/>
                  </a:lnTo>
                  <a:lnTo>
                    <a:pt x="32017" y="333189"/>
                  </a:lnTo>
                  <a:lnTo>
                    <a:pt x="49273" y="292379"/>
                  </a:lnTo>
                  <a:lnTo>
                    <a:pt x="69870" y="253464"/>
                  </a:lnTo>
                  <a:lnTo>
                    <a:pt x="93625" y="216623"/>
                  </a:lnTo>
                  <a:lnTo>
                    <a:pt x="120359" y="182039"/>
                  </a:lnTo>
                  <a:lnTo>
                    <a:pt x="149890" y="149890"/>
                  </a:lnTo>
                  <a:lnTo>
                    <a:pt x="182038" y="120359"/>
                  </a:lnTo>
                  <a:lnTo>
                    <a:pt x="216622" y="93625"/>
                  </a:lnTo>
                  <a:lnTo>
                    <a:pt x="253462" y="69870"/>
                  </a:lnTo>
                  <a:lnTo>
                    <a:pt x="292377" y="49273"/>
                  </a:lnTo>
                  <a:lnTo>
                    <a:pt x="333185" y="32016"/>
                  </a:lnTo>
                  <a:lnTo>
                    <a:pt x="375708" y="18280"/>
                  </a:lnTo>
                  <a:lnTo>
                    <a:pt x="419763" y="8245"/>
                  </a:lnTo>
                  <a:lnTo>
                    <a:pt x="465170" y="2091"/>
                  </a:lnTo>
                  <a:lnTo>
                    <a:pt x="511748" y="0"/>
                  </a:lnTo>
                  <a:lnTo>
                    <a:pt x="2558744" y="0"/>
                  </a:lnTo>
                  <a:lnTo>
                    <a:pt x="2609324" y="2504"/>
                  </a:lnTo>
                  <a:lnTo>
                    <a:pt x="2659046" y="9924"/>
                  </a:lnTo>
                  <a:lnTo>
                    <a:pt x="2707575" y="22120"/>
                  </a:lnTo>
                  <a:lnTo>
                    <a:pt x="2754575" y="38955"/>
                  </a:lnTo>
                  <a:lnTo>
                    <a:pt x="2799713" y="60288"/>
                  </a:lnTo>
                  <a:lnTo>
                    <a:pt x="2842652" y="85981"/>
                  </a:lnTo>
                  <a:lnTo>
                    <a:pt x="2883057" y="115894"/>
                  </a:lnTo>
                  <a:lnTo>
                    <a:pt x="2920594" y="149889"/>
                  </a:lnTo>
                  <a:lnTo>
                    <a:pt x="2954590" y="187427"/>
                  </a:lnTo>
                  <a:lnTo>
                    <a:pt x="2984505" y="227834"/>
                  </a:lnTo>
                  <a:lnTo>
                    <a:pt x="3010199" y="270776"/>
                  </a:lnTo>
                  <a:lnTo>
                    <a:pt x="3031534" y="315917"/>
                  </a:lnTo>
                  <a:lnTo>
                    <a:pt x="3048370" y="362921"/>
                  </a:lnTo>
                  <a:lnTo>
                    <a:pt x="3060568" y="411453"/>
                  </a:lnTo>
                  <a:lnTo>
                    <a:pt x="3067989" y="461177"/>
                  </a:lnTo>
                  <a:lnTo>
                    <a:pt x="3070493" y="511758"/>
                  </a:lnTo>
                  <a:lnTo>
                    <a:pt x="3070493" y="3017143"/>
                  </a:lnTo>
                  <a:lnTo>
                    <a:pt x="3068402" y="3063722"/>
                  </a:lnTo>
                  <a:lnTo>
                    <a:pt x="3062248" y="3109129"/>
                  </a:lnTo>
                  <a:lnTo>
                    <a:pt x="3052213" y="3153184"/>
                  </a:lnTo>
                  <a:lnTo>
                    <a:pt x="3038476" y="3195707"/>
                  </a:lnTo>
                  <a:lnTo>
                    <a:pt x="3021219" y="3236515"/>
                  </a:lnTo>
                  <a:lnTo>
                    <a:pt x="3000623" y="3275430"/>
                  </a:lnTo>
                  <a:lnTo>
                    <a:pt x="2976868" y="3312270"/>
                  </a:lnTo>
                  <a:lnTo>
                    <a:pt x="2950134" y="3346854"/>
                  </a:lnTo>
                  <a:lnTo>
                    <a:pt x="2920603" y="3379002"/>
                  </a:lnTo>
                  <a:lnTo>
                    <a:pt x="2888455" y="3408533"/>
                  </a:lnTo>
                  <a:lnTo>
                    <a:pt x="2853871" y="3435267"/>
                  </a:lnTo>
                  <a:lnTo>
                    <a:pt x="2817031" y="3459022"/>
                  </a:lnTo>
                  <a:lnTo>
                    <a:pt x="2778116" y="3479619"/>
                  </a:lnTo>
                  <a:lnTo>
                    <a:pt x="2737307" y="3496875"/>
                  </a:lnTo>
                  <a:lnTo>
                    <a:pt x="2694785" y="3510612"/>
                  </a:lnTo>
                  <a:lnTo>
                    <a:pt x="2650730" y="3520647"/>
                  </a:lnTo>
                  <a:lnTo>
                    <a:pt x="2605323" y="3526801"/>
                  </a:lnTo>
                  <a:lnTo>
                    <a:pt x="2558744" y="3528892"/>
                  </a:lnTo>
                  <a:lnTo>
                    <a:pt x="511748" y="3528892"/>
                  </a:lnTo>
                  <a:lnTo>
                    <a:pt x="465170" y="3526801"/>
                  </a:lnTo>
                  <a:lnTo>
                    <a:pt x="419763" y="3520647"/>
                  </a:lnTo>
                  <a:lnTo>
                    <a:pt x="375708" y="3510612"/>
                  </a:lnTo>
                  <a:lnTo>
                    <a:pt x="333185" y="3496875"/>
                  </a:lnTo>
                  <a:lnTo>
                    <a:pt x="292377" y="3479619"/>
                  </a:lnTo>
                  <a:lnTo>
                    <a:pt x="253462" y="3459022"/>
                  </a:lnTo>
                  <a:lnTo>
                    <a:pt x="216622" y="3435267"/>
                  </a:lnTo>
                  <a:lnTo>
                    <a:pt x="182038" y="3408533"/>
                  </a:lnTo>
                  <a:lnTo>
                    <a:pt x="149890" y="3379002"/>
                  </a:lnTo>
                  <a:lnTo>
                    <a:pt x="120359" y="3346854"/>
                  </a:lnTo>
                  <a:lnTo>
                    <a:pt x="93625" y="3312270"/>
                  </a:lnTo>
                  <a:lnTo>
                    <a:pt x="69870" y="3275430"/>
                  </a:lnTo>
                  <a:lnTo>
                    <a:pt x="49273" y="3236515"/>
                  </a:lnTo>
                  <a:lnTo>
                    <a:pt x="32017" y="3195707"/>
                  </a:lnTo>
                  <a:lnTo>
                    <a:pt x="18280" y="3153184"/>
                  </a:lnTo>
                  <a:lnTo>
                    <a:pt x="8245" y="3109129"/>
                  </a:lnTo>
                  <a:lnTo>
                    <a:pt x="2091" y="3063722"/>
                  </a:lnTo>
                  <a:lnTo>
                    <a:pt x="0" y="3017143"/>
                  </a:lnTo>
                  <a:lnTo>
                    <a:pt x="0" y="511758"/>
                  </a:lnTo>
                  <a:close/>
                </a:path>
              </a:pathLst>
            </a:custGeom>
            <a:ln w="28574">
              <a:solidFill>
                <a:srgbClr val="CC0000"/>
              </a:solidFill>
            </a:ln>
          </p:spPr>
          <p:txBody>
            <a:bodyPr wrap="square" lIns="0" tIns="0" rIns="0" bIns="0" rtlCol="0"/>
            <a:lstStyle/>
            <a:p>
              <a:endParaRPr/>
            </a:p>
          </p:txBody>
        </p:sp>
      </p:grpSp>
      <p:sp>
        <p:nvSpPr>
          <p:cNvPr id="190" name="object 190"/>
          <p:cNvSpPr txBox="1">
            <a:spLocks noGrp="1"/>
          </p:cNvSpPr>
          <p:nvPr>
            <p:ph type="title"/>
          </p:nvPr>
        </p:nvSpPr>
        <p:spPr>
          <a:xfrm>
            <a:off x="944272" y="429181"/>
            <a:ext cx="2769235" cy="391160"/>
          </a:xfrm>
          <a:prstGeom prst="rect">
            <a:avLst/>
          </a:prstGeom>
        </p:spPr>
        <p:txBody>
          <a:bodyPr vert="horz" wrap="square" lIns="0" tIns="12700" rIns="0" bIns="0" rtlCol="0">
            <a:spAutoFit/>
          </a:bodyPr>
          <a:lstStyle/>
          <a:p>
            <a:pPr marL="12700">
              <a:lnSpc>
                <a:spcPct val="100000"/>
              </a:lnSpc>
              <a:spcBef>
                <a:spcPts val="100"/>
              </a:spcBef>
            </a:pPr>
            <a:r>
              <a:rPr sz="2400" spc="-140">
                <a:solidFill>
                  <a:srgbClr val="000000"/>
                </a:solidFill>
              </a:rPr>
              <a:t>Back</a:t>
            </a:r>
            <a:r>
              <a:rPr sz="2400" spc="-260">
                <a:solidFill>
                  <a:srgbClr val="000000"/>
                </a:solidFill>
              </a:rPr>
              <a:t> </a:t>
            </a:r>
            <a:r>
              <a:rPr sz="2400" spc="-125">
                <a:solidFill>
                  <a:srgbClr val="000000"/>
                </a:solidFill>
              </a:rPr>
              <a:t>Propagation</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3" name="object 3"/>
          <p:cNvSpPr/>
          <p:nvPr/>
        </p:nvSpPr>
        <p:spPr>
          <a:xfrm>
            <a:off x="4031741" y="4549106"/>
            <a:ext cx="823173" cy="837008"/>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2961556" y="1585271"/>
            <a:ext cx="668020" cy="668020"/>
            <a:chOff x="2961556" y="1585271"/>
            <a:chExt cx="668020" cy="668020"/>
          </a:xfrm>
        </p:grpSpPr>
        <p:sp>
          <p:nvSpPr>
            <p:cNvPr id="5" name="object 5"/>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6" name="object 6"/>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7" name="object 7"/>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8" name="object 8"/>
          <p:cNvGrpSpPr/>
          <p:nvPr/>
        </p:nvGrpSpPr>
        <p:grpSpPr>
          <a:xfrm>
            <a:off x="2961556" y="2507482"/>
            <a:ext cx="668020" cy="668020"/>
            <a:chOff x="2961556" y="2507482"/>
            <a:chExt cx="668020" cy="668020"/>
          </a:xfrm>
        </p:grpSpPr>
        <p:sp>
          <p:nvSpPr>
            <p:cNvPr id="9" name="object 9"/>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10" name="object 10"/>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1" name="object 11"/>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2" name="object 12"/>
          <p:cNvGrpSpPr/>
          <p:nvPr/>
        </p:nvGrpSpPr>
        <p:grpSpPr>
          <a:xfrm>
            <a:off x="2961556" y="3429680"/>
            <a:ext cx="668020" cy="668020"/>
            <a:chOff x="2961556" y="3429680"/>
            <a:chExt cx="668020" cy="668020"/>
          </a:xfrm>
        </p:grpSpPr>
        <p:sp>
          <p:nvSpPr>
            <p:cNvPr id="13" name="object 13"/>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4" name="object 14"/>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5" name="object 15"/>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6" name="object 16"/>
          <p:cNvGrpSpPr/>
          <p:nvPr/>
        </p:nvGrpSpPr>
        <p:grpSpPr>
          <a:xfrm>
            <a:off x="2961556" y="4351878"/>
            <a:ext cx="668020" cy="668020"/>
            <a:chOff x="2961556" y="4351878"/>
            <a:chExt cx="668020" cy="668020"/>
          </a:xfrm>
        </p:grpSpPr>
        <p:sp>
          <p:nvSpPr>
            <p:cNvPr id="17" name="object 17"/>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8" name="object 18"/>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9" name="object 19"/>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20" name="object 20"/>
          <p:cNvGrpSpPr/>
          <p:nvPr/>
        </p:nvGrpSpPr>
        <p:grpSpPr>
          <a:xfrm>
            <a:off x="4837202" y="1585271"/>
            <a:ext cx="668020" cy="668020"/>
            <a:chOff x="4837202" y="1585271"/>
            <a:chExt cx="668020" cy="668020"/>
          </a:xfrm>
        </p:grpSpPr>
        <p:sp>
          <p:nvSpPr>
            <p:cNvPr id="21" name="object 21"/>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2" name="object 22"/>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3" name="object 23"/>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4" name="object 24"/>
          <p:cNvGrpSpPr/>
          <p:nvPr/>
        </p:nvGrpSpPr>
        <p:grpSpPr>
          <a:xfrm>
            <a:off x="4837202" y="2507482"/>
            <a:ext cx="668020" cy="668020"/>
            <a:chOff x="4837202" y="2507482"/>
            <a:chExt cx="668020" cy="668020"/>
          </a:xfrm>
        </p:grpSpPr>
        <p:sp>
          <p:nvSpPr>
            <p:cNvPr id="25" name="object 25"/>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6" name="object 26"/>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7" name="object 27"/>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8" name="object 28"/>
          <p:cNvGrpSpPr/>
          <p:nvPr/>
        </p:nvGrpSpPr>
        <p:grpSpPr>
          <a:xfrm>
            <a:off x="4837202" y="3429680"/>
            <a:ext cx="668020" cy="668020"/>
            <a:chOff x="4837202" y="3429680"/>
            <a:chExt cx="668020" cy="668020"/>
          </a:xfrm>
        </p:grpSpPr>
        <p:sp>
          <p:nvSpPr>
            <p:cNvPr id="29" name="object 29"/>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30" name="object 30"/>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1" name="object 31"/>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2" name="object 32"/>
          <p:cNvGrpSpPr/>
          <p:nvPr/>
        </p:nvGrpSpPr>
        <p:grpSpPr>
          <a:xfrm>
            <a:off x="4837202" y="4351878"/>
            <a:ext cx="668020" cy="668020"/>
            <a:chOff x="4837202" y="4351878"/>
            <a:chExt cx="668020" cy="668020"/>
          </a:xfrm>
        </p:grpSpPr>
        <p:sp>
          <p:nvSpPr>
            <p:cNvPr id="33" name="object 33"/>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4" name="object 34"/>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5" name="object 35"/>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6" name="object 36"/>
          <p:cNvGrpSpPr/>
          <p:nvPr/>
        </p:nvGrpSpPr>
        <p:grpSpPr>
          <a:xfrm>
            <a:off x="1085910" y="1898488"/>
            <a:ext cx="5636895" cy="2787015"/>
            <a:chOff x="1085910" y="1898488"/>
            <a:chExt cx="5636895" cy="2787015"/>
          </a:xfrm>
        </p:grpSpPr>
        <p:sp>
          <p:nvSpPr>
            <p:cNvPr id="37" name="object 37"/>
            <p:cNvSpPr/>
            <p:nvPr/>
          </p:nvSpPr>
          <p:spPr>
            <a:xfrm>
              <a:off x="1802083" y="1919133"/>
              <a:ext cx="1164590" cy="436880"/>
            </a:xfrm>
            <a:custGeom>
              <a:avLst/>
              <a:gdLst/>
              <a:ahLst/>
              <a:cxnLst/>
              <a:rect l="l" t="t" r="r" b="b"/>
              <a:pathLst>
                <a:path w="1164589" h="436880">
                  <a:moveTo>
                    <a:pt x="0" y="436534"/>
                  </a:moveTo>
                  <a:lnTo>
                    <a:pt x="1164185" y="0"/>
                  </a:lnTo>
                </a:path>
              </a:pathLst>
            </a:custGeom>
            <a:ln w="9524">
              <a:solidFill>
                <a:srgbClr val="666666"/>
              </a:solidFill>
            </a:ln>
          </p:spPr>
          <p:txBody>
            <a:bodyPr wrap="square" lIns="0" tIns="0" rIns="0" bIns="0" rtlCol="0"/>
            <a:lstStyle/>
            <a:p>
              <a:endParaRPr/>
            </a:p>
          </p:txBody>
        </p:sp>
        <p:sp>
          <p:nvSpPr>
            <p:cNvPr id="38" name="object 38"/>
            <p:cNvSpPr/>
            <p:nvPr/>
          </p:nvSpPr>
          <p:spPr>
            <a:xfrm>
              <a:off x="1761608" y="2340935"/>
              <a:ext cx="46355" cy="30480"/>
            </a:xfrm>
            <a:custGeom>
              <a:avLst/>
              <a:gdLst/>
              <a:ahLst/>
              <a:cxnLst/>
              <a:rect l="l" t="t" r="r" b="b"/>
              <a:pathLst>
                <a:path w="46355" h="30480">
                  <a:moveTo>
                    <a:pt x="0" y="29907"/>
                  </a:moveTo>
                  <a:lnTo>
                    <a:pt x="34949" y="0"/>
                  </a:lnTo>
                  <a:lnTo>
                    <a:pt x="45997" y="29462"/>
                  </a:lnTo>
                  <a:lnTo>
                    <a:pt x="0" y="29907"/>
                  </a:lnTo>
                  <a:close/>
                </a:path>
              </a:pathLst>
            </a:custGeom>
            <a:solidFill>
              <a:srgbClr val="666666"/>
            </a:solidFill>
          </p:spPr>
          <p:txBody>
            <a:bodyPr wrap="square" lIns="0" tIns="0" rIns="0" bIns="0" rtlCol="0"/>
            <a:lstStyle/>
            <a:p>
              <a:endParaRPr/>
            </a:p>
          </p:txBody>
        </p:sp>
        <p:sp>
          <p:nvSpPr>
            <p:cNvPr id="39" name="object 39"/>
            <p:cNvSpPr/>
            <p:nvPr/>
          </p:nvSpPr>
          <p:spPr>
            <a:xfrm>
              <a:off x="1761608" y="2340935"/>
              <a:ext cx="46355" cy="30480"/>
            </a:xfrm>
            <a:custGeom>
              <a:avLst/>
              <a:gdLst/>
              <a:ahLst/>
              <a:cxnLst/>
              <a:rect l="l" t="t" r="r" b="b"/>
              <a:pathLst>
                <a:path w="46355" h="30480">
                  <a:moveTo>
                    <a:pt x="34949" y="0"/>
                  </a:moveTo>
                  <a:lnTo>
                    <a:pt x="0" y="29907"/>
                  </a:lnTo>
                  <a:lnTo>
                    <a:pt x="45997" y="29462"/>
                  </a:lnTo>
                  <a:lnTo>
                    <a:pt x="34949" y="0"/>
                  </a:lnTo>
                  <a:close/>
                </a:path>
              </a:pathLst>
            </a:custGeom>
            <a:ln w="9524">
              <a:solidFill>
                <a:srgbClr val="666666"/>
              </a:solidFill>
            </a:ln>
          </p:spPr>
          <p:txBody>
            <a:bodyPr wrap="square" lIns="0" tIns="0" rIns="0" bIns="0" rtlCol="0"/>
            <a:lstStyle/>
            <a:p>
              <a:endParaRPr/>
            </a:p>
          </p:txBody>
        </p:sp>
        <p:sp>
          <p:nvSpPr>
            <p:cNvPr id="40" name="object 40"/>
            <p:cNvSpPr/>
            <p:nvPr/>
          </p:nvSpPr>
          <p:spPr>
            <a:xfrm>
              <a:off x="1801951" y="2396142"/>
              <a:ext cx="1164590" cy="445770"/>
            </a:xfrm>
            <a:custGeom>
              <a:avLst/>
              <a:gdLst/>
              <a:ahLst/>
              <a:cxnLst/>
              <a:rect l="l" t="t" r="r" b="b"/>
              <a:pathLst>
                <a:path w="1164589" h="445769">
                  <a:moveTo>
                    <a:pt x="0" y="0"/>
                  </a:moveTo>
                  <a:lnTo>
                    <a:pt x="1164317" y="445201"/>
                  </a:lnTo>
                </a:path>
              </a:pathLst>
            </a:custGeom>
            <a:ln w="9524">
              <a:solidFill>
                <a:srgbClr val="666666"/>
              </a:solidFill>
            </a:ln>
          </p:spPr>
          <p:txBody>
            <a:bodyPr wrap="square" lIns="0" tIns="0" rIns="0" bIns="0" rtlCol="0"/>
            <a:lstStyle/>
            <a:p>
              <a:endParaRPr/>
            </a:p>
          </p:txBody>
        </p:sp>
        <p:sp>
          <p:nvSpPr>
            <p:cNvPr id="41" name="object 41"/>
            <p:cNvSpPr/>
            <p:nvPr/>
          </p:nvSpPr>
          <p:spPr>
            <a:xfrm>
              <a:off x="1761578" y="2380705"/>
              <a:ext cx="46355" cy="30480"/>
            </a:xfrm>
            <a:custGeom>
              <a:avLst/>
              <a:gdLst/>
              <a:ahLst/>
              <a:cxnLst/>
              <a:rect l="l" t="t" r="r" b="b"/>
              <a:pathLst>
                <a:path w="46355" h="30480">
                  <a:moveTo>
                    <a:pt x="34754" y="30132"/>
                  </a:moveTo>
                  <a:lnTo>
                    <a:pt x="0" y="0"/>
                  </a:lnTo>
                  <a:lnTo>
                    <a:pt x="45992" y="742"/>
                  </a:lnTo>
                  <a:lnTo>
                    <a:pt x="34754" y="30132"/>
                  </a:lnTo>
                  <a:close/>
                </a:path>
              </a:pathLst>
            </a:custGeom>
            <a:solidFill>
              <a:srgbClr val="666666"/>
            </a:solidFill>
          </p:spPr>
          <p:txBody>
            <a:bodyPr wrap="square" lIns="0" tIns="0" rIns="0" bIns="0" rtlCol="0"/>
            <a:lstStyle/>
            <a:p>
              <a:endParaRPr/>
            </a:p>
          </p:txBody>
        </p:sp>
        <p:sp>
          <p:nvSpPr>
            <p:cNvPr id="42" name="object 42"/>
            <p:cNvSpPr/>
            <p:nvPr/>
          </p:nvSpPr>
          <p:spPr>
            <a:xfrm>
              <a:off x="1761578" y="2380705"/>
              <a:ext cx="46355" cy="30480"/>
            </a:xfrm>
            <a:custGeom>
              <a:avLst/>
              <a:gdLst/>
              <a:ahLst/>
              <a:cxnLst/>
              <a:rect l="l" t="t" r="r" b="b"/>
              <a:pathLst>
                <a:path w="46355" h="30480">
                  <a:moveTo>
                    <a:pt x="45992" y="742"/>
                  </a:moveTo>
                  <a:lnTo>
                    <a:pt x="0" y="0"/>
                  </a:lnTo>
                  <a:lnTo>
                    <a:pt x="34754" y="30132"/>
                  </a:lnTo>
                  <a:lnTo>
                    <a:pt x="45992" y="742"/>
                  </a:lnTo>
                  <a:close/>
                </a:path>
              </a:pathLst>
            </a:custGeom>
            <a:ln w="9524">
              <a:solidFill>
                <a:srgbClr val="666666"/>
              </a:solidFill>
            </a:ln>
          </p:spPr>
          <p:txBody>
            <a:bodyPr wrap="square" lIns="0" tIns="0" rIns="0" bIns="0" rtlCol="0"/>
            <a:lstStyle/>
            <a:p>
              <a:endParaRPr/>
            </a:p>
          </p:txBody>
        </p:sp>
        <p:sp>
          <p:nvSpPr>
            <p:cNvPr id="43" name="object 43"/>
            <p:cNvSpPr/>
            <p:nvPr/>
          </p:nvSpPr>
          <p:spPr>
            <a:xfrm>
              <a:off x="1786263" y="2418690"/>
              <a:ext cx="1180465" cy="1344930"/>
            </a:xfrm>
            <a:custGeom>
              <a:avLst/>
              <a:gdLst/>
              <a:ahLst/>
              <a:cxnLst/>
              <a:rect l="l" t="t" r="r" b="b"/>
              <a:pathLst>
                <a:path w="1180464" h="1344929">
                  <a:moveTo>
                    <a:pt x="0" y="0"/>
                  </a:moveTo>
                  <a:lnTo>
                    <a:pt x="1180005" y="1344827"/>
                  </a:lnTo>
                </a:path>
              </a:pathLst>
            </a:custGeom>
            <a:ln w="9524">
              <a:solidFill>
                <a:srgbClr val="666666"/>
              </a:solidFill>
            </a:ln>
          </p:spPr>
          <p:txBody>
            <a:bodyPr wrap="square" lIns="0" tIns="0" rIns="0" bIns="0" rtlCol="0"/>
            <a:lstStyle/>
            <a:p>
              <a:endParaRPr/>
            </a:p>
          </p:txBody>
        </p:sp>
        <p:sp>
          <p:nvSpPr>
            <p:cNvPr id="44" name="object 44"/>
            <p:cNvSpPr/>
            <p:nvPr/>
          </p:nvSpPr>
          <p:spPr>
            <a:xfrm>
              <a:off x="1757753" y="2386200"/>
              <a:ext cx="40640" cy="43180"/>
            </a:xfrm>
            <a:custGeom>
              <a:avLst/>
              <a:gdLst/>
              <a:ahLst/>
              <a:cxnLst/>
              <a:rect l="l" t="t" r="r" b="b"/>
              <a:pathLst>
                <a:path w="40639" h="43180">
                  <a:moveTo>
                    <a:pt x="16684" y="42867"/>
                  </a:moveTo>
                  <a:lnTo>
                    <a:pt x="0" y="0"/>
                  </a:lnTo>
                  <a:lnTo>
                    <a:pt x="40334" y="22114"/>
                  </a:lnTo>
                  <a:lnTo>
                    <a:pt x="16684" y="42867"/>
                  </a:lnTo>
                  <a:close/>
                </a:path>
              </a:pathLst>
            </a:custGeom>
            <a:solidFill>
              <a:srgbClr val="666666"/>
            </a:solidFill>
          </p:spPr>
          <p:txBody>
            <a:bodyPr wrap="square" lIns="0" tIns="0" rIns="0" bIns="0" rtlCol="0"/>
            <a:lstStyle/>
            <a:p>
              <a:endParaRPr/>
            </a:p>
          </p:txBody>
        </p:sp>
        <p:sp>
          <p:nvSpPr>
            <p:cNvPr id="45" name="object 45"/>
            <p:cNvSpPr/>
            <p:nvPr/>
          </p:nvSpPr>
          <p:spPr>
            <a:xfrm>
              <a:off x="1757753" y="2386200"/>
              <a:ext cx="40640" cy="43180"/>
            </a:xfrm>
            <a:custGeom>
              <a:avLst/>
              <a:gdLst/>
              <a:ahLst/>
              <a:cxnLst/>
              <a:rect l="l" t="t" r="r" b="b"/>
              <a:pathLst>
                <a:path w="40639" h="43180">
                  <a:moveTo>
                    <a:pt x="40334" y="22114"/>
                  </a:moveTo>
                  <a:lnTo>
                    <a:pt x="0" y="0"/>
                  </a:lnTo>
                  <a:lnTo>
                    <a:pt x="16684" y="42867"/>
                  </a:lnTo>
                  <a:lnTo>
                    <a:pt x="40334" y="22114"/>
                  </a:lnTo>
                  <a:close/>
                </a:path>
              </a:pathLst>
            </a:custGeom>
            <a:ln w="9524">
              <a:solidFill>
                <a:srgbClr val="666666"/>
              </a:solidFill>
            </a:ln>
          </p:spPr>
          <p:txBody>
            <a:bodyPr wrap="square" lIns="0" tIns="0" rIns="0" bIns="0" rtlCol="0"/>
            <a:lstStyle/>
            <a:p>
              <a:endParaRPr/>
            </a:p>
          </p:txBody>
        </p:sp>
        <p:sp>
          <p:nvSpPr>
            <p:cNvPr id="46" name="object 46"/>
            <p:cNvSpPr/>
            <p:nvPr/>
          </p:nvSpPr>
          <p:spPr>
            <a:xfrm>
              <a:off x="1786401" y="1919133"/>
              <a:ext cx="1180465" cy="1336040"/>
            </a:xfrm>
            <a:custGeom>
              <a:avLst/>
              <a:gdLst/>
              <a:ahLst/>
              <a:cxnLst/>
              <a:rect l="l" t="t" r="r" b="b"/>
              <a:pathLst>
                <a:path w="1180464" h="1336039">
                  <a:moveTo>
                    <a:pt x="0" y="1335959"/>
                  </a:moveTo>
                  <a:lnTo>
                    <a:pt x="1179867" y="0"/>
                  </a:lnTo>
                </a:path>
              </a:pathLst>
            </a:custGeom>
            <a:ln w="9524">
              <a:solidFill>
                <a:srgbClr val="666666"/>
              </a:solidFill>
            </a:ln>
          </p:spPr>
          <p:txBody>
            <a:bodyPr wrap="square" lIns="0" tIns="0" rIns="0" bIns="0" rtlCol="0"/>
            <a:lstStyle/>
            <a:p>
              <a:endParaRPr/>
            </a:p>
          </p:txBody>
        </p:sp>
        <p:sp>
          <p:nvSpPr>
            <p:cNvPr id="47" name="object 47"/>
            <p:cNvSpPr/>
            <p:nvPr/>
          </p:nvSpPr>
          <p:spPr>
            <a:xfrm>
              <a:off x="1757788" y="3244668"/>
              <a:ext cx="40640" cy="43180"/>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a:p>
          </p:txBody>
        </p:sp>
        <p:sp>
          <p:nvSpPr>
            <p:cNvPr id="48" name="object 48"/>
            <p:cNvSpPr/>
            <p:nvPr/>
          </p:nvSpPr>
          <p:spPr>
            <a:xfrm>
              <a:off x="1757788" y="3244668"/>
              <a:ext cx="40640" cy="43180"/>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a:p>
          </p:txBody>
        </p:sp>
        <p:sp>
          <p:nvSpPr>
            <p:cNvPr id="49" name="object 49"/>
            <p:cNvSpPr/>
            <p:nvPr/>
          </p:nvSpPr>
          <p:spPr>
            <a:xfrm>
              <a:off x="1802083" y="2841344"/>
              <a:ext cx="1164590" cy="436880"/>
            </a:xfrm>
            <a:custGeom>
              <a:avLst/>
              <a:gdLst/>
              <a:ahLst/>
              <a:cxnLst/>
              <a:rect l="l" t="t" r="r" b="b"/>
              <a:pathLst>
                <a:path w="1164589" h="436879">
                  <a:moveTo>
                    <a:pt x="0" y="436524"/>
                  </a:moveTo>
                  <a:lnTo>
                    <a:pt x="1164185" y="0"/>
                  </a:lnTo>
                </a:path>
              </a:pathLst>
            </a:custGeom>
            <a:ln w="9524">
              <a:solidFill>
                <a:srgbClr val="666666"/>
              </a:solidFill>
            </a:ln>
          </p:spPr>
          <p:txBody>
            <a:bodyPr wrap="square" lIns="0" tIns="0" rIns="0" bIns="0" rtlCol="0"/>
            <a:lstStyle/>
            <a:p>
              <a:endParaRPr/>
            </a:p>
          </p:txBody>
        </p:sp>
        <p:sp>
          <p:nvSpPr>
            <p:cNvPr id="50" name="object 50"/>
            <p:cNvSpPr/>
            <p:nvPr/>
          </p:nvSpPr>
          <p:spPr>
            <a:xfrm>
              <a:off x="1761608" y="3263143"/>
              <a:ext cx="46355" cy="3048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a:p>
          </p:txBody>
        </p:sp>
        <p:sp>
          <p:nvSpPr>
            <p:cNvPr id="51" name="object 51"/>
            <p:cNvSpPr/>
            <p:nvPr/>
          </p:nvSpPr>
          <p:spPr>
            <a:xfrm>
              <a:off x="1761608" y="3263143"/>
              <a:ext cx="46355" cy="3048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a:p>
          </p:txBody>
        </p:sp>
        <p:sp>
          <p:nvSpPr>
            <p:cNvPr id="52" name="object 52"/>
            <p:cNvSpPr/>
            <p:nvPr/>
          </p:nvSpPr>
          <p:spPr>
            <a:xfrm>
              <a:off x="1801951" y="3318343"/>
              <a:ext cx="1164590" cy="445770"/>
            </a:xfrm>
            <a:custGeom>
              <a:avLst/>
              <a:gdLst/>
              <a:ahLst/>
              <a:cxnLst/>
              <a:rect l="l" t="t" r="r" b="b"/>
              <a:pathLst>
                <a:path w="1164589" h="445770">
                  <a:moveTo>
                    <a:pt x="0" y="0"/>
                  </a:moveTo>
                  <a:lnTo>
                    <a:pt x="1164317" y="445174"/>
                  </a:lnTo>
                </a:path>
              </a:pathLst>
            </a:custGeom>
            <a:ln w="9524">
              <a:solidFill>
                <a:srgbClr val="666666"/>
              </a:solidFill>
            </a:ln>
          </p:spPr>
          <p:txBody>
            <a:bodyPr wrap="square" lIns="0" tIns="0" rIns="0" bIns="0" rtlCol="0"/>
            <a:lstStyle/>
            <a:p>
              <a:endParaRPr/>
            </a:p>
          </p:txBody>
        </p:sp>
        <p:sp>
          <p:nvSpPr>
            <p:cNvPr id="53" name="object 53"/>
            <p:cNvSpPr/>
            <p:nvPr/>
          </p:nvSpPr>
          <p:spPr>
            <a:xfrm>
              <a:off x="1761578" y="3302893"/>
              <a:ext cx="46355" cy="30480"/>
            </a:xfrm>
            <a:custGeom>
              <a:avLst/>
              <a:gdLst/>
              <a:ahLst/>
              <a:cxnLst/>
              <a:rect l="l" t="t" r="r" b="b"/>
              <a:pathLst>
                <a:path w="46355" h="30479">
                  <a:moveTo>
                    <a:pt x="34754" y="30149"/>
                  </a:moveTo>
                  <a:lnTo>
                    <a:pt x="0" y="0"/>
                  </a:lnTo>
                  <a:lnTo>
                    <a:pt x="45992" y="749"/>
                  </a:lnTo>
                  <a:lnTo>
                    <a:pt x="34754" y="30149"/>
                  </a:lnTo>
                  <a:close/>
                </a:path>
              </a:pathLst>
            </a:custGeom>
            <a:solidFill>
              <a:srgbClr val="666666"/>
            </a:solidFill>
          </p:spPr>
          <p:txBody>
            <a:bodyPr wrap="square" lIns="0" tIns="0" rIns="0" bIns="0" rtlCol="0"/>
            <a:lstStyle/>
            <a:p>
              <a:endParaRPr/>
            </a:p>
          </p:txBody>
        </p:sp>
        <p:sp>
          <p:nvSpPr>
            <p:cNvPr id="54" name="object 54"/>
            <p:cNvSpPr/>
            <p:nvPr/>
          </p:nvSpPr>
          <p:spPr>
            <a:xfrm>
              <a:off x="1761578" y="3302893"/>
              <a:ext cx="46355" cy="30480"/>
            </a:xfrm>
            <a:custGeom>
              <a:avLst/>
              <a:gdLst/>
              <a:ahLst/>
              <a:cxnLst/>
              <a:rect l="l" t="t" r="r" b="b"/>
              <a:pathLst>
                <a:path w="46355" h="30479">
                  <a:moveTo>
                    <a:pt x="45992" y="749"/>
                  </a:moveTo>
                  <a:lnTo>
                    <a:pt x="0" y="0"/>
                  </a:lnTo>
                  <a:lnTo>
                    <a:pt x="34754" y="30149"/>
                  </a:lnTo>
                  <a:lnTo>
                    <a:pt x="45992" y="749"/>
                  </a:lnTo>
                  <a:close/>
                </a:path>
              </a:pathLst>
            </a:custGeom>
            <a:ln w="9524">
              <a:solidFill>
                <a:srgbClr val="666666"/>
              </a:solidFill>
            </a:ln>
          </p:spPr>
          <p:txBody>
            <a:bodyPr wrap="square" lIns="0" tIns="0" rIns="0" bIns="0" rtlCol="0"/>
            <a:lstStyle/>
            <a:p>
              <a:endParaRPr/>
            </a:p>
          </p:txBody>
        </p:sp>
        <p:sp>
          <p:nvSpPr>
            <p:cNvPr id="55" name="object 55"/>
            <p:cNvSpPr/>
            <p:nvPr/>
          </p:nvSpPr>
          <p:spPr>
            <a:xfrm>
              <a:off x="1802083" y="3763517"/>
              <a:ext cx="1164590" cy="436880"/>
            </a:xfrm>
            <a:custGeom>
              <a:avLst/>
              <a:gdLst/>
              <a:ahLst/>
              <a:cxnLst/>
              <a:rect l="l" t="t" r="r" b="b"/>
              <a:pathLst>
                <a:path w="1164589" h="436879">
                  <a:moveTo>
                    <a:pt x="0" y="436549"/>
                  </a:moveTo>
                  <a:lnTo>
                    <a:pt x="1164185" y="0"/>
                  </a:lnTo>
                </a:path>
              </a:pathLst>
            </a:custGeom>
            <a:ln w="9524">
              <a:solidFill>
                <a:srgbClr val="666666"/>
              </a:solidFill>
            </a:ln>
          </p:spPr>
          <p:txBody>
            <a:bodyPr wrap="square" lIns="0" tIns="0" rIns="0" bIns="0" rtlCol="0"/>
            <a:lstStyle/>
            <a:p>
              <a:endParaRPr/>
            </a:p>
          </p:txBody>
        </p:sp>
        <p:sp>
          <p:nvSpPr>
            <p:cNvPr id="56" name="object 56"/>
            <p:cNvSpPr/>
            <p:nvPr/>
          </p:nvSpPr>
          <p:spPr>
            <a:xfrm>
              <a:off x="1761608" y="4185341"/>
              <a:ext cx="46355" cy="3048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a:p>
          </p:txBody>
        </p:sp>
        <p:sp>
          <p:nvSpPr>
            <p:cNvPr id="57" name="object 57"/>
            <p:cNvSpPr/>
            <p:nvPr/>
          </p:nvSpPr>
          <p:spPr>
            <a:xfrm>
              <a:off x="1761608" y="4185341"/>
              <a:ext cx="46355" cy="3048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a:p>
          </p:txBody>
        </p:sp>
        <p:sp>
          <p:nvSpPr>
            <p:cNvPr id="58" name="object 58"/>
            <p:cNvSpPr/>
            <p:nvPr/>
          </p:nvSpPr>
          <p:spPr>
            <a:xfrm>
              <a:off x="1786401" y="2841344"/>
              <a:ext cx="1180465" cy="1336040"/>
            </a:xfrm>
            <a:custGeom>
              <a:avLst/>
              <a:gdLst/>
              <a:ahLst/>
              <a:cxnLst/>
              <a:rect l="l" t="t" r="r" b="b"/>
              <a:pathLst>
                <a:path w="1180464" h="1336039">
                  <a:moveTo>
                    <a:pt x="0" y="1335947"/>
                  </a:moveTo>
                  <a:lnTo>
                    <a:pt x="1179867" y="0"/>
                  </a:lnTo>
                </a:path>
              </a:pathLst>
            </a:custGeom>
            <a:ln w="9524">
              <a:solidFill>
                <a:srgbClr val="666666"/>
              </a:solidFill>
            </a:ln>
          </p:spPr>
          <p:txBody>
            <a:bodyPr wrap="square" lIns="0" tIns="0" rIns="0" bIns="0" rtlCol="0"/>
            <a:lstStyle/>
            <a:p>
              <a:endParaRPr/>
            </a:p>
          </p:txBody>
        </p:sp>
        <p:sp>
          <p:nvSpPr>
            <p:cNvPr id="59" name="object 59"/>
            <p:cNvSpPr/>
            <p:nvPr/>
          </p:nvSpPr>
          <p:spPr>
            <a:xfrm>
              <a:off x="1757788" y="4166866"/>
              <a:ext cx="40640" cy="43180"/>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a:p>
          </p:txBody>
        </p:sp>
        <p:sp>
          <p:nvSpPr>
            <p:cNvPr id="60" name="object 60"/>
            <p:cNvSpPr/>
            <p:nvPr/>
          </p:nvSpPr>
          <p:spPr>
            <a:xfrm>
              <a:off x="1757788" y="4166866"/>
              <a:ext cx="40640" cy="43180"/>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a:p>
          </p:txBody>
        </p:sp>
        <p:sp>
          <p:nvSpPr>
            <p:cNvPr id="61" name="object 61"/>
            <p:cNvSpPr/>
            <p:nvPr/>
          </p:nvSpPr>
          <p:spPr>
            <a:xfrm>
              <a:off x="1775303" y="1919133"/>
              <a:ext cx="1191260" cy="2251075"/>
            </a:xfrm>
            <a:custGeom>
              <a:avLst/>
              <a:gdLst/>
              <a:ahLst/>
              <a:cxnLst/>
              <a:rect l="l" t="t" r="r" b="b"/>
              <a:pathLst>
                <a:path w="1191260" h="2251075">
                  <a:moveTo>
                    <a:pt x="0" y="2250482"/>
                  </a:moveTo>
                  <a:lnTo>
                    <a:pt x="1190965" y="0"/>
                  </a:lnTo>
                </a:path>
              </a:pathLst>
            </a:custGeom>
            <a:ln w="9524">
              <a:solidFill>
                <a:srgbClr val="666666"/>
              </a:solidFill>
            </a:ln>
          </p:spPr>
          <p:txBody>
            <a:bodyPr wrap="square" lIns="0" tIns="0" rIns="0" bIns="0" rtlCol="0"/>
            <a:lstStyle/>
            <a:p>
              <a:endParaRPr/>
            </a:p>
          </p:txBody>
        </p:sp>
        <p:sp>
          <p:nvSpPr>
            <p:cNvPr id="62" name="object 62"/>
            <p:cNvSpPr/>
            <p:nvPr/>
          </p:nvSpPr>
          <p:spPr>
            <a:xfrm>
              <a:off x="1755083" y="4162266"/>
              <a:ext cx="34290" cy="45720"/>
            </a:xfrm>
            <a:custGeom>
              <a:avLst/>
              <a:gdLst/>
              <a:ahLst/>
              <a:cxnLst/>
              <a:rect l="l" t="t" r="r" b="b"/>
              <a:pathLst>
                <a:path w="34289" h="45720">
                  <a:moveTo>
                    <a:pt x="0" y="45549"/>
                  </a:moveTo>
                  <a:lnTo>
                    <a:pt x="6312" y="0"/>
                  </a:lnTo>
                  <a:lnTo>
                    <a:pt x="34124" y="14699"/>
                  </a:lnTo>
                  <a:lnTo>
                    <a:pt x="0" y="45549"/>
                  </a:lnTo>
                  <a:close/>
                </a:path>
              </a:pathLst>
            </a:custGeom>
            <a:solidFill>
              <a:srgbClr val="666666"/>
            </a:solidFill>
          </p:spPr>
          <p:txBody>
            <a:bodyPr wrap="square" lIns="0" tIns="0" rIns="0" bIns="0" rtlCol="0"/>
            <a:lstStyle/>
            <a:p>
              <a:endParaRPr/>
            </a:p>
          </p:txBody>
        </p:sp>
        <p:sp>
          <p:nvSpPr>
            <p:cNvPr id="63" name="object 63"/>
            <p:cNvSpPr/>
            <p:nvPr/>
          </p:nvSpPr>
          <p:spPr>
            <a:xfrm>
              <a:off x="1755083" y="4162266"/>
              <a:ext cx="34290" cy="45720"/>
            </a:xfrm>
            <a:custGeom>
              <a:avLst/>
              <a:gdLst/>
              <a:ahLst/>
              <a:cxnLst/>
              <a:rect l="l" t="t" r="r" b="b"/>
              <a:pathLst>
                <a:path w="34289" h="45720">
                  <a:moveTo>
                    <a:pt x="6312" y="0"/>
                  </a:moveTo>
                  <a:lnTo>
                    <a:pt x="0" y="45549"/>
                  </a:lnTo>
                  <a:lnTo>
                    <a:pt x="34124" y="14699"/>
                  </a:lnTo>
                  <a:lnTo>
                    <a:pt x="6312" y="0"/>
                  </a:lnTo>
                  <a:close/>
                </a:path>
              </a:pathLst>
            </a:custGeom>
            <a:ln w="9524">
              <a:solidFill>
                <a:srgbClr val="666666"/>
              </a:solidFill>
            </a:ln>
          </p:spPr>
          <p:txBody>
            <a:bodyPr wrap="square" lIns="0" tIns="0" rIns="0" bIns="0" rtlCol="0"/>
            <a:lstStyle/>
            <a:p>
              <a:endParaRPr/>
            </a:p>
          </p:txBody>
        </p:sp>
        <p:sp>
          <p:nvSpPr>
            <p:cNvPr id="64" name="object 64"/>
            <p:cNvSpPr/>
            <p:nvPr/>
          </p:nvSpPr>
          <p:spPr>
            <a:xfrm>
              <a:off x="368136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5" name="object 65"/>
            <p:cNvSpPr/>
            <p:nvPr/>
          </p:nvSpPr>
          <p:spPr>
            <a:xfrm>
              <a:off x="3638142" y="1903251"/>
              <a:ext cx="43815" cy="31750"/>
            </a:xfrm>
            <a:custGeom>
              <a:avLst/>
              <a:gdLst/>
              <a:ahLst/>
              <a:cxnLst/>
              <a:rect l="l" t="t" r="r" b="b"/>
              <a:pathLst>
                <a:path w="43814"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a:p>
          </p:txBody>
        </p:sp>
        <p:sp>
          <p:nvSpPr>
            <p:cNvPr id="66" name="object 66"/>
            <p:cNvSpPr/>
            <p:nvPr/>
          </p:nvSpPr>
          <p:spPr>
            <a:xfrm>
              <a:off x="3638142" y="1903251"/>
              <a:ext cx="43815" cy="31750"/>
            </a:xfrm>
            <a:custGeom>
              <a:avLst/>
              <a:gdLst/>
              <a:ahLst/>
              <a:cxnLst/>
              <a:rect l="l" t="t" r="r" b="b"/>
              <a:pathLst>
                <a:path w="43814"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a:p>
          </p:txBody>
        </p:sp>
        <p:sp>
          <p:nvSpPr>
            <p:cNvPr id="67" name="object 67"/>
            <p:cNvSpPr/>
            <p:nvPr/>
          </p:nvSpPr>
          <p:spPr>
            <a:xfrm>
              <a:off x="3669767" y="1953485"/>
              <a:ext cx="1172210" cy="887730"/>
            </a:xfrm>
            <a:custGeom>
              <a:avLst/>
              <a:gdLst/>
              <a:ahLst/>
              <a:cxnLst/>
              <a:rect l="l" t="t" r="r" b="b"/>
              <a:pathLst>
                <a:path w="1172210" h="887730">
                  <a:moveTo>
                    <a:pt x="0" y="0"/>
                  </a:moveTo>
                  <a:lnTo>
                    <a:pt x="1172147" y="887683"/>
                  </a:lnTo>
                </a:path>
              </a:pathLst>
            </a:custGeom>
            <a:ln w="9524">
              <a:solidFill>
                <a:srgbClr val="666666"/>
              </a:solidFill>
            </a:ln>
          </p:spPr>
          <p:txBody>
            <a:bodyPr wrap="square" lIns="0" tIns="0" rIns="0" bIns="0" rtlCol="0"/>
            <a:lstStyle/>
            <a:p>
              <a:endParaRPr/>
            </a:p>
          </p:txBody>
        </p:sp>
        <p:sp>
          <p:nvSpPr>
            <p:cNvPr id="68" name="object 68"/>
            <p:cNvSpPr/>
            <p:nvPr/>
          </p:nvSpPr>
          <p:spPr>
            <a:xfrm>
              <a:off x="3635317" y="1927391"/>
              <a:ext cx="44450" cy="38735"/>
            </a:xfrm>
            <a:custGeom>
              <a:avLst/>
              <a:gdLst/>
              <a:ahLst/>
              <a:cxnLst/>
              <a:rect l="l" t="t" r="r" b="b"/>
              <a:pathLst>
                <a:path w="44450" h="38735">
                  <a:moveTo>
                    <a:pt x="24949" y="38637"/>
                  </a:moveTo>
                  <a:lnTo>
                    <a:pt x="0" y="0"/>
                  </a:lnTo>
                  <a:lnTo>
                    <a:pt x="43949" y="13552"/>
                  </a:lnTo>
                  <a:lnTo>
                    <a:pt x="24949" y="38637"/>
                  </a:lnTo>
                  <a:close/>
                </a:path>
              </a:pathLst>
            </a:custGeom>
            <a:solidFill>
              <a:srgbClr val="666666"/>
            </a:solidFill>
          </p:spPr>
          <p:txBody>
            <a:bodyPr wrap="square" lIns="0" tIns="0" rIns="0" bIns="0" rtlCol="0"/>
            <a:lstStyle/>
            <a:p>
              <a:endParaRPr/>
            </a:p>
          </p:txBody>
        </p:sp>
        <p:sp>
          <p:nvSpPr>
            <p:cNvPr id="69" name="object 69"/>
            <p:cNvSpPr/>
            <p:nvPr/>
          </p:nvSpPr>
          <p:spPr>
            <a:xfrm>
              <a:off x="3635317" y="1927391"/>
              <a:ext cx="44450" cy="38735"/>
            </a:xfrm>
            <a:custGeom>
              <a:avLst/>
              <a:gdLst/>
              <a:ahLst/>
              <a:cxnLst/>
              <a:rect l="l" t="t" r="r" b="b"/>
              <a:pathLst>
                <a:path w="44450" h="38735">
                  <a:moveTo>
                    <a:pt x="43949" y="13552"/>
                  </a:moveTo>
                  <a:lnTo>
                    <a:pt x="0" y="0"/>
                  </a:lnTo>
                  <a:lnTo>
                    <a:pt x="24949" y="38637"/>
                  </a:lnTo>
                  <a:lnTo>
                    <a:pt x="43949" y="13552"/>
                  </a:lnTo>
                  <a:close/>
                </a:path>
              </a:pathLst>
            </a:custGeom>
            <a:ln w="9524">
              <a:solidFill>
                <a:srgbClr val="666666"/>
              </a:solidFill>
            </a:ln>
          </p:spPr>
          <p:txBody>
            <a:bodyPr wrap="square" lIns="0" tIns="0" rIns="0" bIns="0" rtlCol="0"/>
            <a:lstStyle/>
            <a:p>
              <a:endParaRPr/>
            </a:p>
          </p:txBody>
        </p:sp>
        <p:sp>
          <p:nvSpPr>
            <p:cNvPr id="70" name="object 70"/>
            <p:cNvSpPr/>
            <p:nvPr/>
          </p:nvSpPr>
          <p:spPr>
            <a:xfrm>
              <a:off x="3655717" y="1966675"/>
              <a:ext cx="1186815" cy="1797050"/>
            </a:xfrm>
            <a:custGeom>
              <a:avLst/>
              <a:gdLst/>
              <a:ahLst/>
              <a:cxnLst/>
              <a:rect l="l" t="t" r="r" b="b"/>
              <a:pathLst>
                <a:path w="1186814" h="1797050">
                  <a:moveTo>
                    <a:pt x="0" y="0"/>
                  </a:moveTo>
                  <a:lnTo>
                    <a:pt x="1186197" y="1796716"/>
                  </a:lnTo>
                </a:path>
              </a:pathLst>
            </a:custGeom>
            <a:ln w="9524">
              <a:solidFill>
                <a:srgbClr val="666666"/>
              </a:solidFill>
            </a:ln>
          </p:spPr>
          <p:txBody>
            <a:bodyPr wrap="square" lIns="0" tIns="0" rIns="0" bIns="0" rtlCol="0"/>
            <a:lstStyle/>
            <a:p>
              <a:endParaRPr/>
            </a:p>
          </p:txBody>
        </p:sp>
        <p:sp>
          <p:nvSpPr>
            <p:cNvPr id="71" name="object 71"/>
            <p:cNvSpPr/>
            <p:nvPr/>
          </p:nvSpPr>
          <p:spPr>
            <a:xfrm>
              <a:off x="3631892" y="1930603"/>
              <a:ext cx="37465" cy="45085"/>
            </a:xfrm>
            <a:custGeom>
              <a:avLst/>
              <a:gdLst/>
              <a:ahLst/>
              <a:cxnLst/>
              <a:rect l="l" t="t" r="r" b="b"/>
              <a:pathLst>
                <a:path w="37464" h="45085">
                  <a:moveTo>
                    <a:pt x="10674" y="44742"/>
                  </a:moveTo>
                  <a:lnTo>
                    <a:pt x="0" y="0"/>
                  </a:lnTo>
                  <a:lnTo>
                    <a:pt x="36949" y="27404"/>
                  </a:lnTo>
                  <a:lnTo>
                    <a:pt x="10674" y="44742"/>
                  </a:lnTo>
                  <a:close/>
                </a:path>
              </a:pathLst>
            </a:custGeom>
            <a:solidFill>
              <a:srgbClr val="666666"/>
            </a:solidFill>
          </p:spPr>
          <p:txBody>
            <a:bodyPr wrap="square" lIns="0" tIns="0" rIns="0" bIns="0" rtlCol="0"/>
            <a:lstStyle/>
            <a:p>
              <a:endParaRPr/>
            </a:p>
          </p:txBody>
        </p:sp>
        <p:sp>
          <p:nvSpPr>
            <p:cNvPr id="72" name="object 72"/>
            <p:cNvSpPr/>
            <p:nvPr/>
          </p:nvSpPr>
          <p:spPr>
            <a:xfrm>
              <a:off x="3631892" y="1930603"/>
              <a:ext cx="37465" cy="45085"/>
            </a:xfrm>
            <a:custGeom>
              <a:avLst/>
              <a:gdLst/>
              <a:ahLst/>
              <a:cxnLst/>
              <a:rect l="l" t="t" r="r" b="b"/>
              <a:pathLst>
                <a:path w="37464" h="45085">
                  <a:moveTo>
                    <a:pt x="36949" y="27404"/>
                  </a:moveTo>
                  <a:lnTo>
                    <a:pt x="0" y="0"/>
                  </a:lnTo>
                  <a:lnTo>
                    <a:pt x="10674" y="44742"/>
                  </a:lnTo>
                  <a:lnTo>
                    <a:pt x="36949" y="27404"/>
                  </a:lnTo>
                  <a:close/>
                </a:path>
              </a:pathLst>
            </a:custGeom>
            <a:ln w="9524">
              <a:solidFill>
                <a:srgbClr val="666666"/>
              </a:solidFill>
            </a:ln>
          </p:spPr>
          <p:txBody>
            <a:bodyPr wrap="square" lIns="0" tIns="0" rIns="0" bIns="0" rtlCol="0"/>
            <a:lstStyle/>
            <a:p>
              <a:endParaRPr/>
            </a:p>
          </p:txBody>
        </p:sp>
        <p:sp>
          <p:nvSpPr>
            <p:cNvPr id="73" name="object 73"/>
            <p:cNvSpPr/>
            <p:nvPr/>
          </p:nvSpPr>
          <p:spPr>
            <a:xfrm>
              <a:off x="3669767" y="1918983"/>
              <a:ext cx="1172210" cy="887730"/>
            </a:xfrm>
            <a:custGeom>
              <a:avLst/>
              <a:gdLst/>
              <a:ahLst/>
              <a:cxnLst/>
              <a:rect l="l" t="t" r="r" b="b"/>
              <a:pathLst>
                <a:path w="1172210" h="887730">
                  <a:moveTo>
                    <a:pt x="0" y="887685"/>
                  </a:moveTo>
                  <a:lnTo>
                    <a:pt x="1172147" y="0"/>
                  </a:lnTo>
                </a:path>
              </a:pathLst>
            </a:custGeom>
            <a:ln w="9524">
              <a:solidFill>
                <a:srgbClr val="666666"/>
              </a:solidFill>
            </a:ln>
          </p:spPr>
          <p:txBody>
            <a:bodyPr wrap="square" lIns="0" tIns="0" rIns="0" bIns="0" rtlCol="0"/>
            <a:lstStyle/>
            <a:p>
              <a:endParaRPr/>
            </a:p>
          </p:txBody>
        </p:sp>
        <p:sp>
          <p:nvSpPr>
            <p:cNvPr id="74" name="object 74"/>
            <p:cNvSpPr/>
            <p:nvPr/>
          </p:nvSpPr>
          <p:spPr>
            <a:xfrm>
              <a:off x="3635317" y="2794144"/>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75" name="object 75"/>
            <p:cNvSpPr/>
            <p:nvPr/>
          </p:nvSpPr>
          <p:spPr>
            <a:xfrm>
              <a:off x="3635317" y="2794144"/>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76" name="object 76"/>
            <p:cNvSpPr/>
            <p:nvPr/>
          </p:nvSpPr>
          <p:spPr>
            <a:xfrm>
              <a:off x="368136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7" name="object 77"/>
            <p:cNvSpPr/>
            <p:nvPr/>
          </p:nvSpPr>
          <p:spPr>
            <a:xfrm>
              <a:off x="3638142" y="2825444"/>
              <a:ext cx="43815" cy="31750"/>
            </a:xfrm>
            <a:custGeom>
              <a:avLst/>
              <a:gdLst/>
              <a:ahLst/>
              <a:cxnLst/>
              <a:rect l="l" t="t" r="r" b="b"/>
              <a:pathLst>
                <a:path w="43814" h="31750">
                  <a:moveTo>
                    <a:pt x="43224" y="31474"/>
                  </a:moveTo>
                  <a:lnTo>
                    <a:pt x="0" y="15724"/>
                  </a:lnTo>
                  <a:lnTo>
                    <a:pt x="43224" y="0"/>
                  </a:lnTo>
                  <a:lnTo>
                    <a:pt x="43224" y="31474"/>
                  </a:lnTo>
                  <a:close/>
                </a:path>
              </a:pathLst>
            </a:custGeom>
            <a:solidFill>
              <a:srgbClr val="666666"/>
            </a:solidFill>
          </p:spPr>
          <p:txBody>
            <a:bodyPr wrap="square" lIns="0" tIns="0" rIns="0" bIns="0" rtlCol="0"/>
            <a:lstStyle/>
            <a:p>
              <a:endParaRPr/>
            </a:p>
          </p:txBody>
        </p:sp>
        <p:sp>
          <p:nvSpPr>
            <p:cNvPr id="78" name="object 78"/>
            <p:cNvSpPr/>
            <p:nvPr/>
          </p:nvSpPr>
          <p:spPr>
            <a:xfrm>
              <a:off x="3638142" y="2825444"/>
              <a:ext cx="43815" cy="31750"/>
            </a:xfrm>
            <a:custGeom>
              <a:avLst/>
              <a:gdLst/>
              <a:ahLst/>
              <a:cxnLst/>
              <a:rect l="l" t="t" r="r" b="b"/>
              <a:pathLst>
                <a:path w="43814" h="31750">
                  <a:moveTo>
                    <a:pt x="43224" y="0"/>
                  </a:moveTo>
                  <a:lnTo>
                    <a:pt x="0" y="15724"/>
                  </a:lnTo>
                  <a:lnTo>
                    <a:pt x="43224" y="31474"/>
                  </a:lnTo>
                  <a:lnTo>
                    <a:pt x="43224" y="0"/>
                  </a:lnTo>
                  <a:close/>
                </a:path>
              </a:pathLst>
            </a:custGeom>
            <a:ln w="9524">
              <a:solidFill>
                <a:srgbClr val="666666"/>
              </a:solidFill>
            </a:ln>
          </p:spPr>
          <p:txBody>
            <a:bodyPr wrap="square" lIns="0" tIns="0" rIns="0" bIns="0" rtlCol="0"/>
            <a:lstStyle/>
            <a:p>
              <a:endParaRPr/>
            </a:p>
          </p:txBody>
        </p:sp>
        <p:sp>
          <p:nvSpPr>
            <p:cNvPr id="79" name="object 79"/>
            <p:cNvSpPr/>
            <p:nvPr/>
          </p:nvSpPr>
          <p:spPr>
            <a:xfrm>
              <a:off x="3669767" y="2875694"/>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80" name="object 80"/>
            <p:cNvSpPr/>
            <p:nvPr/>
          </p:nvSpPr>
          <p:spPr>
            <a:xfrm>
              <a:off x="3635317" y="2849594"/>
              <a:ext cx="44450" cy="38735"/>
            </a:xfrm>
            <a:custGeom>
              <a:avLst/>
              <a:gdLst/>
              <a:ahLst/>
              <a:cxnLst/>
              <a:rect l="l" t="t" r="r" b="b"/>
              <a:pathLst>
                <a:path w="44450" h="38735">
                  <a:moveTo>
                    <a:pt x="24949" y="38624"/>
                  </a:moveTo>
                  <a:lnTo>
                    <a:pt x="0" y="0"/>
                  </a:lnTo>
                  <a:lnTo>
                    <a:pt x="43949" y="13549"/>
                  </a:lnTo>
                  <a:lnTo>
                    <a:pt x="24949" y="38624"/>
                  </a:lnTo>
                  <a:close/>
                </a:path>
              </a:pathLst>
            </a:custGeom>
            <a:solidFill>
              <a:srgbClr val="666666"/>
            </a:solidFill>
          </p:spPr>
          <p:txBody>
            <a:bodyPr wrap="square" lIns="0" tIns="0" rIns="0" bIns="0" rtlCol="0"/>
            <a:lstStyle/>
            <a:p>
              <a:endParaRPr/>
            </a:p>
          </p:txBody>
        </p:sp>
        <p:sp>
          <p:nvSpPr>
            <p:cNvPr id="81" name="object 81"/>
            <p:cNvSpPr/>
            <p:nvPr/>
          </p:nvSpPr>
          <p:spPr>
            <a:xfrm>
              <a:off x="3635317" y="2849594"/>
              <a:ext cx="44450" cy="38735"/>
            </a:xfrm>
            <a:custGeom>
              <a:avLst/>
              <a:gdLst/>
              <a:ahLst/>
              <a:cxnLst/>
              <a:rect l="l" t="t" r="r" b="b"/>
              <a:pathLst>
                <a:path w="44450" h="38735">
                  <a:moveTo>
                    <a:pt x="43949" y="13549"/>
                  </a:moveTo>
                  <a:lnTo>
                    <a:pt x="0" y="0"/>
                  </a:lnTo>
                  <a:lnTo>
                    <a:pt x="24949" y="38624"/>
                  </a:lnTo>
                  <a:lnTo>
                    <a:pt x="43949" y="13549"/>
                  </a:lnTo>
                  <a:close/>
                </a:path>
              </a:pathLst>
            </a:custGeom>
            <a:ln w="9524">
              <a:solidFill>
                <a:srgbClr val="666666"/>
              </a:solidFill>
            </a:ln>
          </p:spPr>
          <p:txBody>
            <a:bodyPr wrap="square" lIns="0" tIns="0" rIns="0" bIns="0" rtlCol="0"/>
            <a:lstStyle/>
            <a:p>
              <a:endParaRPr/>
            </a:p>
          </p:txBody>
        </p:sp>
        <p:sp>
          <p:nvSpPr>
            <p:cNvPr id="82" name="object 82"/>
            <p:cNvSpPr/>
            <p:nvPr/>
          </p:nvSpPr>
          <p:spPr>
            <a:xfrm>
              <a:off x="3655717" y="1918983"/>
              <a:ext cx="1186815" cy="1797050"/>
            </a:xfrm>
            <a:custGeom>
              <a:avLst/>
              <a:gdLst/>
              <a:ahLst/>
              <a:cxnLst/>
              <a:rect l="l" t="t" r="r" b="b"/>
              <a:pathLst>
                <a:path w="1186814" h="1797050">
                  <a:moveTo>
                    <a:pt x="0" y="1796708"/>
                  </a:moveTo>
                  <a:lnTo>
                    <a:pt x="1186197" y="0"/>
                  </a:lnTo>
                </a:path>
              </a:pathLst>
            </a:custGeom>
            <a:ln w="9524">
              <a:solidFill>
                <a:srgbClr val="666666"/>
              </a:solidFill>
            </a:ln>
          </p:spPr>
          <p:txBody>
            <a:bodyPr wrap="square" lIns="0" tIns="0" rIns="0" bIns="0" rtlCol="0"/>
            <a:lstStyle/>
            <a:p>
              <a:endParaRPr/>
            </a:p>
          </p:txBody>
        </p:sp>
        <p:sp>
          <p:nvSpPr>
            <p:cNvPr id="83" name="object 83"/>
            <p:cNvSpPr/>
            <p:nvPr/>
          </p:nvSpPr>
          <p:spPr>
            <a:xfrm>
              <a:off x="3631892" y="3707017"/>
              <a:ext cx="37465" cy="45085"/>
            </a:xfrm>
            <a:custGeom>
              <a:avLst/>
              <a:gdLst/>
              <a:ahLst/>
              <a:cxnLst/>
              <a:rect l="l" t="t" r="r" b="b"/>
              <a:pathLst>
                <a:path w="37464" h="45085">
                  <a:moveTo>
                    <a:pt x="0" y="44749"/>
                  </a:moveTo>
                  <a:lnTo>
                    <a:pt x="10674" y="0"/>
                  </a:lnTo>
                  <a:lnTo>
                    <a:pt x="36949" y="17349"/>
                  </a:lnTo>
                  <a:lnTo>
                    <a:pt x="0" y="44749"/>
                  </a:lnTo>
                  <a:close/>
                </a:path>
              </a:pathLst>
            </a:custGeom>
            <a:solidFill>
              <a:srgbClr val="666666"/>
            </a:solidFill>
          </p:spPr>
          <p:txBody>
            <a:bodyPr wrap="square" lIns="0" tIns="0" rIns="0" bIns="0" rtlCol="0"/>
            <a:lstStyle/>
            <a:p>
              <a:endParaRPr/>
            </a:p>
          </p:txBody>
        </p:sp>
        <p:sp>
          <p:nvSpPr>
            <p:cNvPr id="84" name="object 84"/>
            <p:cNvSpPr/>
            <p:nvPr/>
          </p:nvSpPr>
          <p:spPr>
            <a:xfrm>
              <a:off x="3631892" y="3707017"/>
              <a:ext cx="37465" cy="45085"/>
            </a:xfrm>
            <a:custGeom>
              <a:avLst/>
              <a:gdLst/>
              <a:ahLst/>
              <a:cxnLst/>
              <a:rect l="l" t="t" r="r" b="b"/>
              <a:pathLst>
                <a:path w="37464" h="45085">
                  <a:moveTo>
                    <a:pt x="10674" y="0"/>
                  </a:moveTo>
                  <a:lnTo>
                    <a:pt x="0" y="44749"/>
                  </a:lnTo>
                  <a:lnTo>
                    <a:pt x="36949" y="17349"/>
                  </a:lnTo>
                  <a:lnTo>
                    <a:pt x="10674" y="0"/>
                  </a:lnTo>
                  <a:close/>
                </a:path>
              </a:pathLst>
            </a:custGeom>
            <a:ln w="9524">
              <a:solidFill>
                <a:srgbClr val="666666"/>
              </a:solidFill>
            </a:ln>
          </p:spPr>
          <p:txBody>
            <a:bodyPr wrap="square" lIns="0" tIns="0" rIns="0" bIns="0" rtlCol="0"/>
            <a:lstStyle/>
            <a:p>
              <a:endParaRPr/>
            </a:p>
          </p:txBody>
        </p:sp>
        <p:sp>
          <p:nvSpPr>
            <p:cNvPr id="85" name="object 85"/>
            <p:cNvSpPr/>
            <p:nvPr/>
          </p:nvSpPr>
          <p:spPr>
            <a:xfrm>
              <a:off x="3669767" y="2841169"/>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6" name="object 86"/>
            <p:cNvSpPr/>
            <p:nvPr/>
          </p:nvSpPr>
          <p:spPr>
            <a:xfrm>
              <a:off x="3635317" y="3716342"/>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87" name="object 87"/>
            <p:cNvSpPr/>
            <p:nvPr/>
          </p:nvSpPr>
          <p:spPr>
            <a:xfrm>
              <a:off x="3635317" y="3716342"/>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88" name="object 88"/>
            <p:cNvSpPr/>
            <p:nvPr/>
          </p:nvSpPr>
          <p:spPr>
            <a:xfrm>
              <a:off x="368136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9" name="object 89"/>
            <p:cNvSpPr/>
            <p:nvPr/>
          </p:nvSpPr>
          <p:spPr>
            <a:xfrm>
              <a:off x="3638142" y="3747642"/>
              <a:ext cx="43815" cy="31750"/>
            </a:xfrm>
            <a:custGeom>
              <a:avLst/>
              <a:gdLst/>
              <a:ahLst/>
              <a:cxnLst/>
              <a:rect l="l" t="t" r="r" b="b"/>
              <a:pathLst>
                <a:path w="43814"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90" name="object 90"/>
            <p:cNvSpPr/>
            <p:nvPr/>
          </p:nvSpPr>
          <p:spPr>
            <a:xfrm>
              <a:off x="3638142" y="3747642"/>
              <a:ext cx="43815" cy="31750"/>
            </a:xfrm>
            <a:custGeom>
              <a:avLst/>
              <a:gdLst/>
              <a:ahLst/>
              <a:cxnLst/>
              <a:rect l="l" t="t" r="r" b="b"/>
              <a:pathLst>
                <a:path w="43814"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91" name="object 91"/>
            <p:cNvSpPr/>
            <p:nvPr/>
          </p:nvSpPr>
          <p:spPr>
            <a:xfrm>
              <a:off x="3669767" y="3763392"/>
              <a:ext cx="1172210" cy="887730"/>
            </a:xfrm>
            <a:custGeom>
              <a:avLst/>
              <a:gdLst/>
              <a:ahLst/>
              <a:cxnLst/>
              <a:rect l="l" t="t" r="r" b="b"/>
              <a:pathLst>
                <a:path w="1172210" h="887729">
                  <a:moveTo>
                    <a:pt x="0" y="887673"/>
                  </a:moveTo>
                  <a:lnTo>
                    <a:pt x="1172147" y="0"/>
                  </a:lnTo>
                </a:path>
              </a:pathLst>
            </a:custGeom>
            <a:ln w="9524">
              <a:solidFill>
                <a:srgbClr val="666666"/>
              </a:solidFill>
            </a:ln>
          </p:spPr>
          <p:txBody>
            <a:bodyPr wrap="square" lIns="0" tIns="0" rIns="0" bIns="0" rtlCol="0"/>
            <a:lstStyle/>
            <a:p>
              <a:endParaRPr/>
            </a:p>
          </p:txBody>
        </p:sp>
        <p:sp>
          <p:nvSpPr>
            <p:cNvPr id="92" name="object 92"/>
            <p:cNvSpPr/>
            <p:nvPr/>
          </p:nvSpPr>
          <p:spPr>
            <a:xfrm>
              <a:off x="3635317" y="4638540"/>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93" name="object 93"/>
            <p:cNvSpPr/>
            <p:nvPr/>
          </p:nvSpPr>
          <p:spPr>
            <a:xfrm>
              <a:off x="3635317" y="4638540"/>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94" name="object 94"/>
            <p:cNvSpPr/>
            <p:nvPr/>
          </p:nvSpPr>
          <p:spPr>
            <a:xfrm>
              <a:off x="3655717" y="28411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5" name="object 95"/>
            <p:cNvSpPr/>
            <p:nvPr/>
          </p:nvSpPr>
          <p:spPr>
            <a:xfrm>
              <a:off x="3631892" y="4629215"/>
              <a:ext cx="37465" cy="45085"/>
            </a:xfrm>
            <a:custGeom>
              <a:avLst/>
              <a:gdLst/>
              <a:ahLst/>
              <a:cxnLst/>
              <a:rect l="l" t="t" r="r" b="b"/>
              <a:pathLst>
                <a:path w="37464" h="45085">
                  <a:moveTo>
                    <a:pt x="0" y="44749"/>
                  </a:moveTo>
                  <a:lnTo>
                    <a:pt x="10674" y="0"/>
                  </a:lnTo>
                  <a:lnTo>
                    <a:pt x="36949" y="17324"/>
                  </a:lnTo>
                  <a:lnTo>
                    <a:pt x="0" y="44749"/>
                  </a:lnTo>
                  <a:close/>
                </a:path>
              </a:pathLst>
            </a:custGeom>
            <a:solidFill>
              <a:srgbClr val="666666"/>
            </a:solidFill>
          </p:spPr>
          <p:txBody>
            <a:bodyPr wrap="square" lIns="0" tIns="0" rIns="0" bIns="0" rtlCol="0"/>
            <a:lstStyle/>
            <a:p>
              <a:endParaRPr/>
            </a:p>
          </p:txBody>
        </p:sp>
        <p:sp>
          <p:nvSpPr>
            <p:cNvPr id="96" name="object 96"/>
            <p:cNvSpPr/>
            <p:nvPr/>
          </p:nvSpPr>
          <p:spPr>
            <a:xfrm>
              <a:off x="3631892" y="4629215"/>
              <a:ext cx="37465" cy="45085"/>
            </a:xfrm>
            <a:custGeom>
              <a:avLst/>
              <a:gdLst/>
              <a:ahLst/>
              <a:cxnLst/>
              <a:rect l="l" t="t" r="r" b="b"/>
              <a:pathLst>
                <a:path w="37464" h="45085">
                  <a:moveTo>
                    <a:pt x="10674" y="0"/>
                  </a:moveTo>
                  <a:lnTo>
                    <a:pt x="0" y="44749"/>
                  </a:lnTo>
                  <a:lnTo>
                    <a:pt x="36949" y="17324"/>
                  </a:lnTo>
                  <a:lnTo>
                    <a:pt x="10674" y="0"/>
                  </a:lnTo>
                  <a:close/>
                </a:path>
              </a:pathLst>
            </a:custGeom>
            <a:ln w="9524">
              <a:solidFill>
                <a:srgbClr val="666666"/>
              </a:solidFill>
            </a:ln>
          </p:spPr>
          <p:txBody>
            <a:bodyPr wrap="square" lIns="0" tIns="0" rIns="0" bIns="0" rtlCol="0"/>
            <a:lstStyle/>
            <a:p>
              <a:endParaRPr/>
            </a:p>
          </p:txBody>
        </p:sp>
        <p:sp>
          <p:nvSpPr>
            <p:cNvPr id="97" name="object 97"/>
            <p:cNvSpPr/>
            <p:nvPr/>
          </p:nvSpPr>
          <p:spPr>
            <a:xfrm>
              <a:off x="3647242" y="1918983"/>
              <a:ext cx="1195070" cy="2714625"/>
            </a:xfrm>
            <a:custGeom>
              <a:avLst/>
              <a:gdLst/>
              <a:ahLst/>
              <a:cxnLst/>
              <a:rect l="l" t="t" r="r" b="b"/>
              <a:pathLst>
                <a:path w="1195070" h="2714625">
                  <a:moveTo>
                    <a:pt x="0" y="2714282"/>
                  </a:moveTo>
                  <a:lnTo>
                    <a:pt x="1194672" y="0"/>
                  </a:lnTo>
                </a:path>
              </a:pathLst>
            </a:custGeom>
            <a:ln w="9524">
              <a:solidFill>
                <a:srgbClr val="666666"/>
              </a:solidFill>
            </a:ln>
          </p:spPr>
          <p:txBody>
            <a:bodyPr wrap="square" lIns="0" tIns="0" rIns="0" bIns="0" rtlCol="0"/>
            <a:lstStyle/>
            <a:p>
              <a:endParaRPr/>
            </a:p>
          </p:txBody>
        </p:sp>
        <p:sp>
          <p:nvSpPr>
            <p:cNvPr id="98" name="object 98"/>
            <p:cNvSpPr/>
            <p:nvPr/>
          </p:nvSpPr>
          <p:spPr>
            <a:xfrm>
              <a:off x="3629817" y="4626940"/>
              <a:ext cx="32384" cy="46355"/>
            </a:xfrm>
            <a:custGeom>
              <a:avLst/>
              <a:gdLst/>
              <a:ahLst/>
              <a:cxnLst/>
              <a:rect l="l" t="t" r="r" b="b"/>
              <a:pathLst>
                <a:path w="32385" h="46354">
                  <a:moveTo>
                    <a:pt x="0" y="45899"/>
                  </a:moveTo>
                  <a:lnTo>
                    <a:pt x="3024" y="0"/>
                  </a:lnTo>
                  <a:lnTo>
                    <a:pt x="31824" y="12674"/>
                  </a:lnTo>
                  <a:lnTo>
                    <a:pt x="0" y="45899"/>
                  </a:lnTo>
                  <a:close/>
                </a:path>
              </a:pathLst>
            </a:custGeom>
            <a:solidFill>
              <a:srgbClr val="666666"/>
            </a:solidFill>
          </p:spPr>
          <p:txBody>
            <a:bodyPr wrap="square" lIns="0" tIns="0" rIns="0" bIns="0" rtlCol="0"/>
            <a:lstStyle/>
            <a:p>
              <a:endParaRPr/>
            </a:p>
          </p:txBody>
        </p:sp>
        <p:sp>
          <p:nvSpPr>
            <p:cNvPr id="99" name="object 99"/>
            <p:cNvSpPr/>
            <p:nvPr/>
          </p:nvSpPr>
          <p:spPr>
            <a:xfrm>
              <a:off x="3629817" y="4626940"/>
              <a:ext cx="32384" cy="46355"/>
            </a:xfrm>
            <a:custGeom>
              <a:avLst/>
              <a:gdLst/>
              <a:ahLst/>
              <a:cxnLst/>
              <a:rect l="l" t="t" r="r" b="b"/>
              <a:pathLst>
                <a:path w="32385" h="46354">
                  <a:moveTo>
                    <a:pt x="3024" y="0"/>
                  </a:moveTo>
                  <a:lnTo>
                    <a:pt x="0" y="45899"/>
                  </a:lnTo>
                  <a:lnTo>
                    <a:pt x="31824" y="12674"/>
                  </a:lnTo>
                  <a:lnTo>
                    <a:pt x="3024" y="0"/>
                  </a:lnTo>
                  <a:close/>
                </a:path>
              </a:pathLst>
            </a:custGeom>
            <a:ln w="9524">
              <a:solidFill>
                <a:srgbClr val="666666"/>
              </a:solidFill>
            </a:ln>
          </p:spPr>
          <p:txBody>
            <a:bodyPr wrap="square" lIns="0" tIns="0" rIns="0" bIns="0" rtlCol="0"/>
            <a:lstStyle/>
            <a:p>
              <a:endParaRPr/>
            </a:p>
          </p:txBody>
        </p:sp>
        <p:sp>
          <p:nvSpPr>
            <p:cNvPr id="100" name="object 100"/>
            <p:cNvSpPr/>
            <p:nvPr/>
          </p:nvSpPr>
          <p:spPr>
            <a:xfrm>
              <a:off x="5553363" y="1939048"/>
              <a:ext cx="1164590" cy="43688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a:p>
          </p:txBody>
        </p:sp>
        <p:sp>
          <p:nvSpPr>
            <p:cNvPr id="101" name="object 101"/>
            <p:cNvSpPr/>
            <p:nvPr/>
          </p:nvSpPr>
          <p:spPr>
            <a:xfrm>
              <a:off x="5512913" y="1923873"/>
              <a:ext cx="46355" cy="30480"/>
            </a:xfrm>
            <a:custGeom>
              <a:avLst/>
              <a:gdLst/>
              <a:ahLst/>
              <a:cxnLst/>
              <a:rect l="l" t="t" r="r" b="b"/>
              <a:pathLst>
                <a:path w="46354" h="30480">
                  <a:moveTo>
                    <a:pt x="34949" y="29907"/>
                  </a:moveTo>
                  <a:lnTo>
                    <a:pt x="0" y="0"/>
                  </a:lnTo>
                  <a:lnTo>
                    <a:pt x="45974" y="444"/>
                  </a:lnTo>
                  <a:lnTo>
                    <a:pt x="34949" y="29907"/>
                  </a:lnTo>
                  <a:close/>
                </a:path>
              </a:pathLst>
            </a:custGeom>
            <a:solidFill>
              <a:srgbClr val="666666"/>
            </a:solidFill>
          </p:spPr>
          <p:txBody>
            <a:bodyPr wrap="square" lIns="0" tIns="0" rIns="0" bIns="0" rtlCol="0"/>
            <a:lstStyle/>
            <a:p>
              <a:endParaRPr/>
            </a:p>
          </p:txBody>
        </p:sp>
        <p:sp>
          <p:nvSpPr>
            <p:cNvPr id="102" name="object 102"/>
            <p:cNvSpPr/>
            <p:nvPr/>
          </p:nvSpPr>
          <p:spPr>
            <a:xfrm>
              <a:off x="5512913" y="1923873"/>
              <a:ext cx="46355" cy="30480"/>
            </a:xfrm>
            <a:custGeom>
              <a:avLst/>
              <a:gdLst/>
              <a:ahLst/>
              <a:cxnLst/>
              <a:rect l="l" t="t" r="r" b="b"/>
              <a:pathLst>
                <a:path w="46354" h="30480">
                  <a:moveTo>
                    <a:pt x="45974" y="444"/>
                  </a:moveTo>
                  <a:lnTo>
                    <a:pt x="0" y="0"/>
                  </a:lnTo>
                  <a:lnTo>
                    <a:pt x="34949" y="29907"/>
                  </a:lnTo>
                  <a:lnTo>
                    <a:pt x="45974" y="444"/>
                  </a:lnTo>
                  <a:close/>
                </a:path>
              </a:pathLst>
            </a:custGeom>
            <a:ln w="9524">
              <a:solidFill>
                <a:srgbClr val="666666"/>
              </a:solidFill>
            </a:ln>
          </p:spPr>
          <p:txBody>
            <a:bodyPr wrap="square" lIns="0" tIns="0" rIns="0" bIns="0" rtlCol="0"/>
            <a:lstStyle/>
            <a:p>
              <a:endParaRPr/>
            </a:p>
          </p:txBody>
        </p:sp>
        <p:sp>
          <p:nvSpPr>
            <p:cNvPr id="103" name="object 103"/>
            <p:cNvSpPr/>
            <p:nvPr/>
          </p:nvSpPr>
          <p:spPr>
            <a:xfrm>
              <a:off x="5537688" y="1961823"/>
              <a:ext cx="1180465" cy="1336675"/>
            </a:xfrm>
            <a:custGeom>
              <a:avLst/>
              <a:gdLst/>
              <a:ahLst/>
              <a:cxnLst/>
              <a:rect l="l" t="t" r="r" b="b"/>
              <a:pathLst>
                <a:path w="1180465" h="1336675">
                  <a:moveTo>
                    <a:pt x="0" y="0"/>
                  </a:moveTo>
                  <a:lnTo>
                    <a:pt x="1179872" y="1336244"/>
                  </a:lnTo>
                </a:path>
              </a:pathLst>
            </a:custGeom>
            <a:ln w="9524">
              <a:solidFill>
                <a:srgbClr val="666666"/>
              </a:solidFill>
            </a:ln>
          </p:spPr>
          <p:txBody>
            <a:bodyPr wrap="square" lIns="0" tIns="0" rIns="0" bIns="0" rtlCol="0"/>
            <a:lstStyle/>
            <a:p>
              <a:endParaRPr/>
            </a:p>
          </p:txBody>
        </p:sp>
        <p:sp>
          <p:nvSpPr>
            <p:cNvPr id="104" name="object 104"/>
            <p:cNvSpPr/>
            <p:nvPr/>
          </p:nvSpPr>
          <p:spPr>
            <a:xfrm>
              <a:off x="5509088" y="1929421"/>
              <a:ext cx="40640" cy="43180"/>
            </a:xfrm>
            <a:custGeom>
              <a:avLst/>
              <a:gdLst/>
              <a:ahLst/>
              <a:cxnLst/>
              <a:rect l="l" t="t" r="r" b="b"/>
              <a:pathLst>
                <a:path w="40639" h="43180">
                  <a:moveTo>
                    <a:pt x="16799" y="42814"/>
                  </a:moveTo>
                  <a:lnTo>
                    <a:pt x="0" y="0"/>
                  </a:lnTo>
                  <a:lnTo>
                    <a:pt x="40399" y="21989"/>
                  </a:lnTo>
                  <a:lnTo>
                    <a:pt x="16799" y="42814"/>
                  </a:lnTo>
                  <a:close/>
                </a:path>
              </a:pathLst>
            </a:custGeom>
            <a:solidFill>
              <a:srgbClr val="666666"/>
            </a:solidFill>
          </p:spPr>
          <p:txBody>
            <a:bodyPr wrap="square" lIns="0" tIns="0" rIns="0" bIns="0" rtlCol="0"/>
            <a:lstStyle/>
            <a:p>
              <a:endParaRPr/>
            </a:p>
          </p:txBody>
        </p:sp>
        <p:sp>
          <p:nvSpPr>
            <p:cNvPr id="105" name="object 105"/>
            <p:cNvSpPr/>
            <p:nvPr/>
          </p:nvSpPr>
          <p:spPr>
            <a:xfrm>
              <a:off x="5509088" y="1929421"/>
              <a:ext cx="40640" cy="43180"/>
            </a:xfrm>
            <a:custGeom>
              <a:avLst/>
              <a:gdLst/>
              <a:ahLst/>
              <a:cxnLst/>
              <a:rect l="l" t="t" r="r" b="b"/>
              <a:pathLst>
                <a:path w="40639" h="43180">
                  <a:moveTo>
                    <a:pt x="40399" y="21989"/>
                  </a:moveTo>
                  <a:lnTo>
                    <a:pt x="0" y="0"/>
                  </a:lnTo>
                  <a:lnTo>
                    <a:pt x="16799" y="42814"/>
                  </a:lnTo>
                  <a:lnTo>
                    <a:pt x="40399" y="21989"/>
                  </a:lnTo>
                  <a:close/>
                </a:path>
              </a:pathLst>
            </a:custGeom>
            <a:ln w="9524">
              <a:solidFill>
                <a:srgbClr val="666666"/>
              </a:solidFill>
            </a:ln>
          </p:spPr>
          <p:txBody>
            <a:bodyPr wrap="square" lIns="0" tIns="0" rIns="0" bIns="0" rtlCol="0"/>
            <a:lstStyle/>
            <a:p>
              <a:endParaRPr/>
            </a:p>
          </p:txBody>
        </p:sp>
        <p:sp>
          <p:nvSpPr>
            <p:cNvPr id="106" name="object 106"/>
            <p:cNvSpPr/>
            <p:nvPr/>
          </p:nvSpPr>
          <p:spPr>
            <a:xfrm>
              <a:off x="5526588" y="1969498"/>
              <a:ext cx="1191260" cy="2251075"/>
            </a:xfrm>
            <a:custGeom>
              <a:avLst/>
              <a:gdLst/>
              <a:ahLst/>
              <a:cxnLst/>
              <a:rect l="l" t="t" r="r" b="b"/>
              <a:pathLst>
                <a:path w="1191259" h="2251075">
                  <a:moveTo>
                    <a:pt x="0" y="0"/>
                  </a:moveTo>
                  <a:lnTo>
                    <a:pt x="1190972" y="2250792"/>
                  </a:lnTo>
                </a:path>
              </a:pathLst>
            </a:custGeom>
            <a:ln w="9524">
              <a:solidFill>
                <a:srgbClr val="666666"/>
              </a:solidFill>
            </a:ln>
          </p:spPr>
          <p:txBody>
            <a:bodyPr wrap="square" lIns="0" tIns="0" rIns="0" bIns="0" rtlCol="0"/>
            <a:lstStyle/>
            <a:p>
              <a:endParaRPr/>
            </a:p>
          </p:txBody>
        </p:sp>
        <p:sp>
          <p:nvSpPr>
            <p:cNvPr id="107" name="object 107"/>
            <p:cNvSpPr/>
            <p:nvPr/>
          </p:nvSpPr>
          <p:spPr>
            <a:xfrm>
              <a:off x="5506363" y="1931291"/>
              <a:ext cx="34290" cy="45720"/>
            </a:xfrm>
            <a:custGeom>
              <a:avLst/>
              <a:gdLst/>
              <a:ahLst/>
              <a:cxnLst/>
              <a:rect l="l" t="t" r="r" b="b"/>
              <a:pathLst>
                <a:path w="34289" h="45719">
                  <a:moveTo>
                    <a:pt x="6324" y="45564"/>
                  </a:moveTo>
                  <a:lnTo>
                    <a:pt x="0" y="0"/>
                  </a:lnTo>
                  <a:lnTo>
                    <a:pt x="34124" y="30847"/>
                  </a:lnTo>
                  <a:lnTo>
                    <a:pt x="6324" y="45564"/>
                  </a:lnTo>
                  <a:close/>
                </a:path>
              </a:pathLst>
            </a:custGeom>
            <a:solidFill>
              <a:srgbClr val="666666"/>
            </a:solidFill>
          </p:spPr>
          <p:txBody>
            <a:bodyPr wrap="square" lIns="0" tIns="0" rIns="0" bIns="0" rtlCol="0"/>
            <a:lstStyle/>
            <a:p>
              <a:endParaRPr/>
            </a:p>
          </p:txBody>
        </p:sp>
        <p:sp>
          <p:nvSpPr>
            <p:cNvPr id="108" name="object 108"/>
            <p:cNvSpPr/>
            <p:nvPr/>
          </p:nvSpPr>
          <p:spPr>
            <a:xfrm>
              <a:off x="5506363" y="1931291"/>
              <a:ext cx="34290" cy="45720"/>
            </a:xfrm>
            <a:custGeom>
              <a:avLst/>
              <a:gdLst/>
              <a:ahLst/>
              <a:cxnLst/>
              <a:rect l="l" t="t" r="r" b="b"/>
              <a:pathLst>
                <a:path w="34289" h="45719">
                  <a:moveTo>
                    <a:pt x="34124" y="30847"/>
                  </a:moveTo>
                  <a:lnTo>
                    <a:pt x="0" y="0"/>
                  </a:lnTo>
                  <a:lnTo>
                    <a:pt x="6324" y="45564"/>
                  </a:lnTo>
                  <a:lnTo>
                    <a:pt x="34124" y="30847"/>
                  </a:lnTo>
                  <a:close/>
                </a:path>
              </a:pathLst>
            </a:custGeom>
            <a:ln w="9524">
              <a:solidFill>
                <a:srgbClr val="666666"/>
              </a:solidFill>
            </a:ln>
          </p:spPr>
          <p:txBody>
            <a:bodyPr wrap="square" lIns="0" tIns="0" rIns="0" bIns="0" rtlCol="0"/>
            <a:lstStyle/>
            <a:p>
              <a:endParaRPr/>
            </a:p>
          </p:txBody>
        </p:sp>
        <p:sp>
          <p:nvSpPr>
            <p:cNvPr id="109" name="object 109"/>
            <p:cNvSpPr/>
            <p:nvPr/>
          </p:nvSpPr>
          <p:spPr>
            <a:xfrm>
              <a:off x="5553238" y="2375582"/>
              <a:ext cx="1164590" cy="445770"/>
            </a:xfrm>
            <a:custGeom>
              <a:avLst/>
              <a:gdLst/>
              <a:ahLst/>
              <a:cxnLst/>
              <a:rect l="l" t="t" r="r" b="b"/>
              <a:pathLst>
                <a:path w="1164590" h="445769">
                  <a:moveTo>
                    <a:pt x="0" y="445186"/>
                  </a:moveTo>
                  <a:lnTo>
                    <a:pt x="1164322" y="0"/>
                  </a:lnTo>
                </a:path>
              </a:pathLst>
            </a:custGeom>
            <a:ln w="9524">
              <a:solidFill>
                <a:srgbClr val="666666"/>
              </a:solidFill>
            </a:ln>
          </p:spPr>
          <p:txBody>
            <a:bodyPr wrap="square" lIns="0" tIns="0" rIns="0" bIns="0" rtlCol="0"/>
            <a:lstStyle/>
            <a:p>
              <a:endParaRPr/>
            </a:p>
          </p:txBody>
        </p:sp>
        <p:sp>
          <p:nvSpPr>
            <p:cNvPr id="110" name="object 110"/>
            <p:cNvSpPr/>
            <p:nvPr/>
          </p:nvSpPr>
          <p:spPr>
            <a:xfrm>
              <a:off x="5512863" y="2806069"/>
              <a:ext cx="46355" cy="30480"/>
            </a:xfrm>
            <a:custGeom>
              <a:avLst/>
              <a:gdLst/>
              <a:ahLst/>
              <a:cxnLst/>
              <a:rect l="l" t="t" r="r" b="b"/>
              <a:pathLst>
                <a:path w="46354" h="30480">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11" name="object 111"/>
            <p:cNvSpPr/>
            <p:nvPr/>
          </p:nvSpPr>
          <p:spPr>
            <a:xfrm>
              <a:off x="5512863" y="2806069"/>
              <a:ext cx="46355" cy="30480"/>
            </a:xfrm>
            <a:custGeom>
              <a:avLst/>
              <a:gdLst/>
              <a:ahLst/>
              <a:cxnLst/>
              <a:rect l="l" t="t" r="r" b="b"/>
              <a:pathLst>
                <a:path w="46354" h="30480">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12" name="object 112"/>
            <p:cNvSpPr/>
            <p:nvPr/>
          </p:nvSpPr>
          <p:spPr>
            <a:xfrm>
              <a:off x="5553363" y="2861244"/>
              <a:ext cx="1164590" cy="43688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a:p>
          </p:txBody>
        </p:sp>
        <p:sp>
          <p:nvSpPr>
            <p:cNvPr id="113" name="object 113"/>
            <p:cNvSpPr/>
            <p:nvPr/>
          </p:nvSpPr>
          <p:spPr>
            <a:xfrm>
              <a:off x="5512913" y="2846069"/>
              <a:ext cx="46355" cy="30480"/>
            </a:xfrm>
            <a:custGeom>
              <a:avLst/>
              <a:gdLst/>
              <a:ahLst/>
              <a:cxnLst/>
              <a:rect l="l" t="t" r="r" b="b"/>
              <a:pathLst>
                <a:path w="46354" h="30480">
                  <a:moveTo>
                    <a:pt x="34949" y="29899"/>
                  </a:moveTo>
                  <a:lnTo>
                    <a:pt x="0" y="0"/>
                  </a:lnTo>
                  <a:lnTo>
                    <a:pt x="45974" y="449"/>
                  </a:lnTo>
                  <a:lnTo>
                    <a:pt x="34949" y="29899"/>
                  </a:lnTo>
                  <a:close/>
                </a:path>
              </a:pathLst>
            </a:custGeom>
            <a:solidFill>
              <a:srgbClr val="666666"/>
            </a:solidFill>
          </p:spPr>
          <p:txBody>
            <a:bodyPr wrap="square" lIns="0" tIns="0" rIns="0" bIns="0" rtlCol="0"/>
            <a:lstStyle/>
            <a:p>
              <a:endParaRPr/>
            </a:p>
          </p:txBody>
        </p:sp>
        <p:sp>
          <p:nvSpPr>
            <p:cNvPr id="114" name="object 114"/>
            <p:cNvSpPr/>
            <p:nvPr/>
          </p:nvSpPr>
          <p:spPr>
            <a:xfrm>
              <a:off x="5512913" y="2846069"/>
              <a:ext cx="46355" cy="30480"/>
            </a:xfrm>
            <a:custGeom>
              <a:avLst/>
              <a:gdLst/>
              <a:ahLst/>
              <a:cxnLst/>
              <a:rect l="l" t="t" r="r" b="b"/>
              <a:pathLst>
                <a:path w="46354" h="30480">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a:p>
          </p:txBody>
        </p:sp>
        <p:sp>
          <p:nvSpPr>
            <p:cNvPr id="115" name="object 115"/>
            <p:cNvSpPr/>
            <p:nvPr/>
          </p:nvSpPr>
          <p:spPr>
            <a:xfrm>
              <a:off x="5537688" y="288401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6" name="object 116"/>
            <p:cNvSpPr/>
            <p:nvPr/>
          </p:nvSpPr>
          <p:spPr>
            <a:xfrm>
              <a:off x="5509088" y="2851619"/>
              <a:ext cx="40640" cy="43180"/>
            </a:xfrm>
            <a:custGeom>
              <a:avLst/>
              <a:gdLst/>
              <a:ahLst/>
              <a:cxnLst/>
              <a:rect l="l" t="t" r="r" b="b"/>
              <a:pathLst>
                <a:path w="40639" h="43180">
                  <a:moveTo>
                    <a:pt x="16799" y="42824"/>
                  </a:moveTo>
                  <a:lnTo>
                    <a:pt x="0" y="0"/>
                  </a:lnTo>
                  <a:lnTo>
                    <a:pt x="40399" y="21999"/>
                  </a:lnTo>
                  <a:lnTo>
                    <a:pt x="16799" y="42824"/>
                  </a:lnTo>
                  <a:close/>
                </a:path>
              </a:pathLst>
            </a:custGeom>
            <a:solidFill>
              <a:srgbClr val="666666"/>
            </a:solidFill>
          </p:spPr>
          <p:txBody>
            <a:bodyPr wrap="square" lIns="0" tIns="0" rIns="0" bIns="0" rtlCol="0"/>
            <a:lstStyle/>
            <a:p>
              <a:endParaRPr/>
            </a:p>
          </p:txBody>
        </p:sp>
        <p:sp>
          <p:nvSpPr>
            <p:cNvPr id="117" name="object 117"/>
            <p:cNvSpPr/>
            <p:nvPr/>
          </p:nvSpPr>
          <p:spPr>
            <a:xfrm>
              <a:off x="5509088" y="2851619"/>
              <a:ext cx="40640" cy="43180"/>
            </a:xfrm>
            <a:custGeom>
              <a:avLst/>
              <a:gdLst/>
              <a:ahLst/>
              <a:cxnLst/>
              <a:rect l="l" t="t" r="r" b="b"/>
              <a:pathLst>
                <a:path w="40639" h="43180">
                  <a:moveTo>
                    <a:pt x="40399" y="21999"/>
                  </a:moveTo>
                  <a:lnTo>
                    <a:pt x="0" y="0"/>
                  </a:lnTo>
                  <a:lnTo>
                    <a:pt x="16799" y="42824"/>
                  </a:lnTo>
                  <a:lnTo>
                    <a:pt x="40399" y="21999"/>
                  </a:lnTo>
                  <a:close/>
                </a:path>
              </a:pathLst>
            </a:custGeom>
            <a:ln w="9524">
              <a:solidFill>
                <a:srgbClr val="666666"/>
              </a:solidFill>
            </a:ln>
          </p:spPr>
          <p:txBody>
            <a:bodyPr wrap="square" lIns="0" tIns="0" rIns="0" bIns="0" rtlCol="0"/>
            <a:lstStyle/>
            <a:p>
              <a:endParaRPr/>
            </a:p>
          </p:txBody>
        </p:sp>
        <p:sp>
          <p:nvSpPr>
            <p:cNvPr id="118" name="object 118"/>
            <p:cNvSpPr/>
            <p:nvPr/>
          </p:nvSpPr>
          <p:spPr>
            <a:xfrm>
              <a:off x="5537563" y="2375582"/>
              <a:ext cx="1180465" cy="1344930"/>
            </a:xfrm>
            <a:custGeom>
              <a:avLst/>
              <a:gdLst/>
              <a:ahLst/>
              <a:cxnLst/>
              <a:rect l="l" t="t" r="r" b="b"/>
              <a:pathLst>
                <a:path w="1180465" h="1344929">
                  <a:moveTo>
                    <a:pt x="0" y="1344834"/>
                  </a:moveTo>
                  <a:lnTo>
                    <a:pt x="1179997" y="0"/>
                  </a:lnTo>
                </a:path>
              </a:pathLst>
            </a:custGeom>
            <a:ln w="9524">
              <a:solidFill>
                <a:srgbClr val="666666"/>
              </a:solidFill>
            </a:ln>
          </p:spPr>
          <p:txBody>
            <a:bodyPr wrap="square" lIns="0" tIns="0" rIns="0" bIns="0" rtlCol="0"/>
            <a:lstStyle/>
            <a:p>
              <a:endParaRPr/>
            </a:p>
          </p:txBody>
        </p:sp>
        <p:sp>
          <p:nvSpPr>
            <p:cNvPr id="119" name="object 119"/>
            <p:cNvSpPr/>
            <p:nvPr/>
          </p:nvSpPr>
          <p:spPr>
            <a:xfrm>
              <a:off x="5509038" y="3710042"/>
              <a:ext cx="40640" cy="43180"/>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a:p>
          </p:txBody>
        </p:sp>
        <p:sp>
          <p:nvSpPr>
            <p:cNvPr id="120" name="object 120"/>
            <p:cNvSpPr/>
            <p:nvPr/>
          </p:nvSpPr>
          <p:spPr>
            <a:xfrm>
              <a:off x="5509038" y="3710042"/>
              <a:ext cx="40640" cy="43180"/>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a:p>
          </p:txBody>
        </p:sp>
        <p:sp>
          <p:nvSpPr>
            <p:cNvPr id="121" name="object 121"/>
            <p:cNvSpPr/>
            <p:nvPr/>
          </p:nvSpPr>
          <p:spPr>
            <a:xfrm>
              <a:off x="5553238" y="3297793"/>
              <a:ext cx="1164590" cy="445770"/>
            </a:xfrm>
            <a:custGeom>
              <a:avLst/>
              <a:gdLst/>
              <a:ahLst/>
              <a:cxnLst/>
              <a:rect l="l" t="t" r="r" b="b"/>
              <a:pathLst>
                <a:path w="1164590" h="445770">
                  <a:moveTo>
                    <a:pt x="0" y="445174"/>
                  </a:moveTo>
                  <a:lnTo>
                    <a:pt x="1164322" y="0"/>
                  </a:lnTo>
                </a:path>
              </a:pathLst>
            </a:custGeom>
            <a:ln w="9524">
              <a:solidFill>
                <a:srgbClr val="666666"/>
              </a:solidFill>
            </a:ln>
          </p:spPr>
          <p:txBody>
            <a:bodyPr wrap="square" lIns="0" tIns="0" rIns="0" bIns="0" rtlCol="0"/>
            <a:lstStyle/>
            <a:p>
              <a:endParaRPr/>
            </a:p>
          </p:txBody>
        </p:sp>
        <p:sp>
          <p:nvSpPr>
            <p:cNvPr id="122" name="object 122"/>
            <p:cNvSpPr/>
            <p:nvPr/>
          </p:nvSpPr>
          <p:spPr>
            <a:xfrm>
              <a:off x="5512863" y="3728267"/>
              <a:ext cx="46355" cy="3048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23" name="object 123"/>
            <p:cNvSpPr/>
            <p:nvPr/>
          </p:nvSpPr>
          <p:spPr>
            <a:xfrm>
              <a:off x="5512863" y="3728267"/>
              <a:ext cx="46355" cy="3048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24" name="object 124"/>
            <p:cNvSpPr/>
            <p:nvPr/>
          </p:nvSpPr>
          <p:spPr>
            <a:xfrm>
              <a:off x="5553363" y="3783442"/>
              <a:ext cx="1164590" cy="43688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a:p>
          </p:txBody>
        </p:sp>
        <p:sp>
          <p:nvSpPr>
            <p:cNvPr id="125" name="object 125"/>
            <p:cNvSpPr/>
            <p:nvPr/>
          </p:nvSpPr>
          <p:spPr>
            <a:xfrm>
              <a:off x="5512913" y="3768267"/>
              <a:ext cx="46355" cy="30480"/>
            </a:xfrm>
            <a:custGeom>
              <a:avLst/>
              <a:gdLst/>
              <a:ahLst/>
              <a:cxnLst/>
              <a:rect l="l" t="t" r="r" b="b"/>
              <a:pathLst>
                <a:path w="46354" h="30479">
                  <a:moveTo>
                    <a:pt x="34949" y="29899"/>
                  </a:moveTo>
                  <a:lnTo>
                    <a:pt x="0" y="0"/>
                  </a:lnTo>
                  <a:lnTo>
                    <a:pt x="45974" y="449"/>
                  </a:lnTo>
                  <a:lnTo>
                    <a:pt x="34949" y="29899"/>
                  </a:lnTo>
                  <a:close/>
                </a:path>
              </a:pathLst>
            </a:custGeom>
            <a:solidFill>
              <a:srgbClr val="666666"/>
            </a:solidFill>
          </p:spPr>
          <p:txBody>
            <a:bodyPr wrap="square" lIns="0" tIns="0" rIns="0" bIns="0" rtlCol="0"/>
            <a:lstStyle/>
            <a:p>
              <a:endParaRPr/>
            </a:p>
          </p:txBody>
        </p:sp>
        <p:sp>
          <p:nvSpPr>
            <p:cNvPr id="126" name="object 126"/>
            <p:cNvSpPr/>
            <p:nvPr/>
          </p:nvSpPr>
          <p:spPr>
            <a:xfrm>
              <a:off x="5512913" y="3768267"/>
              <a:ext cx="46355" cy="30480"/>
            </a:xfrm>
            <a:custGeom>
              <a:avLst/>
              <a:gdLst/>
              <a:ahLst/>
              <a:cxnLst/>
              <a:rect l="l" t="t" r="r" b="b"/>
              <a:pathLst>
                <a:path w="46354" h="30479">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a:p>
          </p:txBody>
        </p:sp>
        <p:sp>
          <p:nvSpPr>
            <p:cNvPr id="127" name="object 127"/>
            <p:cNvSpPr/>
            <p:nvPr/>
          </p:nvSpPr>
          <p:spPr>
            <a:xfrm>
              <a:off x="5553238" y="4219966"/>
              <a:ext cx="1164590" cy="445770"/>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a:p>
          </p:txBody>
        </p:sp>
        <p:sp>
          <p:nvSpPr>
            <p:cNvPr id="128" name="object 128"/>
            <p:cNvSpPr/>
            <p:nvPr/>
          </p:nvSpPr>
          <p:spPr>
            <a:xfrm>
              <a:off x="5512863" y="4650465"/>
              <a:ext cx="46355" cy="3048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29" name="object 129"/>
            <p:cNvSpPr/>
            <p:nvPr/>
          </p:nvSpPr>
          <p:spPr>
            <a:xfrm>
              <a:off x="5512863" y="4650465"/>
              <a:ext cx="46355" cy="3048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30" name="object 130"/>
            <p:cNvSpPr/>
            <p:nvPr/>
          </p:nvSpPr>
          <p:spPr>
            <a:xfrm>
              <a:off x="5537563" y="3297793"/>
              <a:ext cx="1180465" cy="1344930"/>
            </a:xfrm>
            <a:custGeom>
              <a:avLst/>
              <a:gdLst/>
              <a:ahLst/>
              <a:cxnLst/>
              <a:rect l="l" t="t" r="r" b="b"/>
              <a:pathLst>
                <a:path w="1180465" h="1344929">
                  <a:moveTo>
                    <a:pt x="0" y="1344822"/>
                  </a:moveTo>
                  <a:lnTo>
                    <a:pt x="1179997" y="0"/>
                  </a:lnTo>
                </a:path>
              </a:pathLst>
            </a:custGeom>
            <a:ln w="9524">
              <a:solidFill>
                <a:srgbClr val="666666"/>
              </a:solidFill>
            </a:ln>
          </p:spPr>
          <p:txBody>
            <a:bodyPr wrap="square" lIns="0" tIns="0" rIns="0" bIns="0" rtlCol="0"/>
            <a:lstStyle/>
            <a:p>
              <a:endParaRPr/>
            </a:p>
          </p:txBody>
        </p:sp>
        <p:sp>
          <p:nvSpPr>
            <p:cNvPr id="131" name="object 131"/>
            <p:cNvSpPr/>
            <p:nvPr/>
          </p:nvSpPr>
          <p:spPr>
            <a:xfrm>
              <a:off x="5509038" y="4632240"/>
              <a:ext cx="40640" cy="43180"/>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a:p>
          </p:txBody>
        </p:sp>
        <p:sp>
          <p:nvSpPr>
            <p:cNvPr id="132" name="object 132"/>
            <p:cNvSpPr/>
            <p:nvPr/>
          </p:nvSpPr>
          <p:spPr>
            <a:xfrm>
              <a:off x="5509038" y="4632240"/>
              <a:ext cx="40640" cy="43180"/>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a:p>
          </p:txBody>
        </p:sp>
        <p:sp>
          <p:nvSpPr>
            <p:cNvPr id="133" name="object 133"/>
            <p:cNvSpPr/>
            <p:nvPr/>
          </p:nvSpPr>
          <p:spPr>
            <a:xfrm>
              <a:off x="5526514" y="2375582"/>
              <a:ext cx="1191260" cy="2259965"/>
            </a:xfrm>
            <a:custGeom>
              <a:avLst/>
              <a:gdLst/>
              <a:ahLst/>
              <a:cxnLst/>
              <a:rect l="l" t="t" r="r" b="b"/>
              <a:pathLst>
                <a:path w="1191259" h="2259965">
                  <a:moveTo>
                    <a:pt x="0" y="2259432"/>
                  </a:moveTo>
                  <a:lnTo>
                    <a:pt x="1191047" y="0"/>
                  </a:lnTo>
                </a:path>
              </a:pathLst>
            </a:custGeom>
            <a:ln w="9524">
              <a:solidFill>
                <a:srgbClr val="666666"/>
              </a:solidFill>
            </a:ln>
          </p:spPr>
          <p:txBody>
            <a:bodyPr wrap="square" lIns="0" tIns="0" rIns="0" bIns="0" rtlCol="0"/>
            <a:lstStyle/>
            <a:p>
              <a:endParaRPr/>
            </a:p>
          </p:txBody>
        </p:sp>
        <p:sp>
          <p:nvSpPr>
            <p:cNvPr id="134" name="object 134"/>
            <p:cNvSpPr/>
            <p:nvPr/>
          </p:nvSpPr>
          <p:spPr>
            <a:xfrm>
              <a:off x="5506363" y="4627690"/>
              <a:ext cx="34290" cy="45720"/>
            </a:xfrm>
            <a:custGeom>
              <a:avLst/>
              <a:gdLst/>
              <a:ahLst/>
              <a:cxnLst/>
              <a:rect l="l" t="t" r="r" b="b"/>
              <a:pathLst>
                <a:path w="34289" h="45720">
                  <a:moveTo>
                    <a:pt x="0" y="45574"/>
                  </a:moveTo>
                  <a:lnTo>
                    <a:pt x="6224" y="0"/>
                  </a:lnTo>
                  <a:lnTo>
                    <a:pt x="34074" y="14674"/>
                  </a:lnTo>
                  <a:lnTo>
                    <a:pt x="0" y="45574"/>
                  </a:lnTo>
                  <a:close/>
                </a:path>
              </a:pathLst>
            </a:custGeom>
            <a:solidFill>
              <a:srgbClr val="666666"/>
            </a:solidFill>
          </p:spPr>
          <p:txBody>
            <a:bodyPr wrap="square" lIns="0" tIns="0" rIns="0" bIns="0" rtlCol="0"/>
            <a:lstStyle/>
            <a:p>
              <a:endParaRPr/>
            </a:p>
          </p:txBody>
        </p:sp>
        <p:sp>
          <p:nvSpPr>
            <p:cNvPr id="135" name="object 135"/>
            <p:cNvSpPr/>
            <p:nvPr/>
          </p:nvSpPr>
          <p:spPr>
            <a:xfrm>
              <a:off x="5506363" y="4627690"/>
              <a:ext cx="34290" cy="45720"/>
            </a:xfrm>
            <a:custGeom>
              <a:avLst/>
              <a:gdLst/>
              <a:ahLst/>
              <a:cxnLst/>
              <a:rect l="l" t="t" r="r" b="b"/>
              <a:pathLst>
                <a:path w="34289" h="45720">
                  <a:moveTo>
                    <a:pt x="6224" y="0"/>
                  </a:moveTo>
                  <a:lnTo>
                    <a:pt x="0" y="45574"/>
                  </a:lnTo>
                  <a:lnTo>
                    <a:pt x="34074" y="14674"/>
                  </a:lnTo>
                  <a:lnTo>
                    <a:pt x="6224" y="0"/>
                  </a:lnTo>
                  <a:close/>
                </a:path>
              </a:pathLst>
            </a:custGeom>
            <a:ln w="9524">
              <a:solidFill>
                <a:srgbClr val="666666"/>
              </a:solidFill>
            </a:ln>
          </p:spPr>
          <p:txBody>
            <a:bodyPr wrap="square" lIns="0" tIns="0" rIns="0" bIns="0" rtlCol="0"/>
            <a:lstStyle/>
            <a:p>
              <a:endParaRPr/>
            </a:p>
          </p:txBody>
        </p:sp>
        <p:sp>
          <p:nvSpPr>
            <p:cNvPr id="136" name="object 136"/>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7" name="object 137"/>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8" name="object 138"/>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9" name="object 139"/>
          <p:cNvGrpSpPr/>
          <p:nvPr/>
        </p:nvGrpSpPr>
        <p:grpSpPr>
          <a:xfrm>
            <a:off x="1085910" y="2964206"/>
            <a:ext cx="668020" cy="668020"/>
            <a:chOff x="1085910" y="2964206"/>
            <a:chExt cx="668020" cy="668020"/>
          </a:xfrm>
        </p:grpSpPr>
        <p:sp>
          <p:nvSpPr>
            <p:cNvPr id="140" name="object 140"/>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41" name="object 141"/>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2" name="object 142"/>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3" name="object 143"/>
          <p:cNvGrpSpPr/>
          <p:nvPr/>
        </p:nvGrpSpPr>
        <p:grpSpPr>
          <a:xfrm>
            <a:off x="1085910" y="3886429"/>
            <a:ext cx="668020" cy="668020"/>
            <a:chOff x="1085910" y="3886429"/>
            <a:chExt cx="668020" cy="668020"/>
          </a:xfrm>
        </p:grpSpPr>
        <p:sp>
          <p:nvSpPr>
            <p:cNvPr id="144" name="object 144"/>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5" name="object 145"/>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6" name="object 146"/>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7" name="object 147"/>
          <p:cNvGrpSpPr/>
          <p:nvPr/>
        </p:nvGrpSpPr>
        <p:grpSpPr>
          <a:xfrm>
            <a:off x="595311" y="2359587"/>
            <a:ext cx="486409" cy="967740"/>
            <a:chOff x="595311" y="2359587"/>
            <a:chExt cx="486409" cy="967740"/>
          </a:xfrm>
        </p:grpSpPr>
        <p:sp>
          <p:nvSpPr>
            <p:cNvPr id="148" name="object 148"/>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9" name="object 149"/>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50" name="object 150"/>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51" name="object 151"/>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2" name="object 152"/>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3" name="object 153"/>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grpSp>
      <p:sp>
        <p:nvSpPr>
          <p:cNvPr id="154" name="object 154"/>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5" name="object 155"/>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6" name="object 156"/>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7" name="object 157"/>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58" name="object 158"/>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59" name="object 159"/>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0" name="object 160"/>
          <p:cNvSpPr txBox="1"/>
          <p:nvPr/>
        </p:nvSpPr>
        <p:spPr>
          <a:xfrm>
            <a:off x="7420009" y="2902839"/>
            <a:ext cx="532765" cy="391160"/>
          </a:xfrm>
          <a:prstGeom prst="rect">
            <a:avLst/>
          </a:prstGeom>
        </p:spPr>
        <p:txBody>
          <a:bodyPr vert="horz" wrap="square" lIns="0" tIns="12700" rIns="0" bIns="0" rtlCol="0">
            <a:spAutoFit/>
          </a:bodyPr>
          <a:lstStyle/>
          <a:p>
            <a:pPr marL="12700">
              <a:lnSpc>
                <a:spcPct val="100000"/>
              </a:lnSpc>
              <a:spcBef>
                <a:spcPts val="100"/>
              </a:spcBef>
              <a:tabLst>
                <a:tab pos="519430" algn="l"/>
              </a:tabLst>
            </a:pPr>
            <a:r>
              <a:rPr sz="2400" u="sng">
                <a:uFill>
                  <a:solidFill>
                    <a:srgbClr val="666666"/>
                  </a:solidFill>
                </a:uFill>
                <a:latin typeface="Times New Roman"/>
                <a:cs typeface="Times New Roman"/>
              </a:rPr>
              <a:t> 	</a:t>
            </a:r>
            <a:endParaRPr sz="2400">
              <a:latin typeface="Times New Roman"/>
              <a:cs typeface="Times New Roman"/>
            </a:endParaRPr>
          </a:p>
        </p:txBody>
      </p:sp>
      <p:sp>
        <p:nvSpPr>
          <p:cNvPr id="161" name="object 161"/>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3175" rIns="0" bIns="0" rtlCol="0">
            <a:spAutoFit/>
          </a:bodyPr>
          <a:lstStyle/>
          <a:p>
            <a:pPr>
              <a:lnSpc>
                <a:spcPct val="100000"/>
              </a:lnSpc>
              <a:spcBef>
                <a:spcPts val="25"/>
              </a:spcBef>
            </a:pPr>
            <a:endParaRPr sz="2950">
              <a:latin typeface="Times New Roman"/>
              <a:cs typeface="Times New Roman"/>
            </a:endParaRPr>
          </a:p>
          <a:p>
            <a:pPr marL="100330" marR="92710" indent="8255" algn="just">
              <a:lnSpc>
                <a:spcPts val="2850"/>
              </a:lnSpc>
            </a:pPr>
            <a:r>
              <a:rPr sz="2400">
                <a:latin typeface="Arial"/>
                <a:cs typeface="Arial"/>
              </a:rPr>
              <a:t>c  o  s  t</a:t>
            </a:r>
          </a:p>
        </p:txBody>
      </p:sp>
      <p:sp>
        <p:nvSpPr>
          <p:cNvPr id="162" name="object 162"/>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
        <p:nvSpPr>
          <p:cNvPr id="163" name="object 163"/>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64" name="object 164"/>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5" name="object 165"/>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6" name="object 166"/>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67" name="object 167"/>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grpSp>
        <p:nvGrpSpPr>
          <p:cNvPr id="168" name="object 168"/>
          <p:cNvGrpSpPr/>
          <p:nvPr/>
        </p:nvGrpSpPr>
        <p:grpSpPr>
          <a:xfrm>
            <a:off x="6712849" y="2042020"/>
            <a:ext cx="668020" cy="668020"/>
            <a:chOff x="6712849" y="2042020"/>
            <a:chExt cx="668020" cy="668020"/>
          </a:xfrm>
        </p:grpSpPr>
        <p:sp>
          <p:nvSpPr>
            <p:cNvPr id="169" name="object 169"/>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70" name="object 170"/>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71" name="object 171"/>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2" name="object 172"/>
          <p:cNvGrpSpPr/>
          <p:nvPr/>
        </p:nvGrpSpPr>
        <p:grpSpPr>
          <a:xfrm>
            <a:off x="6712849" y="2964206"/>
            <a:ext cx="668020" cy="668020"/>
            <a:chOff x="6712849" y="2964206"/>
            <a:chExt cx="668020" cy="668020"/>
          </a:xfrm>
        </p:grpSpPr>
        <p:sp>
          <p:nvSpPr>
            <p:cNvPr id="173" name="object 173"/>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74" name="object 174"/>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75" name="object 175"/>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6" name="object 176"/>
          <p:cNvGrpSpPr/>
          <p:nvPr/>
        </p:nvGrpSpPr>
        <p:grpSpPr>
          <a:xfrm>
            <a:off x="6712849" y="3886429"/>
            <a:ext cx="668020" cy="668020"/>
            <a:chOff x="6712849" y="3886429"/>
            <a:chExt cx="668020" cy="668020"/>
          </a:xfrm>
        </p:grpSpPr>
        <p:sp>
          <p:nvSpPr>
            <p:cNvPr id="177" name="object 177"/>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78" name="object 178"/>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9" name="object 179"/>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0" name="object 180"/>
          <p:cNvGrpSpPr/>
          <p:nvPr/>
        </p:nvGrpSpPr>
        <p:grpSpPr>
          <a:xfrm>
            <a:off x="4665927" y="1471509"/>
            <a:ext cx="4046220" cy="3557904"/>
            <a:chOff x="4665927" y="1471509"/>
            <a:chExt cx="4046220" cy="3557904"/>
          </a:xfrm>
        </p:grpSpPr>
        <p:sp>
          <p:nvSpPr>
            <p:cNvPr id="181" name="object 181"/>
            <p:cNvSpPr/>
            <p:nvPr/>
          </p:nvSpPr>
          <p:spPr>
            <a:xfrm>
              <a:off x="7432659"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2" name="object 182"/>
            <p:cNvSpPr/>
            <p:nvPr/>
          </p:nvSpPr>
          <p:spPr>
            <a:xfrm>
              <a:off x="7389435" y="2360000"/>
              <a:ext cx="43815" cy="31750"/>
            </a:xfrm>
            <a:custGeom>
              <a:avLst/>
              <a:gdLst/>
              <a:ahLst/>
              <a:cxnLst/>
              <a:rect l="l" t="t" r="r" b="b"/>
              <a:pathLst>
                <a:path w="43815"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a:p>
          </p:txBody>
        </p:sp>
        <p:sp>
          <p:nvSpPr>
            <p:cNvPr id="183" name="object 183"/>
            <p:cNvSpPr/>
            <p:nvPr/>
          </p:nvSpPr>
          <p:spPr>
            <a:xfrm>
              <a:off x="7389435" y="2360000"/>
              <a:ext cx="43815" cy="31750"/>
            </a:xfrm>
            <a:custGeom>
              <a:avLst/>
              <a:gdLst/>
              <a:ahLst/>
              <a:cxnLst/>
              <a:rect l="l" t="t" r="r" b="b"/>
              <a:pathLst>
                <a:path w="43815"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a:p>
          </p:txBody>
        </p:sp>
        <p:sp>
          <p:nvSpPr>
            <p:cNvPr id="184" name="object 184"/>
            <p:cNvSpPr/>
            <p:nvPr/>
          </p:nvSpPr>
          <p:spPr>
            <a:xfrm>
              <a:off x="7389485" y="3286543"/>
              <a:ext cx="43815" cy="31750"/>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185" name="object 185"/>
            <p:cNvSpPr/>
            <p:nvPr/>
          </p:nvSpPr>
          <p:spPr>
            <a:xfrm>
              <a:off x="7389485" y="3286543"/>
              <a:ext cx="43815" cy="31750"/>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186" name="object 186"/>
            <p:cNvSpPr/>
            <p:nvPr/>
          </p:nvSpPr>
          <p:spPr>
            <a:xfrm>
              <a:off x="7432709"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7" name="object 187"/>
            <p:cNvSpPr/>
            <p:nvPr/>
          </p:nvSpPr>
          <p:spPr>
            <a:xfrm>
              <a:off x="7389485" y="4204391"/>
              <a:ext cx="43815" cy="31750"/>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188" name="object 188"/>
            <p:cNvSpPr/>
            <p:nvPr/>
          </p:nvSpPr>
          <p:spPr>
            <a:xfrm>
              <a:off x="7389485" y="4204391"/>
              <a:ext cx="43815" cy="31750"/>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189" name="object 189"/>
            <p:cNvSpPr/>
            <p:nvPr/>
          </p:nvSpPr>
          <p:spPr>
            <a:xfrm>
              <a:off x="4680215" y="1485796"/>
              <a:ext cx="4017645" cy="3529329"/>
            </a:xfrm>
            <a:custGeom>
              <a:avLst/>
              <a:gdLst/>
              <a:ahLst/>
              <a:cxnLst/>
              <a:rect l="l" t="t" r="r" b="b"/>
              <a:pathLst>
                <a:path w="4017645" h="3529329">
                  <a:moveTo>
                    <a:pt x="0" y="588161"/>
                  </a:moveTo>
                  <a:lnTo>
                    <a:pt x="1949" y="539923"/>
                  </a:lnTo>
                  <a:lnTo>
                    <a:pt x="7697" y="492758"/>
                  </a:lnTo>
                  <a:lnTo>
                    <a:pt x="17093" y="446819"/>
                  </a:lnTo>
                  <a:lnTo>
                    <a:pt x="29984" y="402257"/>
                  </a:lnTo>
                  <a:lnTo>
                    <a:pt x="46219" y="359222"/>
                  </a:lnTo>
                  <a:lnTo>
                    <a:pt x="65648" y="317867"/>
                  </a:lnTo>
                  <a:lnTo>
                    <a:pt x="88118" y="278343"/>
                  </a:lnTo>
                  <a:lnTo>
                    <a:pt x="113478" y="240801"/>
                  </a:lnTo>
                  <a:lnTo>
                    <a:pt x="141578" y="205392"/>
                  </a:lnTo>
                  <a:lnTo>
                    <a:pt x="172265" y="172268"/>
                  </a:lnTo>
                  <a:lnTo>
                    <a:pt x="205388" y="141581"/>
                  </a:lnTo>
                  <a:lnTo>
                    <a:pt x="240796" y="113481"/>
                  </a:lnTo>
                  <a:lnTo>
                    <a:pt x="278337" y="88120"/>
                  </a:lnTo>
                  <a:lnTo>
                    <a:pt x="317861" y="65649"/>
                  </a:lnTo>
                  <a:lnTo>
                    <a:pt x="359215" y="46220"/>
                  </a:lnTo>
                  <a:lnTo>
                    <a:pt x="402248" y="29984"/>
                  </a:lnTo>
                  <a:lnTo>
                    <a:pt x="446810" y="17093"/>
                  </a:lnTo>
                  <a:lnTo>
                    <a:pt x="492748" y="7698"/>
                  </a:lnTo>
                  <a:lnTo>
                    <a:pt x="539911" y="1949"/>
                  </a:lnTo>
                  <a:lnTo>
                    <a:pt x="588148" y="0"/>
                  </a:lnTo>
                  <a:lnTo>
                    <a:pt x="3429143" y="0"/>
                  </a:lnTo>
                  <a:lnTo>
                    <a:pt x="3480853" y="2276"/>
                  </a:lnTo>
                  <a:lnTo>
                    <a:pt x="3531820" y="9030"/>
                  </a:lnTo>
                  <a:lnTo>
                    <a:pt x="3581773" y="20150"/>
                  </a:lnTo>
                  <a:lnTo>
                    <a:pt x="3630441" y="35524"/>
                  </a:lnTo>
                  <a:lnTo>
                    <a:pt x="3677552" y="55039"/>
                  </a:lnTo>
                  <a:lnTo>
                    <a:pt x="3722836" y="78583"/>
                  </a:lnTo>
                  <a:lnTo>
                    <a:pt x="3766023" y="106043"/>
                  </a:lnTo>
                  <a:lnTo>
                    <a:pt x="3806840" y="137309"/>
                  </a:lnTo>
                  <a:lnTo>
                    <a:pt x="3845017" y="172267"/>
                  </a:lnTo>
                  <a:lnTo>
                    <a:pt x="3879975" y="210444"/>
                  </a:lnTo>
                  <a:lnTo>
                    <a:pt x="3911241" y="251263"/>
                  </a:lnTo>
                  <a:lnTo>
                    <a:pt x="3938703" y="294450"/>
                  </a:lnTo>
                  <a:lnTo>
                    <a:pt x="3962248" y="339736"/>
                  </a:lnTo>
                  <a:lnTo>
                    <a:pt x="3981764" y="386849"/>
                  </a:lnTo>
                  <a:lnTo>
                    <a:pt x="3997139" y="435519"/>
                  </a:lnTo>
                  <a:lnTo>
                    <a:pt x="4008260" y="485475"/>
                  </a:lnTo>
                  <a:lnTo>
                    <a:pt x="4015015" y="536446"/>
                  </a:lnTo>
                  <a:lnTo>
                    <a:pt x="4017291" y="588161"/>
                  </a:lnTo>
                  <a:lnTo>
                    <a:pt x="4017291" y="2940744"/>
                  </a:lnTo>
                  <a:lnTo>
                    <a:pt x="4015342" y="2988981"/>
                  </a:lnTo>
                  <a:lnTo>
                    <a:pt x="4009593" y="3036144"/>
                  </a:lnTo>
                  <a:lnTo>
                    <a:pt x="4000198" y="3082082"/>
                  </a:lnTo>
                  <a:lnTo>
                    <a:pt x="3987307" y="3126644"/>
                  </a:lnTo>
                  <a:lnTo>
                    <a:pt x="3971072" y="3169677"/>
                  </a:lnTo>
                  <a:lnTo>
                    <a:pt x="3951643" y="3211031"/>
                  </a:lnTo>
                  <a:lnTo>
                    <a:pt x="3929173" y="3250555"/>
                  </a:lnTo>
                  <a:lnTo>
                    <a:pt x="3903812" y="3288096"/>
                  </a:lnTo>
                  <a:lnTo>
                    <a:pt x="3875713" y="3323504"/>
                  </a:lnTo>
                  <a:lnTo>
                    <a:pt x="3845026" y="3356627"/>
                  </a:lnTo>
                  <a:lnTo>
                    <a:pt x="3811903" y="3387314"/>
                  </a:lnTo>
                  <a:lnTo>
                    <a:pt x="3776495" y="3415413"/>
                  </a:lnTo>
                  <a:lnTo>
                    <a:pt x="3738954" y="3440774"/>
                  </a:lnTo>
                  <a:lnTo>
                    <a:pt x="3699430" y="3463244"/>
                  </a:lnTo>
                  <a:lnTo>
                    <a:pt x="3658076" y="3482673"/>
                  </a:lnTo>
                  <a:lnTo>
                    <a:pt x="3615043" y="3498908"/>
                  </a:lnTo>
                  <a:lnTo>
                    <a:pt x="3570481" y="3511799"/>
                  </a:lnTo>
                  <a:lnTo>
                    <a:pt x="3524543" y="3521194"/>
                  </a:lnTo>
                  <a:lnTo>
                    <a:pt x="3477380" y="3526943"/>
                  </a:lnTo>
                  <a:lnTo>
                    <a:pt x="3429143" y="3528892"/>
                  </a:lnTo>
                  <a:lnTo>
                    <a:pt x="588148" y="3528892"/>
                  </a:lnTo>
                  <a:lnTo>
                    <a:pt x="539911" y="3526943"/>
                  </a:lnTo>
                  <a:lnTo>
                    <a:pt x="492748" y="3521194"/>
                  </a:lnTo>
                  <a:lnTo>
                    <a:pt x="446810" y="3511799"/>
                  </a:lnTo>
                  <a:lnTo>
                    <a:pt x="402248" y="3498908"/>
                  </a:lnTo>
                  <a:lnTo>
                    <a:pt x="359215" y="3482673"/>
                  </a:lnTo>
                  <a:lnTo>
                    <a:pt x="317861" y="3463244"/>
                  </a:lnTo>
                  <a:lnTo>
                    <a:pt x="278337" y="3440774"/>
                  </a:lnTo>
                  <a:lnTo>
                    <a:pt x="240796" y="3415413"/>
                  </a:lnTo>
                  <a:lnTo>
                    <a:pt x="205388" y="3387314"/>
                  </a:lnTo>
                  <a:lnTo>
                    <a:pt x="172265" y="3356627"/>
                  </a:lnTo>
                  <a:lnTo>
                    <a:pt x="141578" y="3323504"/>
                  </a:lnTo>
                  <a:lnTo>
                    <a:pt x="113478" y="3288096"/>
                  </a:lnTo>
                  <a:lnTo>
                    <a:pt x="88118" y="3250555"/>
                  </a:lnTo>
                  <a:lnTo>
                    <a:pt x="65648" y="3211031"/>
                  </a:lnTo>
                  <a:lnTo>
                    <a:pt x="46219" y="3169677"/>
                  </a:lnTo>
                  <a:lnTo>
                    <a:pt x="29984" y="3126644"/>
                  </a:lnTo>
                  <a:lnTo>
                    <a:pt x="17093" y="3082082"/>
                  </a:lnTo>
                  <a:lnTo>
                    <a:pt x="7697" y="3036144"/>
                  </a:lnTo>
                  <a:lnTo>
                    <a:pt x="1949" y="2988981"/>
                  </a:lnTo>
                  <a:lnTo>
                    <a:pt x="0" y="2940744"/>
                  </a:lnTo>
                  <a:lnTo>
                    <a:pt x="0" y="588161"/>
                  </a:lnTo>
                  <a:close/>
                </a:path>
              </a:pathLst>
            </a:custGeom>
            <a:ln w="28574">
              <a:solidFill>
                <a:srgbClr val="CC0000"/>
              </a:solidFill>
            </a:ln>
          </p:spPr>
          <p:txBody>
            <a:bodyPr wrap="square" lIns="0" tIns="0" rIns="0" bIns="0" rtlCol="0"/>
            <a:lstStyle/>
            <a:p>
              <a:endParaRPr/>
            </a:p>
          </p:txBody>
        </p:sp>
      </p:grpSp>
      <p:sp>
        <p:nvSpPr>
          <p:cNvPr id="190" name="object 190"/>
          <p:cNvSpPr txBox="1">
            <a:spLocks noGrp="1"/>
          </p:cNvSpPr>
          <p:nvPr>
            <p:ph type="title"/>
          </p:nvPr>
        </p:nvSpPr>
        <p:spPr>
          <a:xfrm>
            <a:off x="944272" y="429181"/>
            <a:ext cx="2769235" cy="391160"/>
          </a:xfrm>
          <a:prstGeom prst="rect">
            <a:avLst/>
          </a:prstGeom>
        </p:spPr>
        <p:txBody>
          <a:bodyPr vert="horz" wrap="square" lIns="0" tIns="12700" rIns="0" bIns="0" rtlCol="0">
            <a:spAutoFit/>
          </a:bodyPr>
          <a:lstStyle/>
          <a:p>
            <a:pPr marL="12700">
              <a:lnSpc>
                <a:spcPct val="100000"/>
              </a:lnSpc>
              <a:spcBef>
                <a:spcPts val="100"/>
              </a:spcBef>
            </a:pPr>
            <a:r>
              <a:rPr sz="2400" spc="-140">
                <a:solidFill>
                  <a:srgbClr val="000000"/>
                </a:solidFill>
              </a:rPr>
              <a:t>Back</a:t>
            </a:r>
            <a:r>
              <a:rPr sz="2400" spc="-260">
                <a:solidFill>
                  <a:srgbClr val="000000"/>
                </a:solidFill>
              </a:rPr>
              <a:t> </a:t>
            </a:r>
            <a:r>
              <a:rPr sz="2400" spc="-125">
                <a:solidFill>
                  <a:srgbClr val="000000"/>
                </a:solidFill>
              </a:rPr>
              <a:t>Propagation</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3" name="object 3"/>
          <p:cNvSpPr/>
          <p:nvPr/>
        </p:nvSpPr>
        <p:spPr>
          <a:xfrm>
            <a:off x="3737692" y="4607390"/>
            <a:ext cx="990790" cy="922198"/>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2961556" y="1585271"/>
            <a:ext cx="668020" cy="668020"/>
            <a:chOff x="2961556" y="1585271"/>
            <a:chExt cx="668020" cy="668020"/>
          </a:xfrm>
        </p:grpSpPr>
        <p:sp>
          <p:nvSpPr>
            <p:cNvPr id="5" name="object 5"/>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6" name="object 6"/>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7" name="object 7"/>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8" name="object 8"/>
          <p:cNvGrpSpPr/>
          <p:nvPr/>
        </p:nvGrpSpPr>
        <p:grpSpPr>
          <a:xfrm>
            <a:off x="2961556" y="2507482"/>
            <a:ext cx="668020" cy="668020"/>
            <a:chOff x="2961556" y="2507482"/>
            <a:chExt cx="668020" cy="668020"/>
          </a:xfrm>
        </p:grpSpPr>
        <p:sp>
          <p:nvSpPr>
            <p:cNvPr id="9" name="object 9"/>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10" name="object 10"/>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1" name="object 11"/>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2" name="object 12"/>
          <p:cNvGrpSpPr/>
          <p:nvPr/>
        </p:nvGrpSpPr>
        <p:grpSpPr>
          <a:xfrm>
            <a:off x="2961556" y="3429680"/>
            <a:ext cx="668020" cy="668020"/>
            <a:chOff x="2961556" y="3429680"/>
            <a:chExt cx="668020" cy="668020"/>
          </a:xfrm>
        </p:grpSpPr>
        <p:sp>
          <p:nvSpPr>
            <p:cNvPr id="13" name="object 13"/>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4" name="object 14"/>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5" name="object 15"/>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6" name="object 16"/>
          <p:cNvGrpSpPr/>
          <p:nvPr/>
        </p:nvGrpSpPr>
        <p:grpSpPr>
          <a:xfrm>
            <a:off x="2961556" y="4351878"/>
            <a:ext cx="668020" cy="668020"/>
            <a:chOff x="2961556" y="4351878"/>
            <a:chExt cx="668020" cy="668020"/>
          </a:xfrm>
        </p:grpSpPr>
        <p:sp>
          <p:nvSpPr>
            <p:cNvPr id="17" name="object 17"/>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8" name="object 18"/>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9" name="object 19"/>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20" name="object 20"/>
          <p:cNvGrpSpPr/>
          <p:nvPr/>
        </p:nvGrpSpPr>
        <p:grpSpPr>
          <a:xfrm>
            <a:off x="4837202" y="1585271"/>
            <a:ext cx="668020" cy="668020"/>
            <a:chOff x="4837202" y="1585271"/>
            <a:chExt cx="668020" cy="668020"/>
          </a:xfrm>
        </p:grpSpPr>
        <p:sp>
          <p:nvSpPr>
            <p:cNvPr id="21" name="object 21"/>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2" name="object 22"/>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3" name="object 23"/>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4" name="object 24"/>
          <p:cNvGrpSpPr/>
          <p:nvPr/>
        </p:nvGrpSpPr>
        <p:grpSpPr>
          <a:xfrm>
            <a:off x="4837202" y="2507482"/>
            <a:ext cx="668020" cy="668020"/>
            <a:chOff x="4837202" y="2507482"/>
            <a:chExt cx="668020" cy="668020"/>
          </a:xfrm>
        </p:grpSpPr>
        <p:sp>
          <p:nvSpPr>
            <p:cNvPr id="25" name="object 25"/>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6" name="object 26"/>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7" name="object 27"/>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8" name="object 28"/>
          <p:cNvGrpSpPr/>
          <p:nvPr/>
        </p:nvGrpSpPr>
        <p:grpSpPr>
          <a:xfrm>
            <a:off x="4837202" y="3429680"/>
            <a:ext cx="668020" cy="668020"/>
            <a:chOff x="4837202" y="3429680"/>
            <a:chExt cx="668020" cy="668020"/>
          </a:xfrm>
        </p:grpSpPr>
        <p:sp>
          <p:nvSpPr>
            <p:cNvPr id="29" name="object 29"/>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30" name="object 30"/>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1" name="object 31"/>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2" name="object 32"/>
          <p:cNvGrpSpPr/>
          <p:nvPr/>
        </p:nvGrpSpPr>
        <p:grpSpPr>
          <a:xfrm>
            <a:off x="4837202" y="4351878"/>
            <a:ext cx="668020" cy="668020"/>
            <a:chOff x="4837202" y="4351878"/>
            <a:chExt cx="668020" cy="668020"/>
          </a:xfrm>
        </p:grpSpPr>
        <p:sp>
          <p:nvSpPr>
            <p:cNvPr id="33" name="object 33"/>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4" name="object 34"/>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5" name="object 35"/>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6" name="object 36"/>
          <p:cNvGrpSpPr/>
          <p:nvPr/>
        </p:nvGrpSpPr>
        <p:grpSpPr>
          <a:xfrm>
            <a:off x="1085910" y="1898488"/>
            <a:ext cx="5636895" cy="2787015"/>
            <a:chOff x="1085910" y="1898488"/>
            <a:chExt cx="5636895" cy="2787015"/>
          </a:xfrm>
        </p:grpSpPr>
        <p:sp>
          <p:nvSpPr>
            <p:cNvPr id="37" name="object 37"/>
            <p:cNvSpPr/>
            <p:nvPr/>
          </p:nvSpPr>
          <p:spPr>
            <a:xfrm>
              <a:off x="1802083" y="1919133"/>
              <a:ext cx="1164590" cy="436880"/>
            </a:xfrm>
            <a:custGeom>
              <a:avLst/>
              <a:gdLst/>
              <a:ahLst/>
              <a:cxnLst/>
              <a:rect l="l" t="t" r="r" b="b"/>
              <a:pathLst>
                <a:path w="1164589" h="436880">
                  <a:moveTo>
                    <a:pt x="0" y="436534"/>
                  </a:moveTo>
                  <a:lnTo>
                    <a:pt x="1164185" y="0"/>
                  </a:lnTo>
                </a:path>
              </a:pathLst>
            </a:custGeom>
            <a:ln w="9524">
              <a:solidFill>
                <a:srgbClr val="666666"/>
              </a:solidFill>
            </a:ln>
          </p:spPr>
          <p:txBody>
            <a:bodyPr wrap="square" lIns="0" tIns="0" rIns="0" bIns="0" rtlCol="0"/>
            <a:lstStyle/>
            <a:p>
              <a:endParaRPr/>
            </a:p>
          </p:txBody>
        </p:sp>
        <p:sp>
          <p:nvSpPr>
            <p:cNvPr id="38" name="object 38"/>
            <p:cNvSpPr/>
            <p:nvPr/>
          </p:nvSpPr>
          <p:spPr>
            <a:xfrm>
              <a:off x="1761608" y="2340935"/>
              <a:ext cx="46355" cy="30480"/>
            </a:xfrm>
            <a:custGeom>
              <a:avLst/>
              <a:gdLst/>
              <a:ahLst/>
              <a:cxnLst/>
              <a:rect l="l" t="t" r="r" b="b"/>
              <a:pathLst>
                <a:path w="46355" h="30480">
                  <a:moveTo>
                    <a:pt x="0" y="29907"/>
                  </a:moveTo>
                  <a:lnTo>
                    <a:pt x="34949" y="0"/>
                  </a:lnTo>
                  <a:lnTo>
                    <a:pt x="45997" y="29462"/>
                  </a:lnTo>
                  <a:lnTo>
                    <a:pt x="0" y="29907"/>
                  </a:lnTo>
                  <a:close/>
                </a:path>
              </a:pathLst>
            </a:custGeom>
            <a:solidFill>
              <a:srgbClr val="666666"/>
            </a:solidFill>
          </p:spPr>
          <p:txBody>
            <a:bodyPr wrap="square" lIns="0" tIns="0" rIns="0" bIns="0" rtlCol="0"/>
            <a:lstStyle/>
            <a:p>
              <a:endParaRPr/>
            </a:p>
          </p:txBody>
        </p:sp>
        <p:sp>
          <p:nvSpPr>
            <p:cNvPr id="39" name="object 39"/>
            <p:cNvSpPr/>
            <p:nvPr/>
          </p:nvSpPr>
          <p:spPr>
            <a:xfrm>
              <a:off x="1761608" y="2340935"/>
              <a:ext cx="46355" cy="30480"/>
            </a:xfrm>
            <a:custGeom>
              <a:avLst/>
              <a:gdLst/>
              <a:ahLst/>
              <a:cxnLst/>
              <a:rect l="l" t="t" r="r" b="b"/>
              <a:pathLst>
                <a:path w="46355" h="30480">
                  <a:moveTo>
                    <a:pt x="34949" y="0"/>
                  </a:moveTo>
                  <a:lnTo>
                    <a:pt x="0" y="29907"/>
                  </a:lnTo>
                  <a:lnTo>
                    <a:pt x="45997" y="29462"/>
                  </a:lnTo>
                  <a:lnTo>
                    <a:pt x="34949" y="0"/>
                  </a:lnTo>
                  <a:close/>
                </a:path>
              </a:pathLst>
            </a:custGeom>
            <a:ln w="9524">
              <a:solidFill>
                <a:srgbClr val="666666"/>
              </a:solidFill>
            </a:ln>
          </p:spPr>
          <p:txBody>
            <a:bodyPr wrap="square" lIns="0" tIns="0" rIns="0" bIns="0" rtlCol="0"/>
            <a:lstStyle/>
            <a:p>
              <a:endParaRPr/>
            </a:p>
          </p:txBody>
        </p:sp>
        <p:sp>
          <p:nvSpPr>
            <p:cNvPr id="40" name="object 40"/>
            <p:cNvSpPr/>
            <p:nvPr/>
          </p:nvSpPr>
          <p:spPr>
            <a:xfrm>
              <a:off x="1801951" y="2396142"/>
              <a:ext cx="1164590" cy="445770"/>
            </a:xfrm>
            <a:custGeom>
              <a:avLst/>
              <a:gdLst/>
              <a:ahLst/>
              <a:cxnLst/>
              <a:rect l="l" t="t" r="r" b="b"/>
              <a:pathLst>
                <a:path w="1164589" h="445769">
                  <a:moveTo>
                    <a:pt x="0" y="0"/>
                  </a:moveTo>
                  <a:lnTo>
                    <a:pt x="1164317" y="445201"/>
                  </a:lnTo>
                </a:path>
              </a:pathLst>
            </a:custGeom>
            <a:ln w="9524">
              <a:solidFill>
                <a:srgbClr val="666666"/>
              </a:solidFill>
            </a:ln>
          </p:spPr>
          <p:txBody>
            <a:bodyPr wrap="square" lIns="0" tIns="0" rIns="0" bIns="0" rtlCol="0"/>
            <a:lstStyle/>
            <a:p>
              <a:endParaRPr/>
            </a:p>
          </p:txBody>
        </p:sp>
        <p:sp>
          <p:nvSpPr>
            <p:cNvPr id="41" name="object 41"/>
            <p:cNvSpPr/>
            <p:nvPr/>
          </p:nvSpPr>
          <p:spPr>
            <a:xfrm>
              <a:off x="1761578" y="2380705"/>
              <a:ext cx="46355" cy="30480"/>
            </a:xfrm>
            <a:custGeom>
              <a:avLst/>
              <a:gdLst/>
              <a:ahLst/>
              <a:cxnLst/>
              <a:rect l="l" t="t" r="r" b="b"/>
              <a:pathLst>
                <a:path w="46355" h="30480">
                  <a:moveTo>
                    <a:pt x="34754" y="30132"/>
                  </a:moveTo>
                  <a:lnTo>
                    <a:pt x="0" y="0"/>
                  </a:lnTo>
                  <a:lnTo>
                    <a:pt x="45992" y="742"/>
                  </a:lnTo>
                  <a:lnTo>
                    <a:pt x="34754" y="30132"/>
                  </a:lnTo>
                  <a:close/>
                </a:path>
              </a:pathLst>
            </a:custGeom>
            <a:solidFill>
              <a:srgbClr val="666666"/>
            </a:solidFill>
          </p:spPr>
          <p:txBody>
            <a:bodyPr wrap="square" lIns="0" tIns="0" rIns="0" bIns="0" rtlCol="0"/>
            <a:lstStyle/>
            <a:p>
              <a:endParaRPr/>
            </a:p>
          </p:txBody>
        </p:sp>
        <p:sp>
          <p:nvSpPr>
            <p:cNvPr id="42" name="object 42"/>
            <p:cNvSpPr/>
            <p:nvPr/>
          </p:nvSpPr>
          <p:spPr>
            <a:xfrm>
              <a:off x="1761578" y="2380705"/>
              <a:ext cx="46355" cy="30480"/>
            </a:xfrm>
            <a:custGeom>
              <a:avLst/>
              <a:gdLst/>
              <a:ahLst/>
              <a:cxnLst/>
              <a:rect l="l" t="t" r="r" b="b"/>
              <a:pathLst>
                <a:path w="46355" h="30480">
                  <a:moveTo>
                    <a:pt x="45992" y="742"/>
                  </a:moveTo>
                  <a:lnTo>
                    <a:pt x="0" y="0"/>
                  </a:lnTo>
                  <a:lnTo>
                    <a:pt x="34754" y="30132"/>
                  </a:lnTo>
                  <a:lnTo>
                    <a:pt x="45992" y="742"/>
                  </a:lnTo>
                  <a:close/>
                </a:path>
              </a:pathLst>
            </a:custGeom>
            <a:ln w="9524">
              <a:solidFill>
                <a:srgbClr val="666666"/>
              </a:solidFill>
            </a:ln>
          </p:spPr>
          <p:txBody>
            <a:bodyPr wrap="square" lIns="0" tIns="0" rIns="0" bIns="0" rtlCol="0"/>
            <a:lstStyle/>
            <a:p>
              <a:endParaRPr/>
            </a:p>
          </p:txBody>
        </p:sp>
        <p:sp>
          <p:nvSpPr>
            <p:cNvPr id="43" name="object 43"/>
            <p:cNvSpPr/>
            <p:nvPr/>
          </p:nvSpPr>
          <p:spPr>
            <a:xfrm>
              <a:off x="1786263" y="2418690"/>
              <a:ext cx="1180465" cy="1344930"/>
            </a:xfrm>
            <a:custGeom>
              <a:avLst/>
              <a:gdLst/>
              <a:ahLst/>
              <a:cxnLst/>
              <a:rect l="l" t="t" r="r" b="b"/>
              <a:pathLst>
                <a:path w="1180464" h="1344929">
                  <a:moveTo>
                    <a:pt x="0" y="0"/>
                  </a:moveTo>
                  <a:lnTo>
                    <a:pt x="1180005" y="1344827"/>
                  </a:lnTo>
                </a:path>
              </a:pathLst>
            </a:custGeom>
            <a:ln w="9524">
              <a:solidFill>
                <a:srgbClr val="666666"/>
              </a:solidFill>
            </a:ln>
          </p:spPr>
          <p:txBody>
            <a:bodyPr wrap="square" lIns="0" tIns="0" rIns="0" bIns="0" rtlCol="0"/>
            <a:lstStyle/>
            <a:p>
              <a:endParaRPr/>
            </a:p>
          </p:txBody>
        </p:sp>
        <p:sp>
          <p:nvSpPr>
            <p:cNvPr id="44" name="object 44"/>
            <p:cNvSpPr/>
            <p:nvPr/>
          </p:nvSpPr>
          <p:spPr>
            <a:xfrm>
              <a:off x="1757753" y="2386200"/>
              <a:ext cx="40640" cy="43180"/>
            </a:xfrm>
            <a:custGeom>
              <a:avLst/>
              <a:gdLst/>
              <a:ahLst/>
              <a:cxnLst/>
              <a:rect l="l" t="t" r="r" b="b"/>
              <a:pathLst>
                <a:path w="40639" h="43180">
                  <a:moveTo>
                    <a:pt x="16684" y="42867"/>
                  </a:moveTo>
                  <a:lnTo>
                    <a:pt x="0" y="0"/>
                  </a:lnTo>
                  <a:lnTo>
                    <a:pt x="40334" y="22114"/>
                  </a:lnTo>
                  <a:lnTo>
                    <a:pt x="16684" y="42867"/>
                  </a:lnTo>
                  <a:close/>
                </a:path>
              </a:pathLst>
            </a:custGeom>
            <a:solidFill>
              <a:srgbClr val="666666"/>
            </a:solidFill>
          </p:spPr>
          <p:txBody>
            <a:bodyPr wrap="square" lIns="0" tIns="0" rIns="0" bIns="0" rtlCol="0"/>
            <a:lstStyle/>
            <a:p>
              <a:endParaRPr/>
            </a:p>
          </p:txBody>
        </p:sp>
        <p:sp>
          <p:nvSpPr>
            <p:cNvPr id="45" name="object 45"/>
            <p:cNvSpPr/>
            <p:nvPr/>
          </p:nvSpPr>
          <p:spPr>
            <a:xfrm>
              <a:off x="1757753" y="2386200"/>
              <a:ext cx="40640" cy="43180"/>
            </a:xfrm>
            <a:custGeom>
              <a:avLst/>
              <a:gdLst/>
              <a:ahLst/>
              <a:cxnLst/>
              <a:rect l="l" t="t" r="r" b="b"/>
              <a:pathLst>
                <a:path w="40639" h="43180">
                  <a:moveTo>
                    <a:pt x="40334" y="22114"/>
                  </a:moveTo>
                  <a:lnTo>
                    <a:pt x="0" y="0"/>
                  </a:lnTo>
                  <a:lnTo>
                    <a:pt x="16684" y="42867"/>
                  </a:lnTo>
                  <a:lnTo>
                    <a:pt x="40334" y="22114"/>
                  </a:lnTo>
                  <a:close/>
                </a:path>
              </a:pathLst>
            </a:custGeom>
            <a:ln w="9524">
              <a:solidFill>
                <a:srgbClr val="666666"/>
              </a:solidFill>
            </a:ln>
          </p:spPr>
          <p:txBody>
            <a:bodyPr wrap="square" lIns="0" tIns="0" rIns="0" bIns="0" rtlCol="0"/>
            <a:lstStyle/>
            <a:p>
              <a:endParaRPr/>
            </a:p>
          </p:txBody>
        </p:sp>
        <p:sp>
          <p:nvSpPr>
            <p:cNvPr id="46" name="object 46"/>
            <p:cNvSpPr/>
            <p:nvPr/>
          </p:nvSpPr>
          <p:spPr>
            <a:xfrm>
              <a:off x="1786401" y="1919133"/>
              <a:ext cx="1180465" cy="1336040"/>
            </a:xfrm>
            <a:custGeom>
              <a:avLst/>
              <a:gdLst/>
              <a:ahLst/>
              <a:cxnLst/>
              <a:rect l="l" t="t" r="r" b="b"/>
              <a:pathLst>
                <a:path w="1180464" h="1336039">
                  <a:moveTo>
                    <a:pt x="0" y="1335959"/>
                  </a:moveTo>
                  <a:lnTo>
                    <a:pt x="1179867" y="0"/>
                  </a:lnTo>
                </a:path>
              </a:pathLst>
            </a:custGeom>
            <a:ln w="9524">
              <a:solidFill>
                <a:srgbClr val="666666"/>
              </a:solidFill>
            </a:ln>
          </p:spPr>
          <p:txBody>
            <a:bodyPr wrap="square" lIns="0" tIns="0" rIns="0" bIns="0" rtlCol="0"/>
            <a:lstStyle/>
            <a:p>
              <a:endParaRPr/>
            </a:p>
          </p:txBody>
        </p:sp>
        <p:sp>
          <p:nvSpPr>
            <p:cNvPr id="47" name="object 47"/>
            <p:cNvSpPr/>
            <p:nvPr/>
          </p:nvSpPr>
          <p:spPr>
            <a:xfrm>
              <a:off x="1757788" y="3244668"/>
              <a:ext cx="40640" cy="43180"/>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a:p>
          </p:txBody>
        </p:sp>
        <p:sp>
          <p:nvSpPr>
            <p:cNvPr id="48" name="object 48"/>
            <p:cNvSpPr/>
            <p:nvPr/>
          </p:nvSpPr>
          <p:spPr>
            <a:xfrm>
              <a:off x="1757788" y="3244668"/>
              <a:ext cx="40640" cy="43180"/>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a:p>
          </p:txBody>
        </p:sp>
        <p:sp>
          <p:nvSpPr>
            <p:cNvPr id="49" name="object 49"/>
            <p:cNvSpPr/>
            <p:nvPr/>
          </p:nvSpPr>
          <p:spPr>
            <a:xfrm>
              <a:off x="1802083" y="2841344"/>
              <a:ext cx="1164590" cy="436880"/>
            </a:xfrm>
            <a:custGeom>
              <a:avLst/>
              <a:gdLst/>
              <a:ahLst/>
              <a:cxnLst/>
              <a:rect l="l" t="t" r="r" b="b"/>
              <a:pathLst>
                <a:path w="1164589" h="436879">
                  <a:moveTo>
                    <a:pt x="0" y="436524"/>
                  </a:moveTo>
                  <a:lnTo>
                    <a:pt x="1164185" y="0"/>
                  </a:lnTo>
                </a:path>
              </a:pathLst>
            </a:custGeom>
            <a:ln w="9524">
              <a:solidFill>
                <a:srgbClr val="666666"/>
              </a:solidFill>
            </a:ln>
          </p:spPr>
          <p:txBody>
            <a:bodyPr wrap="square" lIns="0" tIns="0" rIns="0" bIns="0" rtlCol="0"/>
            <a:lstStyle/>
            <a:p>
              <a:endParaRPr/>
            </a:p>
          </p:txBody>
        </p:sp>
        <p:sp>
          <p:nvSpPr>
            <p:cNvPr id="50" name="object 50"/>
            <p:cNvSpPr/>
            <p:nvPr/>
          </p:nvSpPr>
          <p:spPr>
            <a:xfrm>
              <a:off x="1761608" y="3263143"/>
              <a:ext cx="46355" cy="3048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a:p>
          </p:txBody>
        </p:sp>
        <p:sp>
          <p:nvSpPr>
            <p:cNvPr id="51" name="object 51"/>
            <p:cNvSpPr/>
            <p:nvPr/>
          </p:nvSpPr>
          <p:spPr>
            <a:xfrm>
              <a:off x="1761608" y="3263143"/>
              <a:ext cx="46355" cy="3048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a:p>
          </p:txBody>
        </p:sp>
        <p:sp>
          <p:nvSpPr>
            <p:cNvPr id="52" name="object 52"/>
            <p:cNvSpPr/>
            <p:nvPr/>
          </p:nvSpPr>
          <p:spPr>
            <a:xfrm>
              <a:off x="1801951" y="3318343"/>
              <a:ext cx="1164590" cy="445770"/>
            </a:xfrm>
            <a:custGeom>
              <a:avLst/>
              <a:gdLst/>
              <a:ahLst/>
              <a:cxnLst/>
              <a:rect l="l" t="t" r="r" b="b"/>
              <a:pathLst>
                <a:path w="1164589" h="445770">
                  <a:moveTo>
                    <a:pt x="0" y="0"/>
                  </a:moveTo>
                  <a:lnTo>
                    <a:pt x="1164317" y="445174"/>
                  </a:lnTo>
                </a:path>
              </a:pathLst>
            </a:custGeom>
            <a:ln w="9524">
              <a:solidFill>
                <a:srgbClr val="666666"/>
              </a:solidFill>
            </a:ln>
          </p:spPr>
          <p:txBody>
            <a:bodyPr wrap="square" lIns="0" tIns="0" rIns="0" bIns="0" rtlCol="0"/>
            <a:lstStyle/>
            <a:p>
              <a:endParaRPr/>
            </a:p>
          </p:txBody>
        </p:sp>
        <p:sp>
          <p:nvSpPr>
            <p:cNvPr id="53" name="object 53"/>
            <p:cNvSpPr/>
            <p:nvPr/>
          </p:nvSpPr>
          <p:spPr>
            <a:xfrm>
              <a:off x="1761578" y="3302893"/>
              <a:ext cx="46355" cy="30480"/>
            </a:xfrm>
            <a:custGeom>
              <a:avLst/>
              <a:gdLst/>
              <a:ahLst/>
              <a:cxnLst/>
              <a:rect l="l" t="t" r="r" b="b"/>
              <a:pathLst>
                <a:path w="46355" h="30479">
                  <a:moveTo>
                    <a:pt x="34754" y="30149"/>
                  </a:moveTo>
                  <a:lnTo>
                    <a:pt x="0" y="0"/>
                  </a:lnTo>
                  <a:lnTo>
                    <a:pt x="45992" y="749"/>
                  </a:lnTo>
                  <a:lnTo>
                    <a:pt x="34754" y="30149"/>
                  </a:lnTo>
                  <a:close/>
                </a:path>
              </a:pathLst>
            </a:custGeom>
            <a:solidFill>
              <a:srgbClr val="666666"/>
            </a:solidFill>
          </p:spPr>
          <p:txBody>
            <a:bodyPr wrap="square" lIns="0" tIns="0" rIns="0" bIns="0" rtlCol="0"/>
            <a:lstStyle/>
            <a:p>
              <a:endParaRPr/>
            </a:p>
          </p:txBody>
        </p:sp>
        <p:sp>
          <p:nvSpPr>
            <p:cNvPr id="54" name="object 54"/>
            <p:cNvSpPr/>
            <p:nvPr/>
          </p:nvSpPr>
          <p:spPr>
            <a:xfrm>
              <a:off x="1761578" y="3302893"/>
              <a:ext cx="46355" cy="30480"/>
            </a:xfrm>
            <a:custGeom>
              <a:avLst/>
              <a:gdLst/>
              <a:ahLst/>
              <a:cxnLst/>
              <a:rect l="l" t="t" r="r" b="b"/>
              <a:pathLst>
                <a:path w="46355" h="30479">
                  <a:moveTo>
                    <a:pt x="45992" y="749"/>
                  </a:moveTo>
                  <a:lnTo>
                    <a:pt x="0" y="0"/>
                  </a:lnTo>
                  <a:lnTo>
                    <a:pt x="34754" y="30149"/>
                  </a:lnTo>
                  <a:lnTo>
                    <a:pt x="45992" y="749"/>
                  </a:lnTo>
                  <a:close/>
                </a:path>
              </a:pathLst>
            </a:custGeom>
            <a:ln w="9524">
              <a:solidFill>
                <a:srgbClr val="666666"/>
              </a:solidFill>
            </a:ln>
          </p:spPr>
          <p:txBody>
            <a:bodyPr wrap="square" lIns="0" tIns="0" rIns="0" bIns="0" rtlCol="0"/>
            <a:lstStyle/>
            <a:p>
              <a:endParaRPr/>
            </a:p>
          </p:txBody>
        </p:sp>
        <p:sp>
          <p:nvSpPr>
            <p:cNvPr id="55" name="object 55"/>
            <p:cNvSpPr/>
            <p:nvPr/>
          </p:nvSpPr>
          <p:spPr>
            <a:xfrm>
              <a:off x="1802083" y="3763517"/>
              <a:ext cx="1164590" cy="436880"/>
            </a:xfrm>
            <a:custGeom>
              <a:avLst/>
              <a:gdLst/>
              <a:ahLst/>
              <a:cxnLst/>
              <a:rect l="l" t="t" r="r" b="b"/>
              <a:pathLst>
                <a:path w="1164589" h="436879">
                  <a:moveTo>
                    <a:pt x="0" y="436549"/>
                  </a:moveTo>
                  <a:lnTo>
                    <a:pt x="1164185" y="0"/>
                  </a:lnTo>
                </a:path>
              </a:pathLst>
            </a:custGeom>
            <a:ln w="9524">
              <a:solidFill>
                <a:srgbClr val="666666"/>
              </a:solidFill>
            </a:ln>
          </p:spPr>
          <p:txBody>
            <a:bodyPr wrap="square" lIns="0" tIns="0" rIns="0" bIns="0" rtlCol="0"/>
            <a:lstStyle/>
            <a:p>
              <a:endParaRPr/>
            </a:p>
          </p:txBody>
        </p:sp>
        <p:sp>
          <p:nvSpPr>
            <p:cNvPr id="56" name="object 56"/>
            <p:cNvSpPr/>
            <p:nvPr/>
          </p:nvSpPr>
          <p:spPr>
            <a:xfrm>
              <a:off x="1761608" y="4185341"/>
              <a:ext cx="46355" cy="3048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a:p>
          </p:txBody>
        </p:sp>
        <p:sp>
          <p:nvSpPr>
            <p:cNvPr id="57" name="object 57"/>
            <p:cNvSpPr/>
            <p:nvPr/>
          </p:nvSpPr>
          <p:spPr>
            <a:xfrm>
              <a:off x="1761608" y="4185341"/>
              <a:ext cx="46355" cy="3048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a:p>
          </p:txBody>
        </p:sp>
        <p:sp>
          <p:nvSpPr>
            <p:cNvPr id="58" name="object 58"/>
            <p:cNvSpPr/>
            <p:nvPr/>
          </p:nvSpPr>
          <p:spPr>
            <a:xfrm>
              <a:off x="1786401" y="2841344"/>
              <a:ext cx="1180465" cy="1336040"/>
            </a:xfrm>
            <a:custGeom>
              <a:avLst/>
              <a:gdLst/>
              <a:ahLst/>
              <a:cxnLst/>
              <a:rect l="l" t="t" r="r" b="b"/>
              <a:pathLst>
                <a:path w="1180464" h="1336039">
                  <a:moveTo>
                    <a:pt x="0" y="1335947"/>
                  </a:moveTo>
                  <a:lnTo>
                    <a:pt x="1179867" y="0"/>
                  </a:lnTo>
                </a:path>
              </a:pathLst>
            </a:custGeom>
            <a:ln w="9524">
              <a:solidFill>
                <a:srgbClr val="666666"/>
              </a:solidFill>
            </a:ln>
          </p:spPr>
          <p:txBody>
            <a:bodyPr wrap="square" lIns="0" tIns="0" rIns="0" bIns="0" rtlCol="0"/>
            <a:lstStyle/>
            <a:p>
              <a:endParaRPr/>
            </a:p>
          </p:txBody>
        </p:sp>
        <p:sp>
          <p:nvSpPr>
            <p:cNvPr id="59" name="object 59"/>
            <p:cNvSpPr/>
            <p:nvPr/>
          </p:nvSpPr>
          <p:spPr>
            <a:xfrm>
              <a:off x="1757788" y="4166866"/>
              <a:ext cx="40640" cy="43180"/>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a:p>
          </p:txBody>
        </p:sp>
        <p:sp>
          <p:nvSpPr>
            <p:cNvPr id="60" name="object 60"/>
            <p:cNvSpPr/>
            <p:nvPr/>
          </p:nvSpPr>
          <p:spPr>
            <a:xfrm>
              <a:off x="1757788" y="4166866"/>
              <a:ext cx="40640" cy="43180"/>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a:p>
          </p:txBody>
        </p:sp>
        <p:sp>
          <p:nvSpPr>
            <p:cNvPr id="61" name="object 61"/>
            <p:cNvSpPr/>
            <p:nvPr/>
          </p:nvSpPr>
          <p:spPr>
            <a:xfrm>
              <a:off x="1775303" y="1919133"/>
              <a:ext cx="1191260" cy="2251075"/>
            </a:xfrm>
            <a:custGeom>
              <a:avLst/>
              <a:gdLst/>
              <a:ahLst/>
              <a:cxnLst/>
              <a:rect l="l" t="t" r="r" b="b"/>
              <a:pathLst>
                <a:path w="1191260" h="2251075">
                  <a:moveTo>
                    <a:pt x="0" y="2250482"/>
                  </a:moveTo>
                  <a:lnTo>
                    <a:pt x="1190965" y="0"/>
                  </a:lnTo>
                </a:path>
              </a:pathLst>
            </a:custGeom>
            <a:ln w="9524">
              <a:solidFill>
                <a:srgbClr val="666666"/>
              </a:solidFill>
            </a:ln>
          </p:spPr>
          <p:txBody>
            <a:bodyPr wrap="square" lIns="0" tIns="0" rIns="0" bIns="0" rtlCol="0"/>
            <a:lstStyle/>
            <a:p>
              <a:endParaRPr/>
            </a:p>
          </p:txBody>
        </p:sp>
        <p:sp>
          <p:nvSpPr>
            <p:cNvPr id="62" name="object 62"/>
            <p:cNvSpPr/>
            <p:nvPr/>
          </p:nvSpPr>
          <p:spPr>
            <a:xfrm>
              <a:off x="1755083" y="4162266"/>
              <a:ext cx="34290" cy="45720"/>
            </a:xfrm>
            <a:custGeom>
              <a:avLst/>
              <a:gdLst/>
              <a:ahLst/>
              <a:cxnLst/>
              <a:rect l="l" t="t" r="r" b="b"/>
              <a:pathLst>
                <a:path w="34289" h="45720">
                  <a:moveTo>
                    <a:pt x="0" y="45549"/>
                  </a:moveTo>
                  <a:lnTo>
                    <a:pt x="6312" y="0"/>
                  </a:lnTo>
                  <a:lnTo>
                    <a:pt x="34124" y="14699"/>
                  </a:lnTo>
                  <a:lnTo>
                    <a:pt x="0" y="45549"/>
                  </a:lnTo>
                  <a:close/>
                </a:path>
              </a:pathLst>
            </a:custGeom>
            <a:solidFill>
              <a:srgbClr val="666666"/>
            </a:solidFill>
          </p:spPr>
          <p:txBody>
            <a:bodyPr wrap="square" lIns="0" tIns="0" rIns="0" bIns="0" rtlCol="0"/>
            <a:lstStyle/>
            <a:p>
              <a:endParaRPr/>
            </a:p>
          </p:txBody>
        </p:sp>
        <p:sp>
          <p:nvSpPr>
            <p:cNvPr id="63" name="object 63"/>
            <p:cNvSpPr/>
            <p:nvPr/>
          </p:nvSpPr>
          <p:spPr>
            <a:xfrm>
              <a:off x="1755083" y="4162266"/>
              <a:ext cx="34290" cy="45720"/>
            </a:xfrm>
            <a:custGeom>
              <a:avLst/>
              <a:gdLst/>
              <a:ahLst/>
              <a:cxnLst/>
              <a:rect l="l" t="t" r="r" b="b"/>
              <a:pathLst>
                <a:path w="34289" h="45720">
                  <a:moveTo>
                    <a:pt x="6312" y="0"/>
                  </a:moveTo>
                  <a:lnTo>
                    <a:pt x="0" y="45549"/>
                  </a:lnTo>
                  <a:lnTo>
                    <a:pt x="34124" y="14699"/>
                  </a:lnTo>
                  <a:lnTo>
                    <a:pt x="6312" y="0"/>
                  </a:lnTo>
                  <a:close/>
                </a:path>
              </a:pathLst>
            </a:custGeom>
            <a:ln w="9524">
              <a:solidFill>
                <a:srgbClr val="666666"/>
              </a:solidFill>
            </a:ln>
          </p:spPr>
          <p:txBody>
            <a:bodyPr wrap="square" lIns="0" tIns="0" rIns="0" bIns="0" rtlCol="0"/>
            <a:lstStyle/>
            <a:p>
              <a:endParaRPr/>
            </a:p>
          </p:txBody>
        </p:sp>
        <p:sp>
          <p:nvSpPr>
            <p:cNvPr id="64" name="object 64"/>
            <p:cNvSpPr/>
            <p:nvPr/>
          </p:nvSpPr>
          <p:spPr>
            <a:xfrm>
              <a:off x="368136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5" name="object 65"/>
            <p:cNvSpPr/>
            <p:nvPr/>
          </p:nvSpPr>
          <p:spPr>
            <a:xfrm>
              <a:off x="3638142" y="1903251"/>
              <a:ext cx="43815" cy="31750"/>
            </a:xfrm>
            <a:custGeom>
              <a:avLst/>
              <a:gdLst/>
              <a:ahLst/>
              <a:cxnLst/>
              <a:rect l="l" t="t" r="r" b="b"/>
              <a:pathLst>
                <a:path w="43814"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a:p>
          </p:txBody>
        </p:sp>
        <p:sp>
          <p:nvSpPr>
            <p:cNvPr id="66" name="object 66"/>
            <p:cNvSpPr/>
            <p:nvPr/>
          </p:nvSpPr>
          <p:spPr>
            <a:xfrm>
              <a:off x="3638142" y="1903251"/>
              <a:ext cx="43815" cy="31750"/>
            </a:xfrm>
            <a:custGeom>
              <a:avLst/>
              <a:gdLst/>
              <a:ahLst/>
              <a:cxnLst/>
              <a:rect l="l" t="t" r="r" b="b"/>
              <a:pathLst>
                <a:path w="43814"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a:p>
          </p:txBody>
        </p:sp>
        <p:sp>
          <p:nvSpPr>
            <p:cNvPr id="67" name="object 67"/>
            <p:cNvSpPr/>
            <p:nvPr/>
          </p:nvSpPr>
          <p:spPr>
            <a:xfrm>
              <a:off x="3669767" y="1953485"/>
              <a:ext cx="1172210" cy="887730"/>
            </a:xfrm>
            <a:custGeom>
              <a:avLst/>
              <a:gdLst/>
              <a:ahLst/>
              <a:cxnLst/>
              <a:rect l="l" t="t" r="r" b="b"/>
              <a:pathLst>
                <a:path w="1172210" h="887730">
                  <a:moveTo>
                    <a:pt x="0" y="0"/>
                  </a:moveTo>
                  <a:lnTo>
                    <a:pt x="1172147" y="887683"/>
                  </a:lnTo>
                </a:path>
              </a:pathLst>
            </a:custGeom>
            <a:ln w="9524">
              <a:solidFill>
                <a:srgbClr val="666666"/>
              </a:solidFill>
            </a:ln>
          </p:spPr>
          <p:txBody>
            <a:bodyPr wrap="square" lIns="0" tIns="0" rIns="0" bIns="0" rtlCol="0"/>
            <a:lstStyle/>
            <a:p>
              <a:endParaRPr/>
            </a:p>
          </p:txBody>
        </p:sp>
        <p:sp>
          <p:nvSpPr>
            <p:cNvPr id="68" name="object 68"/>
            <p:cNvSpPr/>
            <p:nvPr/>
          </p:nvSpPr>
          <p:spPr>
            <a:xfrm>
              <a:off x="3635317" y="1927391"/>
              <a:ext cx="44450" cy="38735"/>
            </a:xfrm>
            <a:custGeom>
              <a:avLst/>
              <a:gdLst/>
              <a:ahLst/>
              <a:cxnLst/>
              <a:rect l="l" t="t" r="r" b="b"/>
              <a:pathLst>
                <a:path w="44450" h="38735">
                  <a:moveTo>
                    <a:pt x="24949" y="38637"/>
                  </a:moveTo>
                  <a:lnTo>
                    <a:pt x="0" y="0"/>
                  </a:lnTo>
                  <a:lnTo>
                    <a:pt x="43949" y="13552"/>
                  </a:lnTo>
                  <a:lnTo>
                    <a:pt x="24949" y="38637"/>
                  </a:lnTo>
                  <a:close/>
                </a:path>
              </a:pathLst>
            </a:custGeom>
            <a:solidFill>
              <a:srgbClr val="666666"/>
            </a:solidFill>
          </p:spPr>
          <p:txBody>
            <a:bodyPr wrap="square" lIns="0" tIns="0" rIns="0" bIns="0" rtlCol="0"/>
            <a:lstStyle/>
            <a:p>
              <a:endParaRPr/>
            </a:p>
          </p:txBody>
        </p:sp>
        <p:sp>
          <p:nvSpPr>
            <p:cNvPr id="69" name="object 69"/>
            <p:cNvSpPr/>
            <p:nvPr/>
          </p:nvSpPr>
          <p:spPr>
            <a:xfrm>
              <a:off x="3635317" y="1927391"/>
              <a:ext cx="44450" cy="38735"/>
            </a:xfrm>
            <a:custGeom>
              <a:avLst/>
              <a:gdLst/>
              <a:ahLst/>
              <a:cxnLst/>
              <a:rect l="l" t="t" r="r" b="b"/>
              <a:pathLst>
                <a:path w="44450" h="38735">
                  <a:moveTo>
                    <a:pt x="43949" y="13552"/>
                  </a:moveTo>
                  <a:lnTo>
                    <a:pt x="0" y="0"/>
                  </a:lnTo>
                  <a:lnTo>
                    <a:pt x="24949" y="38637"/>
                  </a:lnTo>
                  <a:lnTo>
                    <a:pt x="43949" y="13552"/>
                  </a:lnTo>
                  <a:close/>
                </a:path>
              </a:pathLst>
            </a:custGeom>
            <a:ln w="9524">
              <a:solidFill>
                <a:srgbClr val="666666"/>
              </a:solidFill>
            </a:ln>
          </p:spPr>
          <p:txBody>
            <a:bodyPr wrap="square" lIns="0" tIns="0" rIns="0" bIns="0" rtlCol="0"/>
            <a:lstStyle/>
            <a:p>
              <a:endParaRPr/>
            </a:p>
          </p:txBody>
        </p:sp>
        <p:sp>
          <p:nvSpPr>
            <p:cNvPr id="70" name="object 70"/>
            <p:cNvSpPr/>
            <p:nvPr/>
          </p:nvSpPr>
          <p:spPr>
            <a:xfrm>
              <a:off x="3655717" y="1966675"/>
              <a:ext cx="1186815" cy="1797050"/>
            </a:xfrm>
            <a:custGeom>
              <a:avLst/>
              <a:gdLst/>
              <a:ahLst/>
              <a:cxnLst/>
              <a:rect l="l" t="t" r="r" b="b"/>
              <a:pathLst>
                <a:path w="1186814" h="1797050">
                  <a:moveTo>
                    <a:pt x="0" y="0"/>
                  </a:moveTo>
                  <a:lnTo>
                    <a:pt x="1186197" y="1796716"/>
                  </a:lnTo>
                </a:path>
              </a:pathLst>
            </a:custGeom>
            <a:ln w="9524">
              <a:solidFill>
                <a:srgbClr val="666666"/>
              </a:solidFill>
            </a:ln>
          </p:spPr>
          <p:txBody>
            <a:bodyPr wrap="square" lIns="0" tIns="0" rIns="0" bIns="0" rtlCol="0"/>
            <a:lstStyle/>
            <a:p>
              <a:endParaRPr/>
            </a:p>
          </p:txBody>
        </p:sp>
        <p:sp>
          <p:nvSpPr>
            <p:cNvPr id="71" name="object 71"/>
            <p:cNvSpPr/>
            <p:nvPr/>
          </p:nvSpPr>
          <p:spPr>
            <a:xfrm>
              <a:off x="3631892" y="1930603"/>
              <a:ext cx="37465" cy="45085"/>
            </a:xfrm>
            <a:custGeom>
              <a:avLst/>
              <a:gdLst/>
              <a:ahLst/>
              <a:cxnLst/>
              <a:rect l="l" t="t" r="r" b="b"/>
              <a:pathLst>
                <a:path w="37464" h="45085">
                  <a:moveTo>
                    <a:pt x="10674" y="44742"/>
                  </a:moveTo>
                  <a:lnTo>
                    <a:pt x="0" y="0"/>
                  </a:lnTo>
                  <a:lnTo>
                    <a:pt x="36949" y="27404"/>
                  </a:lnTo>
                  <a:lnTo>
                    <a:pt x="10674" y="44742"/>
                  </a:lnTo>
                  <a:close/>
                </a:path>
              </a:pathLst>
            </a:custGeom>
            <a:solidFill>
              <a:srgbClr val="666666"/>
            </a:solidFill>
          </p:spPr>
          <p:txBody>
            <a:bodyPr wrap="square" lIns="0" tIns="0" rIns="0" bIns="0" rtlCol="0"/>
            <a:lstStyle/>
            <a:p>
              <a:endParaRPr/>
            </a:p>
          </p:txBody>
        </p:sp>
        <p:sp>
          <p:nvSpPr>
            <p:cNvPr id="72" name="object 72"/>
            <p:cNvSpPr/>
            <p:nvPr/>
          </p:nvSpPr>
          <p:spPr>
            <a:xfrm>
              <a:off x="3631892" y="1930603"/>
              <a:ext cx="37465" cy="45085"/>
            </a:xfrm>
            <a:custGeom>
              <a:avLst/>
              <a:gdLst/>
              <a:ahLst/>
              <a:cxnLst/>
              <a:rect l="l" t="t" r="r" b="b"/>
              <a:pathLst>
                <a:path w="37464" h="45085">
                  <a:moveTo>
                    <a:pt x="36949" y="27404"/>
                  </a:moveTo>
                  <a:lnTo>
                    <a:pt x="0" y="0"/>
                  </a:lnTo>
                  <a:lnTo>
                    <a:pt x="10674" y="44742"/>
                  </a:lnTo>
                  <a:lnTo>
                    <a:pt x="36949" y="27404"/>
                  </a:lnTo>
                  <a:close/>
                </a:path>
              </a:pathLst>
            </a:custGeom>
            <a:ln w="9524">
              <a:solidFill>
                <a:srgbClr val="666666"/>
              </a:solidFill>
            </a:ln>
          </p:spPr>
          <p:txBody>
            <a:bodyPr wrap="square" lIns="0" tIns="0" rIns="0" bIns="0" rtlCol="0"/>
            <a:lstStyle/>
            <a:p>
              <a:endParaRPr/>
            </a:p>
          </p:txBody>
        </p:sp>
        <p:sp>
          <p:nvSpPr>
            <p:cNvPr id="73" name="object 73"/>
            <p:cNvSpPr/>
            <p:nvPr/>
          </p:nvSpPr>
          <p:spPr>
            <a:xfrm>
              <a:off x="3669767" y="1918983"/>
              <a:ext cx="1172210" cy="887730"/>
            </a:xfrm>
            <a:custGeom>
              <a:avLst/>
              <a:gdLst/>
              <a:ahLst/>
              <a:cxnLst/>
              <a:rect l="l" t="t" r="r" b="b"/>
              <a:pathLst>
                <a:path w="1172210" h="887730">
                  <a:moveTo>
                    <a:pt x="0" y="887685"/>
                  </a:moveTo>
                  <a:lnTo>
                    <a:pt x="1172147" y="0"/>
                  </a:lnTo>
                </a:path>
              </a:pathLst>
            </a:custGeom>
            <a:ln w="9524">
              <a:solidFill>
                <a:srgbClr val="666666"/>
              </a:solidFill>
            </a:ln>
          </p:spPr>
          <p:txBody>
            <a:bodyPr wrap="square" lIns="0" tIns="0" rIns="0" bIns="0" rtlCol="0"/>
            <a:lstStyle/>
            <a:p>
              <a:endParaRPr/>
            </a:p>
          </p:txBody>
        </p:sp>
        <p:sp>
          <p:nvSpPr>
            <p:cNvPr id="74" name="object 74"/>
            <p:cNvSpPr/>
            <p:nvPr/>
          </p:nvSpPr>
          <p:spPr>
            <a:xfrm>
              <a:off x="3635317" y="2794144"/>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75" name="object 75"/>
            <p:cNvSpPr/>
            <p:nvPr/>
          </p:nvSpPr>
          <p:spPr>
            <a:xfrm>
              <a:off x="3635317" y="2794144"/>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76" name="object 76"/>
            <p:cNvSpPr/>
            <p:nvPr/>
          </p:nvSpPr>
          <p:spPr>
            <a:xfrm>
              <a:off x="368136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7" name="object 77"/>
            <p:cNvSpPr/>
            <p:nvPr/>
          </p:nvSpPr>
          <p:spPr>
            <a:xfrm>
              <a:off x="3638142" y="2825444"/>
              <a:ext cx="43815" cy="31750"/>
            </a:xfrm>
            <a:custGeom>
              <a:avLst/>
              <a:gdLst/>
              <a:ahLst/>
              <a:cxnLst/>
              <a:rect l="l" t="t" r="r" b="b"/>
              <a:pathLst>
                <a:path w="43814" h="31750">
                  <a:moveTo>
                    <a:pt x="43224" y="31474"/>
                  </a:moveTo>
                  <a:lnTo>
                    <a:pt x="0" y="15724"/>
                  </a:lnTo>
                  <a:lnTo>
                    <a:pt x="43224" y="0"/>
                  </a:lnTo>
                  <a:lnTo>
                    <a:pt x="43224" y="31474"/>
                  </a:lnTo>
                  <a:close/>
                </a:path>
              </a:pathLst>
            </a:custGeom>
            <a:solidFill>
              <a:srgbClr val="666666"/>
            </a:solidFill>
          </p:spPr>
          <p:txBody>
            <a:bodyPr wrap="square" lIns="0" tIns="0" rIns="0" bIns="0" rtlCol="0"/>
            <a:lstStyle/>
            <a:p>
              <a:endParaRPr/>
            </a:p>
          </p:txBody>
        </p:sp>
        <p:sp>
          <p:nvSpPr>
            <p:cNvPr id="78" name="object 78"/>
            <p:cNvSpPr/>
            <p:nvPr/>
          </p:nvSpPr>
          <p:spPr>
            <a:xfrm>
              <a:off x="3638142" y="2825444"/>
              <a:ext cx="43815" cy="31750"/>
            </a:xfrm>
            <a:custGeom>
              <a:avLst/>
              <a:gdLst/>
              <a:ahLst/>
              <a:cxnLst/>
              <a:rect l="l" t="t" r="r" b="b"/>
              <a:pathLst>
                <a:path w="43814" h="31750">
                  <a:moveTo>
                    <a:pt x="43224" y="0"/>
                  </a:moveTo>
                  <a:lnTo>
                    <a:pt x="0" y="15724"/>
                  </a:lnTo>
                  <a:lnTo>
                    <a:pt x="43224" y="31474"/>
                  </a:lnTo>
                  <a:lnTo>
                    <a:pt x="43224" y="0"/>
                  </a:lnTo>
                  <a:close/>
                </a:path>
              </a:pathLst>
            </a:custGeom>
            <a:ln w="9524">
              <a:solidFill>
                <a:srgbClr val="666666"/>
              </a:solidFill>
            </a:ln>
          </p:spPr>
          <p:txBody>
            <a:bodyPr wrap="square" lIns="0" tIns="0" rIns="0" bIns="0" rtlCol="0"/>
            <a:lstStyle/>
            <a:p>
              <a:endParaRPr/>
            </a:p>
          </p:txBody>
        </p:sp>
        <p:sp>
          <p:nvSpPr>
            <p:cNvPr id="79" name="object 79"/>
            <p:cNvSpPr/>
            <p:nvPr/>
          </p:nvSpPr>
          <p:spPr>
            <a:xfrm>
              <a:off x="3669767" y="2875694"/>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80" name="object 80"/>
            <p:cNvSpPr/>
            <p:nvPr/>
          </p:nvSpPr>
          <p:spPr>
            <a:xfrm>
              <a:off x="3635317" y="2849594"/>
              <a:ext cx="44450" cy="38735"/>
            </a:xfrm>
            <a:custGeom>
              <a:avLst/>
              <a:gdLst/>
              <a:ahLst/>
              <a:cxnLst/>
              <a:rect l="l" t="t" r="r" b="b"/>
              <a:pathLst>
                <a:path w="44450" h="38735">
                  <a:moveTo>
                    <a:pt x="24949" y="38624"/>
                  </a:moveTo>
                  <a:lnTo>
                    <a:pt x="0" y="0"/>
                  </a:lnTo>
                  <a:lnTo>
                    <a:pt x="43949" y="13549"/>
                  </a:lnTo>
                  <a:lnTo>
                    <a:pt x="24949" y="38624"/>
                  </a:lnTo>
                  <a:close/>
                </a:path>
              </a:pathLst>
            </a:custGeom>
            <a:solidFill>
              <a:srgbClr val="666666"/>
            </a:solidFill>
          </p:spPr>
          <p:txBody>
            <a:bodyPr wrap="square" lIns="0" tIns="0" rIns="0" bIns="0" rtlCol="0"/>
            <a:lstStyle/>
            <a:p>
              <a:endParaRPr/>
            </a:p>
          </p:txBody>
        </p:sp>
        <p:sp>
          <p:nvSpPr>
            <p:cNvPr id="81" name="object 81"/>
            <p:cNvSpPr/>
            <p:nvPr/>
          </p:nvSpPr>
          <p:spPr>
            <a:xfrm>
              <a:off x="3635317" y="2849594"/>
              <a:ext cx="44450" cy="38735"/>
            </a:xfrm>
            <a:custGeom>
              <a:avLst/>
              <a:gdLst/>
              <a:ahLst/>
              <a:cxnLst/>
              <a:rect l="l" t="t" r="r" b="b"/>
              <a:pathLst>
                <a:path w="44450" h="38735">
                  <a:moveTo>
                    <a:pt x="43949" y="13549"/>
                  </a:moveTo>
                  <a:lnTo>
                    <a:pt x="0" y="0"/>
                  </a:lnTo>
                  <a:lnTo>
                    <a:pt x="24949" y="38624"/>
                  </a:lnTo>
                  <a:lnTo>
                    <a:pt x="43949" y="13549"/>
                  </a:lnTo>
                  <a:close/>
                </a:path>
              </a:pathLst>
            </a:custGeom>
            <a:ln w="9524">
              <a:solidFill>
                <a:srgbClr val="666666"/>
              </a:solidFill>
            </a:ln>
          </p:spPr>
          <p:txBody>
            <a:bodyPr wrap="square" lIns="0" tIns="0" rIns="0" bIns="0" rtlCol="0"/>
            <a:lstStyle/>
            <a:p>
              <a:endParaRPr/>
            </a:p>
          </p:txBody>
        </p:sp>
        <p:sp>
          <p:nvSpPr>
            <p:cNvPr id="82" name="object 82"/>
            <p:cNvSpPr/>
            <p:nvPr/>
          </p:nvSpPr>
          <p:spPr>
            <a:xfrm>
              <a:off x="3655717" y="1918983"/>
              <a:ext cx="1186815" cy="1797050"/>
            </a:xfrm>
            <a:custGeom>
              <a:avLst/>
              <a:gdLst/>
              <a:ahLst/>
              <a:cxnLst/>
              <a:rect l="l" t="t" r="r" b="b"/>
              <a:pathLst>
                <a:path w="1186814" h="1797050">
                  <a:moveTo>
                    <a:pt x="0" y="1796708"/>
                  </a:moveTo>
                  <a:lnTo>
                    <a:pt x="1186197" y="0"/>
                  </a:lnTo>
                </a:path>
              </a:pathLst>
            </a:custGeom>
            <a:ln w="9524">
              <a:solidFill>
                <a:srgbClr val="666666"/>
              </a:solidFill>
            </a:ln>
          </p:spPr>
          <p:txBody>
            <a:bodyPr wrap="square" lIns="0" tIns="0" rIns="0" bIns="0" rtlCol="0"/>
            <a:lstStyle/>
            <a:p>
              <a:endParaRPr/>
            </a:p>
          </p:txBody>
        </p:sp>
        <p:sp>
          <p:nvSpPr>
            <p:cNvPr id="83" name="object 83"/>
            <p:cNvSpPr/>
            <p:nvPr/>
          </p:nvSpPr>
          <p:spPr>
            <a:xfrm>
              <a:off x="3631892" y="3707017"/>
              <a:ext cx="37465" cy="45085"/>
            </a:xfrm>
            <a:custGeom>
              <a:avLst/>
              <a:gdLst/>
              <a:ahLst/>
              <a:cxnLst/>
              <a:rect l="l" t="t" r="r" b="b"/>
              <a:pathLst>
                <a:path w="37464" h="45085">
                  <a:moveTo>
                    <a:pt x="0" y="44749"/>
                  </a:moveTo>
                  <a:lnTo>
                    <a:pt x="10674" y="0"/>
                  </a:lnTo>
                  <a:lnTo>
                    <a:pt x="36949" y="17349"/>
                  </a:lnTo>
                  <a:lnTo>
                    <a:pt x="0" y="44749"/>
                  </a:lnTo>
                  <a:close/>
                </a:path>
              </a:pathLst>
            </a:custGeom>
            <a:solidFill>
              <a:srgbClr val="666666"/>
            </a:solidFill>
          </p:spPr>
          <p:txBody>
            <a:bodyPr wrap="square" lIns="0" tIns="0" rIns="0" bIns="0" rtlCol="0"/>
            <a:lstStyle/>
            <a:p>
              <a:endParaRPr/>
            </a:p>
          </p:txBody>
        </p:sp>
        <p:sp>
          <p:nvSpPr>
            <p:cNvPr id="84" name="object 84"/>
            <p:cNvSpPr/>
            <p:nvPr/>
          </p:nvSpPr>
          <p:spPr>
            <a:xfrm>
              <a:off x="3631892" y="3707017"/>
              <a:ext cx="37465" cy="45085"/>
            </a:xfrm>
            <a:custGeom>
              <a:avLst/>
              <a:gdLst/>
              <a:ahLst/>
              <a:cxnLst/>
              <a:rect l="l" t="t" r="r" b="b"/>
              <a:pathLst>
                <a:path w="37464" h="45085">
                  <a:moveTo>
                    <a:pt x="10674" y="0"/>
                  </a:moveTo>
                  <a:lnTo>
                    <a:pt x="0" y="44749"/>
                  </a:lnTo>
                  <a:lnTo>
                    <a:pt x="36949" y="17349"/>
                  </a:lnTo>
                  <a:lnTo>
                    <a:pt x="10674" y="0"/>
                  </a:lnTo>
                  <a:close/>
                </a:path>
              </a:pathLst>
            </a:custGeom>
            <a:ln w="9524">
              <a:solidFill>
                <a:srgbClr val="666666"/>
              </a:solidFill>
            </a:ln>
          </p:spPr>
          <p:txBody>
            <a:bodyPr wrap="square" lIns="0" tIns="0" rIns="0" bIns="0" rtlCol="0"/>
            <a:lstStyle/>
            <a:p>
              <a:endParaRPr/>
            </a:p>
          </p:txBody>
        </p:sp>
        <p:sp>
          <p:nvSpPr>
            <p:cNvPr id="85" name="object 85"/>
            <p:cNvSpPr/>
            <p:nvPr/>
          </p:nvSpPr>
          <p:spPr>
            <a:xfrm>
              <a:off x="3669767" y="2841169"/>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6" name="object 86"/>
            <p:cNvSpPr/>
            <p:nvPr/>
          </p:nvSpPr>
          <p:spPr>
            <a:xfrm>
              <a:off x="3635317" y="3716342"/>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87" name="object 87"/>
            <p:cNvSpPr/>
            <p:nvPr/>
          </p:nvSpPr>
          <p:spPr>
            <a:xfrm>
              <a:off x="3635317" y="3716342"/>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88" name="object 88"/>
            <p:cNvSpPr/>
            <p:nvPr/>
          </p:nvSpPr>
          <p:spPr>
            <a:xfrm>
              <a:off x="368136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9" name="object 89"/>
            <p:cNvSpPr/>
            <p:nvPr/>
          </p:nvSpPr>
          <p:spPr>
            <a:xfrm>
              <a:off x="3638142" y="3747642"/>
              <a:ext cx="43815" cy="31750"/>
            </a:xfrm>
            <a:custGeom>
              <a:avLst/>
              <a:gdLst/>
              <a:ahLst/>
              <a:cxnLst/>
              <a:rect l="l" t="t" r="r" b="b"/>
              <a:pathLst>
                <a:path w="43814"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90" name="object 90"/>
            <p:cNvSpPr/>
            <p:nvPr/>
          </p:nvSpPr>
          <p:spPr>
            <a:xfrm>
              <a:off x="3638142" y="3747642"/>
              <a:ext cx="43815" cy="31750"/>
            </a:xfrm>
            <a:custGeom>
              <a:avLst/>
              <a:gdLst/>
              <a:ahLst/>
              <a:cxnLst/>
              <a:rect l="l" t="t" r="r" b="b"/>
              <a:pathLst>
                <a:path w="43814"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91" name="object 91"/>
            <p:cNvSpPr/>
            <p:nvPr/>
          </p:nvSpPr>
          <p:spPr>
            <a:xfrm>
              <a:off x="3669767" y="3763392"/>
              <a:ext cx="1172210" cy="887730"/>
            </a:xfrm>
            <a:custGeom>
              <a:avLst/>
              <a:gdLst/>
              <a:ahLst/>
              <a:cxnLst/>
              <a:rect l="l" t="t" r="r" b="b"/>
              <a:pathLst>
                <a:path w="1172210" h="887729">
                  <a:moveTo>
                    <a:pt x="0" y="887673"/>
                  </a:moveTo>
                  <a:lnTo>
                    <a:pt x="1172147" y="0"/>
                  </a:lnTo>
                </a:path>
              </a:pathLst>
            </a:custGeom>
            <a:ln w="9524">
              <a:solidFill>
                <a:srgbClr val="666666"/>
              </a:solidFill>
            </a:ln>
          </p:spPr>
          <p:txBody>
            <a:bodyPr wrap="square" lIns="0" tIns="0" rIns="0" bIns="0" rtlCol="0"/>
            <a:lstStyle/>
            <a:p>
              <a:endParaRPr/>
            </a:p>
          </p:txBody>
        </p:sp>
        <p:sp>
          <p:nvSpPr>
            <p:cNvPr id="92" name="object 92"/>
            <p:cNvSpPr/>
            <p:nvPr/>
          </p:nvSpPr>
          <p:spPr>
            <a:xfrm>
              <a:off x="3635317" y="4638540"/>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93" name="object 93"/>
            <p:cNvSpPr/>
            <p:nvPr/>
          </p:nvSpPr>
          <p:spPr>
            <a:xfrm>
              <a:off x="3635317" y="4638540"/>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94" name="object 94"/>
            <p:cNvSpPr/>
            <p:nvPr/>
          </p:nvSpPr>
          <p:spPr>
            <a:xfrm>
              <a:off x="3655717" y="28411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5" name="object 95"/>
            <p:cNvSpPr/>
            <p:nvPr/>
          </p:nvSpPr>
          <p:spPr>
            <a:xfrm>
              <a:off x="3631892" y="4629215"/>
              <a:ext cx="37465" cy="45085"/>
            </a:xfrm>
            <a:custGeom>
              <a:avLst/>
              <a:gdLst/>
              <a:ahLst/>
              <a:cxnLst/>
              <a:rect l="l" t="t" r="r" b="b"/>
              <a:pathLst>
                <a:path w="37464" h="45085">
                  <a:moveTo>
                    <a:pt x="0" y="44749"/>
                  </a:moveTo>
                  <a:lnTo>
                    <a:pt x="10674" y="0"/>
                  </a:lnTo>
                  <a:lnTo>
                    <a:pt x="36949" y="17324"/>
                  </a:lnTo>
                  <a:lnTo>
                    <a:pt x="0" y="44749"/>
                  </a:lnTo>
                  <a:close/>
                </a:path>
              </a:pathLst>
            </a:custGeom>
            <a:solidFill>
              <a:srgbClr val="666666"/>
            </a:solidFill>
          </p:spPr>
          <p:txBody>
            <a:bodyPr wrap="square" lIns="0" tIns="0" rIns="0" bIns="0" rtlCol="0"/>
            <a:lstStyle/>
            <a:p>
              <a:endParaRPr/>
            </a:p>
          </p:txBody>
        </p:sp>
        <p:sp>
          <p:nvSpPr>
            <p:cNvPr id="96" name="object 96"/>
            <p:cNvSpPr/>
            <p:nvPr/>
          </p:nvSpPr>
          <p:spPr>
            <a:xfrm>
              <a:off x="3631892" y="4629215"/>
              <a:ext cx="37465" cy="45085"/>
            </a:xfrm>
            <a:custGeom>
              <a:avLst/>
              <a:gdLst/>
              <a:ahLst/>
              <a:cxnLst/>
              <a:rect l="l" t="t" r="r" b="b"/>
              <a:pathLst>
                <a:path w="37464" h="45085">
                  <a:moveTo>
                    <a:pt x="10674" y="0"/>
                  </a:moveTo>
                  <a:lnTo>
                    <a:pt x="0" y="44749"/>
                  </a:lnTo>
                  <a:lnTo>
                    <a:pt x="36949" y="17324"/>
                  </a:lnTo>
                  <a:lnTo>
                    <a:pt x="10674" y="0"/>
                  </a:lnTo>
                  <a:close/>
                </a:path>
              </a:pathLst>
            </a:custGeom>
            <a:ln w="9524">
              <a:solidFill>
                <a:srgbClr val="666666"/>
              </a:solidFill>
            </a:ln>
          </p:spPr>
          <p:txBody>
            <a:bodyPr wrap="square" lIns="0" tIns="0" rIns="0" bIns="0" rtlCol="0"/>
            <a:lstStyle/>
            <a:p>
              <a:endParaRPr/>
            </a:p>
          </p:txBody>
        </p:sp>
        <p:sp>
          <p:nvSpPr>
            <p:cNvPr id="97" name="object 97"/>
            <p:cNvSpPr/>
            <p:nvPr/>
          </p:nvSpPr>
          <p:spPr>
            <a:xfrm>
              <a:off x="3647242" y="1918983"/>
              <a:ext cx="1195070" cy="2714625"/>
            </a:xfrm>
            <a:custGeom>
              <a:avLst/>
              <a:gdLst/>
              <a:ahLst/>
              <a:cxnLst/>
              <a:rect l="l" t="t" r="r" b="b"/>
              <a:pathLst>
                <a:path w="1195070" h="2714625">
                  <a:moveTo>
                    <a:pt x="0" y="2714282"/>
                  </a:moveTo>
                  <a:lnTo>
                    <a:pt x="1194672" y="0"/>
                  </a:lnTo>
                </a:path>
              </a:pathLst>
            </a:custGeom>
            <a:ln w="9524">
              <a:solidFill>
                <a:srgbClr val="666666"/>
              </a:solidFill>
            </a:ln>
          </p:spPr>
          <p:txBody>
            <a:bodyPr wrap="square" lIns="0" tIns="0" rIns="0" bIns="0" rtlCol="0"/>
            <a:lstStyle/>
            <a:p>
              <a:endParaRPr/>
            </a:p>
          </p:txBody>
        </p:sp>
        <p:sp>
          <p:nvSpPr>
            <p:cNvPr id="98" name="object 98"/>
            <p:cNvSpPr/>
            <p:nvPr/>
          </p:nvSpPr>
          <p:spPr>
            <a:xfrm>
              <a:off x="3629817" y="4626940"/>
              <a:ext cx="32384" cy="46355"/>
            </a:xfrm>
            <a:custGeom>
              <a:avLst/>
              <a:gdLst/>
              <a:ahLst/>
              <a:cxnLst/>
              <a:rect l="l" t="t" r="r" b="b"/>
              <a:pathLst>
                <a:path w="32385" h="46354">
                  <a:moveTo>
                    <a:pt x="0" y="45899"/>
                  </a:moveTo>
                  <a:lnTo>
                    <a:pt x="3024" y="0"/>
                  </a:lnTo>
                  <a:lnTo>
                    <a:pt x="31824" y="12674"/>
                  </a:lnTo>
                  <a:lnTo>
                    <a:pt x="0" y="45899"/>
                  </a:lnTo>
                  <a:close/>
                </a:path>
              </a:pathLst>
            </a:custGeom>
            <a:solidFill>
              <a:srgbClr val="666666"/>
            </a:solidFill>
          </p:spPr>
          <p:txBody>
            <a:bodyPr wrap="square" lIns="0" tIns="0" rIns="0" bIns="0" rtlCol="0"/>
            <a:lstStyle/>
            <a:p>
              <a:endParaRPr/>
            </a:p>
          </p:txBody>
        </p:sp>
        <p:sp>
          <p:nvSpPr>
            <p:cNvPr id="99" name="object 99"/>
            <p:cNvSpPr/>
            <p:nvPr/>
          </p:nvSpPr>
          <p:spPr>
            <a:xfrm>
              <a:off x="3629817" y="4626940"/>
              <a:ext cx="32384" cy="46355"/>
            </a:xfrm>
            <a:custGeom>
              <a:avLst/>
              <a:gdLst/>
              <a:ahLst/>
              <a:cxnLst/>
              <a:rect l="l" t="t" r="r" b="b"/>
              <a:pathLst>
                <a:path w="32385" h="46354">
                  <a:moveTo>
                    <a:pt x="3024" y="0"/>
                  </a:moveTo>
                  <a:lnTo>
                    <a:pt x="0" y="45899"/>
                  </a:lnTo>
                  <a:lnTo>
                    <a:pt x="31824" y="12674"/>
                  </a:lnTo>
                  <a:lnTo>
                    <a:pt x="3024" y="0"/>
                  </a:lnTo>
                  <a:close/>
                </a:path>
              </a:pathLst>
            </a:custGeom>
            <a:ln w="9524">
              <a:solidFill>
                <a:srgbClr val="666666"/>
              </a:solidFill>
            </a:ln>
          </p:spPr>
          <p:txBody>
            <a:bodyPr wrap="square" lIns="0" tIns="0" rIns="0" bIns="0" rtlCol="0"/>
            <a:lstStyle/>
            <a:p>
              <a:endParaRPr/>
            </a:p>
          </p:txBody>
        </p:sp>
        <p:sp>
          <p:nvSpPr>
            <p:cNvPr id="100" name="object 100"/>
            <p:cNvSpPr/>
            <p:nvPr/>
          </p:nvSpPr>
          <p:spPr>
            <a:xfrm>
              <a:off x="5553363" y="1939048"/>
              <a:ext cx="1164590" cy="43688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a:p>
          </p:txBody>
        </p:sp>
        <p:sp>
          <p:nvSpPr>
            <p:cNvPr id="101" name="object 101"/>
            <p:cNvSpPr/>
            <p:nvPr/>
          </p:nvSpPr>
          <p:spPr>
            <a:xfrm>
              <a:off x="5512913" y="1923873"/>
              <a:ext cx="46355" cy="30480"/>
            </a:xfrm>
            <a:custGeom>
              <a:avLst/>
              <a:gdLst/>
              <a:ahLst/>
              <a:cxnLst/>
              <a:rect l="l" t="t" r="r" b="b"/>
              <a:pathLst>
                <a:path w="46354" h="30480">
                  <a:moveTo>
                    <a:pt x="34949" y="29907"/>
                  </a:moveTo>
                  <a:lnTo>
                    <a:pt x="0" y="0"/>
                  </a:lnTo>
                  <a:lnTo>
                    <a:pt x="45974" y="444"/>
                  </a:lnTo>
                  <a:lnTo>
                    <a:pt x="34949" y="29907"/>
                  </a:lnTo>
                  <a:close/>
                </a:path>
              </a:pathLst>
            </a:custGeom>
            <a:solidFill>
              <a:srgbClr val="666666"/>
            </a:solidFill>
          </p:spPr>
          <p:txBody>
            <a:bodyPr wrap="square" lIns="0" tIns="0" rIns="0" bIns="0" rtlCol="0"/>
            <a:lstStyle/>
            <a:p>
              <a:endParaRPr/>
            </a:p>
          </p:txBody>
        </p:sp>
        <p:sp>
          <p:nvSpPr>
            <p:cNvPr id="102" name="object 102"/>
            <p:cNvSpPr/>
            <p:nvPr/>
          </p:nvSpPr>
          <p:spPr>
            <a:xfrm>
              <a:off x="5512913" y="1923873"/>
              <a:ext cx="46355" cy="30480"/>
            </a:xfrm>
            <a:custGeom>
              <a:avLst/>
              <a:gdLst/>
              <a:ahLst/>
              <a:cxnLst/>
              <a:rect l="l" t="t" r="r" b="b"/>
              <a:pathLst>
                <a:path w="46354" h="30480">
                  <a:moveTo>
                    <a:pt x="45974" y="444"/>
                  </a:moveTo>
                  <a:lnTo>
                    <a:pt x="0" y="0"/>
                  </a:lnTo>
                  <a:lnTo>
                    <a:pt x="34949" y="29907"/>
                  </a:lnTo>
                  <a:lnTo>
                    <a:pt x="45974" y="444"/>
                  </a:lnTo>
                  <a:close/>
                </a:path>
              </a:pathLst>
            </a:custGeom>
            <a:ln w="9524">
              <a:solidFill>
                <a:srgbClr val="666666"/>
              </a:solidFill>
            </a:ln>
          </p:spPr>
          <p:txBody>
            <a:bodyPr wrap="square" lIns="0" tIns="0" rIns="0" bIns="0" rtlCol="0"/>
            <a:lstStyle/>
            <a:p>
              <a:endParaRPr/>
            </a:p>
          </p:txBody>
        </p:sp>
        <p:sp>
          <p:nvSpPr>
            <p:cNvPr id="103" name="object 103"/>
            <p:cNvSpPr/>
            <p:nvPr/>
          </p:nvSpPr>
          <p:spPr>
            <a:xfrm>
              <a:off x="5537688" y="1961823"/>
              <a:ext cx="1180465" cy="1336675"/>
            </a:xfrm>
            <a:custGeom>
              <a:avLst/>
              <a:gdLst/>
              <a:ahLst/>
              <a:cxnLst/>
              <a:rect l="l" t="t" r="r" b="b"/>
              <a:pathLst>
                <a:path w="1180465" h="1336675">
                  <a:moveTo>
                    <a:pt x="0" y="0"/>
                  </a:moveTo>
                  <a:lnTo>
                    <a:pt x="1179872" y="1336244"/>
                  </a:lnTo>
                </a:path>
              </a:pathLst>
            </a:custGeom>
            <a:ln w="9524">
              <a:solidFill>
                <a:srgbClr val="666666"/>
              </a:solidFill>
            </a:ln>
          </p:spPr>
          <p:txBody>
            <a:bodyPr wrap="square" lIns="0" tIns="0" rIns="0" bIns="0" rtlCol="0"/>
            <a:lstStyle/>
            <a:p>
              <a:endParaRPr/>
            </a:p>
          </p:txBody>
        </p:sp>
        <p:sp>
          <p:nvSpPr>
            <p:cNvPr id="104" name="object 104"/>
            <p:cNvSpPr/>
            <p:nvPr/>
          </p:nvSpPr>
          <p:spPr>
            <a:xfrm>
              <a:off x="5509088" y="1929421"/>
              <a:ext cx="40640" cy="43180"/>
            </a:xfrm>
            <a:custGeom>
              <a:avLst/>
              <a:gdLst/>
              <a:ahLst/>
              <a:cxnLst/>
              <a:rect l="l" t="t" r="r" b="b"/>
              <a:pathLst>
                <a:path w="40639" h="43180">
                  <a:moveTo>
                    <a:pt x="16799" y="42814"/>
                  </a:moveTo>
                  <a:lnTo>
                    <a:pt x="0" y="0"/>
                  </a:lnTo>
                  <a:lnTo>
                    <a:pt x="40399" y="21989"/>
                  </a:lnTo>
                  <a:lnTo>
                    <a:pt x="16799" y="42814"/>
                  </a:lnTo>
                  <a:close/>
                </a:path>
              </a:pathLst>
            </a:custGeom>
            <a:solidFill>
              <a:srgbClr val="666666"/>
            </a:solidFill>
          </p:spPr>
          <p:txBody>
            <a:bodyPr wrap="square" lIns="0" tIns="0" rIns="0" bIns="0" rtlCol="0"/>
            <a:lstStyle/>
            <a:p>
              <a:endParaRPr/>
            </a:p>
          </p:txBody>
        </p:sp>
        <p:sp>
          <p:nvSpPr>
            <p:cNvPr id="105" name="object 105"/>
            <p:cNvSpPr/>
            <p:nvPr/>
          </p:nvSpPr>
          <p:spPr>
            <a:xfrm>
              <a:off x="5509088" y="1929421"/>
              <a:ext cx="40640" cy="43180"/>
            </a:xfrm>
            <a:custGeom>
              <a:avLst/>
              <a:gdLst/>
              <a:ahLst/>
              <a:cxnLst/>
              <a:rect l="l" t="t" r="r" b="b"/>
              <a:pathLst>
                <a:path w="40639" h="43180">
                  <a:moveTo>
                    <a:pt x="40399" y="21989"/>
                  </a:moveTo>
                  <a:lnTo>
                    <a:pt x="0" y="0"/>
                  </a:lnTo>
                  <a:lnTo>
                    <a:pt x="16799" y="42814"/>
                  </a:lnTo>
                  <a:lnTo>
                    <a:pt x="40399" y="21989"/>
                  </a:lnTo>
                  <a:close/>
                </a:path>
              </a:pathLst>
            </a:custGeom>
            <a:ln w="9524">
              <a:solidFill>
                <a:srgbClr val="666666"/>
              </a:solidFill>
            </a:ln>
          </p:spPr>
          <p:txBody>
            <a:bodyPr wrap="square" lIns="0" tIns="0" rIns="0" bIns="0" rtlCol="0"/>
            <a:lstStyle/>
            <a:p>
              <a:endParaRPr/>
            </a:p>
          </p:txBody>
        </p:sp>
        <p:sp>
          <p:nvSpPr>
            <p:cNvPr id="106" name="object 106"/>
            <p:cNvSpPr/>
            <p:nvPr/>
          </p:nvSpPr>
          <p:spPr>
            <a:xfrm>
              <a:off x="5526588" y="1969498"/>
              <a:ext cx="1191260" cy="2251075"/>
            </a:xfrm>
            <a:custGeom>
              <a:avLst/>
              <a:gdLst/>
              <a:ahLst/>
              <a:cxnLst/>
              <a:rect l="l" t="t" r="r" b="b"/>
              <a:pathLst>
                <a:path w="1191259" h="2251075">
                  <a:moveTo>
                    <a:pt x="0" y="0"/>
                  </a:moveTo>
                  <a:lnTo>
                    <a:pt x="1190972" y="2250792"/>
                  </a:lnTo>
                </a:path>
              </a:pathLst>
            </a:custGeom>
            <a:ln w="9524">
              <a:solidFill>
                <a:srgbClr val="666666"/>
              </a:solidFill>
            </a:ln>
          </p:spPr>
          <p:txBody>
            <a:bodyPr wrap="square" lIns="0" tIns="0" rIns="0" bIns="0" rtlCol="0"/>
            <a:lstStyle/>
            <a:p>
              <a:endParaRPr/>
            </a:p>
          </p:txBody>
        </p:sp>
        <p:sp>
          <p:nvSpPr>
            <p:cNvPr id="107" name="object 107"/>
            <p:cNvSpPr/>
            <p:nvPr/>
          </p:nvSpPr>
          <p:spPr>
            <a:xfrm>
              <a:off x="5506363" y="1931291"/>
              <a:ext cx="34290" cy="45720"/>
            </a:xfrm>
            <a:custGeom>
              <a:avLst/>
              <a:gdLst/>
              <a:ahLst/>
              <a:cxnLst/>
              <a:rect l="l" t="t" r="r" b="b"/>
              <a:pathLst>
                <a:path w="34289" h="45719">
                  <a:moveTo>
                    <a:pt x="6324" y="45564"/>
                  </a:moveTo>
                  <a:lnTo>
                    <a:pt x="0" y="0"/>
                  </a:lnTo>
                  <a:lnTo>
                    <a:pt x="34124" y="30847"/>
                  </a:lnTo>
                  <a:lnTo>
                    <a:pt x="6324" y="45564"/>
                  </a:lnTo>
                  <a:close/>
                </a:path>
              </a:pathLst>
            </a:custGeom>
            <a:solidFill>
              <a:srgbClr val="666666"/>
            </a:solidFill>
          </p:spPr>
          <p:txBody>
            <a:bodyPr wrap="square" lIns="0" tIns="0" rIns="0" bIns="0" rtlCol="0"/>
            <a:lstStyle/>
            <a:p>
              <a:endParaRPr/>
            </a:p>
          </p:txBody>
        </p:sp>
        <p:sp>
          <p:nvSpPr>
            <p:cNvPr id="108" name="object 108"/>
            <p:cNvSpPr/>
            <p:nvPr/>
          </p:nvSpPr>
          <p:spPr>
            <a:xfrm>
              <a:off x="5506363" y="1931291"/>
              <a:ext cx="34290" cy="45720"/>
            </a:xfrm>
            <a:custGeom>
              <a:avLst/>
              <a:gdLst/>
              <a:ahLst/>
              <a:cxnLst/>
              <a:rect l="l" t="t" r="r" b="b"/>
              <a:pathLst>
                <a:path w="34289" h="45719">
                  <a:moveTo>
                    <a:pt x="34124" y="30847"/>
                  </a:moveTo>
                  <a:lnTo>
                    <a:pt x="0" y="0"/>
                  </a:lnTo>
                  <a:lnTo>
                    <a:pt x="6324" y="45564"/>
                  </a:lnTo>
                  <a:lnTo>
                    <a:pt x="34124" y="30847"/>
                  </a:lnTo>
                  <a:close/>
                </a:path>
              </a:pathLst>
            </a:custGeom>
            <a:ln w="9524">
              <a:solidFill>
                <a:srgbClr val="666666"/>
              </a:solidFill>
            </a:ln>
          </p:spPr>
          <p:txBody>
            <a:bodyPr wrap="square" lIns="0" tIns="0" rIns="0" bIns="0" rtlCol="0"/>
            <a:lstStyle/>
            <a:p>
              <a:endParaRPr/>
            </a:p>
          </p:txBody>
        </p:sp>
        <p:sp>
          <p:nvSpPr>
            <p:cNvPr id="109" name="object 109"/>
            <p:cNvSpPr/>
            <p:nvPr/>
          </p:nvSpPr>
          <p:spPr>
            <a:xfrm>
              <a:off x="5553238" y="2375582"/>
              <a:ext cx="1164590" cy="445770"/>
            </a:xfrm>
            <a:custGeom>
              <a:avLst/>
              <a:gdLst/>
              <a:ahLst/>
              <a:cxnLst/>
              <a:rect l="l" t="t" r="r" b="b"/>
              <a:pathLst>
                <a:path w="1164590" h="445769">
                  <a:moveTo>
                    <a:pt x="0" y="445186"/>
                  </a:moveTo>
                  <a:lnTo>
                    <a:pt x="1164322" y="0"/>
                  </a:lnTo>
                </a:path>
              </a:pathLst>
            </a:custGeom>
            <a:ln w="9524">
              <a:solidFill>
                <a:srgbClr val="666666"/>
              </a:solidFill>
            </a:ln>
          </p:spPr>
          <p:txBody>
            <a:bodyPr wrap="square" lIns="0" tIns="0" rIns="0" bIns="0" rtlCol="0"/>
            <a:lstStyle/>
            <a:p>
              <a:endParaRPr/>
            </a:p>
          </p:txBody>
        </p:sp>
        <p:sp>
          <p:nvSpPr>
            <p:cNvPr id="110" name="object 110"/>
            <p:cNvSpPr/>
            <p:nvPr/>
          </p:nvSpPr>
          <p:spPr>
            <a:xfrm>
              <a:off x="5512863" y="2806069"/>
              <a:ext cx="46355" cy="30480"/>
            </a:xfrm>
            <a:custGeom>
              <a:avLst/>
              <a:gdLst/>
              <a:ahLst/>
              <a:cxnLst/>
              <a:rect l="l" t="t" r="r" b="b"/>
              <a:pathLst>
                <a:path w="46354" h="30480">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11" name="object 111"/>
            <p:cNvSpPr/>
            <p:nvPr/>
          </p:nvSpPr>
          <p:spPr>
            <a:xfrm>
              <a:off x="5512863" y="2806069"/>
              <a:ext cx="46355" cy="30480"/>
            </a:xfrm>
            <a:custGeom>
              <a:avLst/>
              <a:gdLst/>
              <a:ahLst/>
              <a:cxnLst/>
              <a:rect l="l" t="t" r="r" b="b"/>
              <a:pathLst>
                <a:path w="46354" h="30480">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12" name="object 112"/>
            <p:cNvSpPr/>
            <p:nvPr/>
          </p:nvSpPr>
          <p:spPr>
            <a:xfrm>
              <a:off x="5553363" y="2861244"/>
              <a:ext cx="1164590" cy="43688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a:p>
          </p:txBody>
        </p:sp>
        <p:sp>
          <p:nvSpPr>
            <p:cNvPr id="113" name="object 113"/>
            <p:cNvSpPr/>
            <p:nvPr/>
          </p:nvSpPr>
          <p:spPr>
            <a:xfrm>
              <a:off x="5512913" y="2846069"/>
              <a:ext cx="46355" cy="30480"/>
            </a:xfrm>
            <a:custGeom>
              <a:avLst/>
              <a:gdLst/>
              <a:ahLst/>
              <a:cxnLst/>
              <a:rect l="l" t="t" r="r" b="b"/>
              <a:pathLst>
                <a:path w="46354" h="30480">
                  <a:moveTo>
                    <a:pt x="34949" y="29899"/>
                  </a:moveTo>
                  <a:lnTo>
                    <a:pt x="0" y="0"/>
                  </a:lnTo>
                  <a:lnTo>
                    <a:pt x="45974" y="449"/>
                  </a:lnTo>
                  <a:lnTo>
                    <a:pt x="34949" y="29899"/>
                  </a:lnTo>
                  <a:close/>
                </a:path>
              </a:pathLst>
            </a:custGeom>
            <a:solidFill>
              <a:srgbClr val="666666"/>
            </a:solidFill>
          </p:spPr>
          <p:txBody>
            <a:bodyPr wrap="square" lIns="0" tIns="0" rIns="0" bIns="0" rtlCol="0"/>
            <a:lstStyle/>
            <a:p>
              <a:endParaRPr/>
            </a:p>
          </p:txBody>
        </p:sp>
        <p:sp>
          <p:nvSpPr>
            <p:cNvPr id="114" name="object 114"/>
            <p:cNvSpPr/>
            <p:nvPr/>
          </p:nvSpPr>
          <p:spPr>
            <a:xfrm>
              <a:off x="5512913" y="2846069"/>
              <a:ext cx="46355" cy="30480"/>
            </a:xfrm>
            <a:custGeom>
              <a:avLst/>
              <a:gdLst/>
              <a:ahLst/>
              <a:cxnLst/>
              <a:rect l="l" t="t" r="r" b="b"/>
              <a:pathLst>
                <a:path w="46354" h="30480">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a:p>
          </p:txBody>
        </p:sp>
        <p:sp>
          <p:nvSpPr>
            <p:cNvPr id="115" name="object 115"/>
            <p:cNvSpPr/>
            <p:nvPr/>
          </p:nvSpPr>
          <p:spPr>
            <a:xfrm>
              <a:off x="5537688" y="288401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6" name="object 116"/>
            <p:cNvSpPr/>
            <p:nvPr/>
          </p:nvSpPr>
          <p:spPr>
            <a:xfrm>
              <a:off x="5509088" y="2851619"/>
              <a:ext cx="40640" cy="43180"/>
            </a:xfrm>
            <a:custGeom>
              <a:avLst/>
              <a:gdLst/>
              <a:ahLst/>
              <a:cxnLst/>
              <a:rect l="l" t="t" r="r" b="b"/>
              <a:pathLst>
                <a:path w="40639" h="43180">
                  <a:moveTo>
                    <a:pt x="16799" y="42824"/>
                  </a:moveTo>
                  <a:lnTo>
                    <a:pt x="0" y="0"/>
                  </a:lnTo>
                  <a:lnTo>
                    <a:pt x="40399" y="21999"/>
                  </a:lnTo>
                  <a:lnTo>
                    <a:pt x="16799" y="42824"/>
                  </a:lnTo>
                  <a:close/>
                </a:path>
              </a:pathLst>
            </a:custGeom>
            <a:solidFill>
              <a:srgbClr val="666666"/>
            </a:solidFill>
          </p:spPr>
          <p:txBody>
            <a:bodyPr wrap="square" lIns="0" tIns="0" rIns="0" bIns="0" rtlCol="0"/>
            <a:lstStyle/>
            <a:p>
              <a:endParaRPr/>
            </a:p>
          </p:txBody>
        </p:sp>
        <p:sp>
          <p:nvSpPr>
            <p:cNvPr id="117" name="object 117"/>
            <p:cNvSpPr/>
            <p:nvPr/>
          </p:nvSpPr>
          <p:spPr>
            <a:xfrm>
              <a:off x="5509088" y="2851619"/>
              <a:ext cx="40640" cy="43180"/>
            </a:xfrm>
            <a:custGeom>
              <a:avLst/>
              <a:gdLst/>
              <a:ahLst/>
              <a:cxnLst/>
              <a:rect l="l" t="t" r="r" b="b"/>
              <a:pathLst>
                <a:path w="40639" h="43180">
                  <a:moveTo>
                    <a:pt x="40399" y="21999"/>
                  </a:moveTo>
                  <a:lnTo>
                    <a:pt x="0" y="0"/>
                  </a:lnTo>
                  <a:lnTo>
                    <a:pt x="16799" y="42824"/>
                  </a:lnTo>
                  <a:lnTo>
                    <a:pt x="40399" y="21999"/>
                  </a:lnTo>
                  <a:close/>
                </a:path>
              </a:pathLst>
            </a:custGeom>
            <a:ln w="9524">
              <a:solidFill>
                <a:srgbClr val="666666"/>
              </a:solidFill>
            </a:ln>
          </p:spPr>
          <p:txBody>
            <a:bodyPr wrap="square" lIns="0" tIns="0" rIns="0" bIns="0" rtlCol="0"/>
            <a:lstStyle/>
            <a:p>
              <a:endParaRPr/>
            </a:p>
          </p:txBody>
        </p:sp>
        <p:sp>
          <p:nvSpPr>
            <p:cNvPr id="118" name="object 118"/>
            <p:cNvSpPr/>
            <p:nvPr/>
          </p:nvSpPr>
          <p:spPr>
            <a:xfrm>
              <a:off x="5537563" y="2375582"/>
              <a:ext cx="1180465" cy="1344930"/>
            </a:xfrm>
            <a:custGeom>
              <a:avLst/>
              <a:gdLst/>
              <a:ahLst/>
              <a:cxnLst/>
              <a:rect l="l" t="t" r="r" b="b"/>
              <a:pathLst>
                <a:path w="1180465" h="1344929">
                  <a:moveTo>
                    <a:pt x="0" y="1344834"/>
                  </a:moveTo>
                  <a:lnTo>
                    <a:pt x="1179997" y="0"/>
                  </a:lnTo>
                </a:path>
              </a:pathLst>
            </a:custGeom>
            <a:ln w="9524">
              <a:solidFill>
                <a:srgbClr val="666666"/>
              </a:solidFill>
            </a:ln>
          </p:spPr>
          <p:txBody>
            <a:bodyPr wrap="square" lIns="0" tIns="0" rIns="0" bIns="0" rtlCol="0"/>
            <a:lstStyle/>
            <a:p>
              <a:endParaRPr/>
            </a:p>
          </p:txBody>
        </p:sp>
        <p:sp>
          <p:nvSpPr>
            <p:cNvPr id="119" name="object 119"/>
            <p:cNvSpPr/>
            <p:nvPr/>
          </p:nvSpPr>
          <p:spPr>
            <a:xfrm>
              <a:off x="5509038" y="3710042"/>
              <a:ext cx="40640" cy="43180"/>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a:p>
          </p:txBody>
        </p:sp>
        <p:sp>
          <p:nvSpPr>
            <p:cNvPr id="120" name="object 120"/>
            <p:cNvSpPr/>
            <p:nvPr/>
          </p:nvSpPr>
          <p:spPr>
            <a:xfrm>
              <a:off x="5509038" y="3710042"/>
              <a:ext cx="40640" cy="43180"/>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a:p>
          </p:txBody>
        </p:sp>
        <p:sp>
          <p:nvSpPr>
            <p:cNvPr id="121" name="object 121"/>
            <p:cNvSpPr/>
            <p:nvPr/>
          </p:nvSpPr>
          <p:spPr>
            <a:xfrm>
              <a:off x="5553238" y="3297793"/>
              <a:ext cx="1164590" cy="445770"/>
            </a:xfrm>
            <a:custGeom>
              <a:avLst/>
              <a:gdLst/>
              <a:ahLst/>
              <a:cxnLst/>
              <a:rect l="l" t="t" r="r" b="b"/>
              <a:pathLst>
                <a:path w="1164590" h="445770">
                  <a:moveTo>
                    <a:pt x="0" y="445174"/>
                  </a:moveTo>
                  <a:lnTo>
                    <a:pt x="1164322" y="0"/>
                  </a:lnTo>
                </a:path>
              </a:pathLst>
            </a:custGeom>
            <a:ln w="9524">
              <a:solidFill>
                <a:srgbClr val="666666"/>
              </a:solidFill>
            </a:ln>
          </p:spPr>
          <p:txBody>
            <a:bodyPr wrap="square" lIns="0" tIns="0" rIns="0" bIns="0" rtlCol="0"/>
            <a:lstStyle/>
            <a:p>
              <a:endParaRPr/>
            </a:p>
          </p:txBody>
        </p:sp>
        <p:sp>
          <p:nvSpPr>
            <p:cNvPr id="122" name="object 122"/>
            <p:cNvSpPr/>
            <p:nvPr/>
          </p:nvSpPr>
          <p:spPr>
            <a:xfrm>
              <a:off x="5512863" y="3728267"/>
              <a:ext cx="46355" cy="3048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23" name="object 123"/>
            <p:cNvSpPr/>
            <p:nvPr/>
          </p:nvSpPr>
          <p:spPr>
            <a:xfrm>
              <a:off x="5512863" y="3728267"/>
              <a:ext cx="46355" cy="3048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24" name="object 124"/>
            <p:cNvSpPr/>
            <p:nvPr/>
          </p:nvSpPr>
          <p:spPr>
            <a:xfrm>
              <a:off x="5553363" y="3783442"/>
              <a:ext cx="1164590" cy="43688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a:p>
          </p:txBody>
        </p:sp>
        <p:sp>
          <p:nvSpPr>
            <p:cNvPr id="125" name="object 125"/>
            <p:cNvSpPr/>
            <p:nvPr/>
          </p:nvSpPr>
          <p:spPr>
            <a:xfrm>
              <a:off x="5512913" y="3768267"/>
              <a:ext cx="46355" cy="30480"/>
            </a:xfrm>
            <a:custGeom>
              <a:avLst/>
              <a:gdLst/>
              <a:ahLst/>
              <a:cxnLst/>
              <a:rect l="l" t="t" r="r" b="b"/>
              <a:pathLst>
                <a:path w="46354" h="30479">
                  <a:moveTo>
                    <a:pt x="34949" y="29899"/>
                  </a:moveTo>
                  <a:lnTo>
                    <a:pt x="0" y="0"/>
                  </a:lnTo>
                  <a:lnTo>
                    <a:pt x="45974" y="449"/>
                  </a:lnTo>
                  <a:lnTo>
                    <a:pt x="34949" y="29899"/>
                  </a:lnTo>
                  <a:close/>
                </a:path>
              </a:pathLst>
            </a:custGeom>
            <a:solidFill>
              <a:srgbClr val="666666"/>
            </a:solidFill>
          </p:spPr>
          <p:txBody>
            <a:bodyPr wrap="square" lIns="0" tIns="0" rIns="0" bIns="0" rtlCol="0"/>
            <a:lstStyle/>
            <a:p>
              <a:endParaRPr/>
            </a:p>
          </p:txBody>
        </p:sp>
        <p:sp>
          <p:nvSpPr>
            <p:cNvPr id="126" name="object 126"/>
            <p:cNvSpPr/>
            <p:nvPr/>
          </p:nvSpPr>
          <p:spPr>
            <a:xfrm>
              <a:off x="5512913" y="3768267"/>
              <a:ext cx="46355" cy="30480"/>
            </a:xfrm>
            <a:custGeom>
              <a:avLst/>
              <a:gdLst/>
              <a:ahLst/>
              <a:cxnLst/>
              <a:rect l="l" t="t" r="r" b="b"/>
              <a:pathLst>
                <a:path w="46354" h="30479">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a:p>
          </p:txBody>
        </p:sp>
        <p:sp>
          <p:nvSpPr>
            <p:cNvPr id="127" name="object 127"/>
            <p:cNvSpPr/>
            <p:nvPr/>
          </p:nvSpPr>
          <p:spPr>
            <a:xfrm>
              <a:off x="5553238" y="4219966"/>
              <a:ext cx="1164590" cy="445770"/>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a:p>
          </p:txBody>
        </p:sp>
        <p:sp>
          <p:nvSpPr>
            <p:cNvPr id="128" name="object 128"/>
            <p:cNvSpPr/>
            <p:nvPr/>
          </p:nvSpPr>
          <p:spPr>
            <a:xfrm>
              <a:off x="5512863" y="4650465"/>
              <a:ext cx="46355" cy="3048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29" name="object 129"/>
            <p:cNvSpPr/>
            <p:nvPr/>
          </p:nvSpPr>
          <p:spPr>
            <a:xfrm>
              <a:off x="5512863" y="4650465"/>
              <a:ext cx="46355" cy="3048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30" name="object 130"/>
            <p:cNvSpPr/>
            <p:nvPr/>
          </p:nvSpPr>
          <p:spPr>
            <a:xfrm>
              <a:off x="5537563" y="3297793"/>
              <a:ext cx="1180465" cy="1344930"/>
            </a:xfrm>
            <a:custGeom>
              <a:avLst/>
              <a:gdLst/>
              <a:ahLst/>
              <a:cxnLst/>
              <a:rect l="l" t="t" r="r" b="b"/>
              <a:pathLst>
                <a:path w="1180465" h="1344929">
                  <a:moveTo>
                    <a:pt x="0" y="1344822"/>
                  </a:moveTo>
                  <a:lnTo>
                    <a:pt x="1179997" y="0"/>
                  </a:lnTo>
                </a:path>
              </a:pathLst>
            </a:custGeom>
            <a:ln w="9524">
              <a:solidFill>
                <a:srgbClr val="666666"/>
              </a:solidFill>
            </a:ln>
          </p:spPr>
          <p:txBody>
            <a:bodyPr wrap="square" lIns="0" tIns="0" rIns="0" bIns="0" rtlCol="0"/>
            <a:lstStyle/>
            <a:p>
              <a:endParaRPr/>
            </a:p>
          </p:txBody>
        </p:sp>
        <p:sp>
          <p:nvSpPr>
            <p:cNvPr id="131" name="object 131"/>
            <p:cNvSpPr/>
            <p:nvPr/>
          </p:nvSpPr>
          <p:spPr>
            <a:xfrm>
              <a:off x="5509038" y="4632240"/>
              <a:ext cx="40640" cy="43180"/>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a:p>
          </p:txBody>
        </p:sp>
        <p:sp>
          <p:nvSpPr>
            <p:cNvPr id="132" name="object 132"/>
            <p:cNvSpPr/>
            <p:nvPr/>
          </p:nvSpPr>
          <p:spPr>
            <a:xfrm>
              <a:off x="5509038" y="4632240"/>
              <a:ext cx="40640" cy="43180"/>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a:p>
          </p:txBody>
        </p:sp>
        <p:sp>
          <p:nvSpPr>
            <p:cNvPr id="133" name="object 133"/>
            <p:cNvSpPr/>
            <p:nvPr/>
          </p:nvSpPr>
          <p:spPr>
            <a:xfrm>
              <a:off x="5526514" y="2375582"/>
              <a:ext cx="1191260" cy="2259965"/>
            </a:xfrm>
            <a:custGeom>
              <a:avLst/>
              <a:gdLst/>
              <a:ahLst/>
              <a:cxnLst/>
              <a:rect l="l" t="t" r="r" b="b"/>
              <a:pathLst>
                <a:path w="1191259" h="2259965">
                  <a:moveTo>
                    <a:pt x="0" y="2259432"/>
                  </a:moveTo>
                  <a:lnTo>
                    <a:pt x="1191047" y="0"/>
                  </a:lnTo>
                </a:path>
              </a:pathLst>
            </a:custGeom>
            <a:ln w="9524">
              <a:solidFill>
                <a:srgbClr val="666666"/>
              </a:solidFill>
            </a:ln>
          </p:spPr>
          <p:txBody>
            <a:bodyPr wrap="square" lIns="0" tIns="0" rIns="0" bIns="0" rtlCol="0"/>
            <a:lstStyle/>
            <a:p>
              <a:endParaRPr/>
            </a:p>
          </p:txBody>
        </p:sp>
        <p:sp>
          <p:nvSpPr>
            <p:cNvPr id="134" name="object 134"/>
            <p:cNvSpPr/>
            <p:nvPr/>
          </p:nvSpPr>
          <p:spPr>
            <a:xfrm>
              <a:off x="5506363" y="4627690"/>
              <a:ext cx="34290" cy="45720"/>
            </a:xfrm>
            <a:custGeom>
              <a:avLst/>
              <a:gdLst/>
              <a:ahLst/>
              <a:cxnLst/>
              <a:rect l="l" t="t" r="r" b="b"/>
              <a:pathLst>
                <a:path w="34289" h="45720">
                  <a:moveTo>
                    <a:pt x="0" y="45574"/>
                  </a:moveTo>
                  <a:lnTo>
                    <a:pt x="6224" y="0"/>
                  </a:lnTo>
                  <a:lnTo>
                    <a:pt x="34074" y="14674"/>
                  </a:lnTo>
                  <a:lnTo>
                    <a:pt x="0" y="45574"/>
                  </a:lnTo>
                  <a:close/>
                </a:path>
              </a:pathLst>
            </a:custGeom>
            <a:solidFill>
              <a:srgbClr val="666666"/>
            </a:solidFill>
          </p:spPr>
          <p:txBody>
            <a:bodyPr wrap="square" lIns="0" tIns="0" rIns="0" bIns="0" rtlCol="0"/>
            <a:lstStyle/>
            <a:p>
              <a:endParaRPr/>
            </a:p>
          </p:txBody>
        </p:sp>
        <p:sp>
          <p:nvSpPr>
            <p:cNvPr id="135" name="object 135"/>
            <p:cNvSpPr/>
            <p:nvPr/>
          </p:nvSpPr>
          <p:spPr>
            <a:xfrm>
              <a:off x="5506363" y="4627690"/>
              <a:ext cx="34290" cy="45720"/>
            </a:xfrm>
            <a:custGeom>
              <a:avLst/>
              <a:gdLst/>
              <a:ahLst/>
              <a:cxnLst/>
              <a:rect l="l" t="t" r="r" b="b"/>
              <a:pathLst>
                <a:path w="34289" h="45720">
                  <a:moveTo>
                    <a:pt x="6224" y="0"/>
                  </a:moveTo>
                  <a:lnTo>
                    <a:pt x="0" y="45574"/>
                  </a:lnTo>
                  <a:lnTo>
                    <a:pt x="34074" y="14674"/>
                  </a:lnTo>
                  <a:lnTo>
                    <a:pt x="6224" y="0"/>
                  </a:lnTo>
                  <a:close/>
                </a:path>
              </a:pathLst>
            </a:custGeom>
            <a:ln w="9524">
              <a:solidFill>
                <a:srgbClr val="666666"/>
              </a:solidFill>
            </a:ln>
          </p:spPr>
          <p:txBody>
            <a:bodyPr wrap="square" lIns="0" tIns="0" rIns="0" bIns="0" rtlCol="0"/>
            <a:lstStyle/>
            <a:p>
              <a:endParaRPr/>
            </a:p>
          </p:txBody>
        </p:sp>
        <p:sp>
          <p:nvSpPr>
            <p:cNvPr id="136" name="object 136"/>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7" name="object 137"/>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8" name="object 138"/>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9" name="object 139"/>
          <p:cNvGrpSpPr/>
          <p:nvPr/>
        </p:nvGrpSpPr>
        <p:grpSpPr>
          <a:xfrm>
            <a:off x="1085910" y="2964206"/>
            <a:ext cx="668020" cy="668020"/>
            <a:chOff x="1085910" y="2964206"/>
            <a:chExt cx="668020" cy="668020"/>
          </a:xfrm>
        </p:grpSpPr>
        <p:sp>
          <p:nvSpPr>
            <p:cNvPr id="140" name="object 140"/>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41" name="object 141"/>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2" name="object 142"/>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3" name="object 143"/>
          <p:cNvGrpSpPr/>
          <p:nvPr/>
        </p:nvGrpSpPr>
        <p:grpSpPr>
          <a:xfrm>
            <a:off x="1085910" y="3886429"/>
            <a:ext cx="668020" cy="668020"/>
            <a:chOff x="1085910" y="3886429"/>
            <a:chExt cx="668020" cy="668020"/>
          </a:xfrm>
        </p:grpSpPr>
        <p:sp>
          <p:nvSpPr>
            <p:cNvPr id="144" name="object 144"/>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5" name="object 145"/>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6" name="object 146"/>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7" name="object 147"/>
          <p:cNvGrpSpPr/>
          <p:nvPr/>
        </p:nvGrpSpPr>
        <p:grpSpPr>
          <a:xfrm>
            <a:off x="595311" y="2359587"/>
            <a:ext cx="486409" cy="967740"/>
            <a:chOff x="595311" y="2359587"/>
            <a:chExt cx="486409" cy="967740"/>
          </a:xfrm>
        </p:grpSpPr>
        <p:sp>
          <p:nvSpPr>
            <p:cNvPr id="148" name="object 148"/>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9" name="object 149"/>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50" name="object 150"/>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51" name="object 151"/>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2" name="object 152"/>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3" name="object 153"/>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grpSp>
      <p:sp>
        <p:nvSpPr>
          <p:cNvPr id="154" name="object 154"/>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5" name="object 155"/>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6" name="object 156"/>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7" name="object 157"/>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58" name="object 158"/>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59" name="object 159"/>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0" name="object 160"/>
          <p:cNvSpPr txBox="1"/>
          <p:nvPr/>
        </p:nvSpPr>
        <p:spPr>
          <a:xfrm>
            <a:off x="7420009" y="2902839"/>
            <a:ext cx="532765" cy="391160"/>
          </a:xfrm>
          <a:prstGeom prst="rect">
            <a:avLst/>
          </a:prstGeom>
        </p:spPr>
        <p:txBody>
          <a:bodyPr vert="horz" wrap="square" lIns="0" tIns="12700" rIns="0" bIns="0" rtlCol="0">
            <a:spAutoFit/>
          </a:bodyPr>
          <a:lstStyle/>
          <a:p>
            <a:pPr marL="12700">
              <a:lnSpc>
                <a:spcPct val="100000"/>
              </a:lnSpc>
              <a:spcBef>
                <a:spcPts val="100"/>
              </a:spcBef>
              <a:tabLst>
                <a:tab pos="519430" algn="l"/>
              </a:tabLst>
            </a:pPr>
            <a:r>
              <a:rPr sz="2400" u="sng">
                <a:uFill>
                  <a:solidFill>
                    <a:srgbClr val="666666"/>
                  </a:solidFill>
                </a:uFill>
                <a:latin typeface="Times New Roman"/>
                <a:cs typeface="Times New Roman"/>
              </a:rPr>
              <a:t> 	</a:t>
            </a:r>
            <a:endParaRPr sz="2400">
              <a:latin typeface="Times New Roman"/>
              <a:cs typeface="Times New Roman"/>
            </a:endParaRPr>
          </a:p>
        </p:txBody>
      </p:sp>
      <p:sp>
        <p:nvSpPr>
          <p:cNvPr id="161" name="object 161"/>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3175" rIns="0" bIns="0" rtlCol="0">
            <a:spAutoFit/>
          </a:bodyPr>
          <a:lstStyle/>
          <a:p>
            <a:pPr>
              <a:lnSpc>
                <a:spcPct val="100000"/>
              </a:lnSpc>
              <a:spcBef>
                <a:spcPts val="25"/>
              </a:spcBef>
            </a:pPr>
            <a:endParaRPr sz="2950">
              <a:latin typeface="Times New Roman"/>
              <a:cs typeface="Times New Roman"/>
            </a:endParaRPr>
          </a:p>
          <a:p>
            <a:pPr marL="100330" marR="92710" indent="8255" algn="just">
              <a:lnSpc>
                <a:spcPts val="2850"/>
              </a:lnSpc>
            </a:pPr>
            <a:r>
              <a:rPr sz="2400">
                <a:latin typeface="Arial"/>
                <a:cs typeface="Arial"/>
              </a:rPr>
              <a:t>c  o  s  t</a:t>
            </a:r>
          </a:p>
        </p:txBody>
      </p:sp>
      <p:sp>
        <p:nvSpPr>
          <p:cNvPr id="162" name="object 162"/>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
        <p:nvSpPr>
          <p:cNvPr id="163" name="object 163"/>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64" name="object 164"/>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5" name="object 165"/>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6" name="object 166"/>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67" name="object 167"/>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grpSp>
        <p:nvGrpSpPr>
          <p:cNvPr id="168" name="object 168"/>
          <p:cNvGrpSpPr/>
          <p:nvPr/>
        </p:nvGrpSpPr>
        <p:grpSpPr>
          <a:xfrm>
            <a:off x="6712849" y="2042020"/>
            <a:ext cx="668020" cy="668020"/>
            <a:chOff x="6712849" y="2042020"/>
            <a:chExt cx="668020" cy="668020"/>
          </a:xfrm>
        </p:grpSpPr>
        <p:sp>
          <p:nvSpPr>
            <p:cNvPr id="169" name="object 169"/>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70" name="object 170"/>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71" name="object 171"/>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2" name="object 172"/>
          <p:cNvGrpSpPr/>
          <p:nvPr/>
        </p:nvGrpSpPr>
        <p:grpSpPr>
          <a:xfrm>
            <a:off x="6712849" y="2964206"/>
            <a:ext cx="668020" cy="668020"/>
            <a:chOff x="6712849" y="2964206"/>
            <a:chExt cx="668020" cy="668020"/>
          </a:xfrm>
        </p:grpSpPr>
        <p:sp>
          <p:nvSpPr>
            <p:cNvPr id="173" name="object 173"/>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74" name="object 174"/>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75" name="object 175"/>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6" name="object 176"/>
          <p:cNvGrpSpPr/>
          <p:nvPr/>
        </p:nvGrpSpPr>
        <p:grpSpPr>
          <a:xfrm>
            <a:off x="6712849" y="3886429"/>
            <a:ext cx="668020" cy="668020"/>
            <a:chOff x="6712849" y="3886429"/>
            <a:chExt cx="668020" cy="668020"/>
          </a:xfrm>
        </p:grpSpPr>
        <p:sp>
          <p:nvSpPr>
            <p:cNvPr id="177" name="object 177"/>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78" name="object 178"/>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9" name="object 179"/>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0" name="object 180"/>
          <p:cNvGrpSpPr/>
          <p:nvPr/>
        </p:nvGrpSpPr>
        <p:grpSpPr>
          <a:xfrm>
            <a:off x="3609930" y="1471509"/>
            <a:ext cx="5102225" cy="3557904"/>
            <a:chOff x="3609930" y="1471509"/>
            <a:chExt cx="5102225" cy="3557904"/>
          </a:xfrm>
        </p:grpSpPr>
        <p:sp>
          <p:nvSpPr>
            <p:cNvPr id="181" name="object 181"/>
            <p:cNvSpPr/>
            <p:nvPr/>
          </p:nvSpPr>
          <p:spPr>
            <a:xfrm>
              <a:off x="7432659"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2" name="object 182"/>
            <p:cNvSpPr/>
            <p:nvPr/>
          </p:nvSpPr>
          <p:spPr>
            <a:xfrm>
              <a:off x="7389435" y="2360000"/>
              <a:ext cx="43815" cy="31750"/>
            </a:xfrm>
            <a:custGeom>
              <a:avLst/>
              <a:gdLst/>
              <a:ahLst/>
              <a:cxnLst/>
              <a:rect l="l" t="t" r="r" b="b"/>
              <a:pathLst>
                <a:path w="43815"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a:p>
          </p:txBody>
        </p:sp>
        <p:sp>
          <p:nvSpPr>
            <p:cNvPr id="183" name="object 183"/>
            <p:cNvSpPr/>
            <p:nvPr/>
          </p:nvSpPr>
          <p:spPr>
            <a:xfrm>
              <a:off x="7389435" y="2360000"/>
              <a:ext cx="43815" cy="31750"/>
            </a:xfrm>
            <a:custGeom>
              <a:avLst/>
              <a:gdLst/>
              <a:ahLst/>
              <a:cxnLst/>
              <a:rect l="l" t="t" r="r" b="b"/>
              <a:pathLst>
                <a:path w="43815"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a:p>
          </p:txBody>
        </p:sp>
        <p:sp>
          <p:nvSpPr>
            <p:cNvPr id="184" name="object 184"/>
            <p:cNvSpPr/>
            <p:nvPr/>
          </p:nvSpPr>
          <p:spPr>
            <a:xfrm>
              <a:off x="7389485" y="3286543"/>
              <a:ext cx="43815" cy="31750"/>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185" name="object 185"/>
            <p:cNvSpPr/>
            <p:nvPr/>
          </p:nvSpPr>
          <p:spPr>
            <a:xfrm>
              <a:off x="7389485" y="3286543"/>
              <a:ext cx="43815" cy="31750"/>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186" name="object 186"/>
            <p:cNvSpPr/>
            <p:nvPr/>
          </p:nvSpPr>
          <p:spPr>
            <a:xfrm>
              <a:off x="7432709"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7" name="object 187"/>
            <p:cNvSpPr/>
            <p:nvPr/>
          </p:nvSpPr>
          <p:spPr>
            <a:xfrm>
              <a:off x="7389485" y="4204391"/>
              <a:ext cx="43815" cy="31750"/>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188" name="object 188"/>
            <p:cNvSpPr/>
            <p:nvPr/>
          </p:nvSpPr>
          <p:spPr>
            <a:xfrm>
              <a:off x="7389485" y="4204391"/>
              <a:ext cx="43815" cy="31750"/>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189" name="object 189"/>
            <p:cNvSpPr/>
            <p:nvPr/>
          </p:nvSpPr>
          <p:spPr>
            <a:xfrm>
              <a:off x="3624217" y="1485796"/>
              <a:ext cx="5073650" cy="3529329"/>
            </a:xfrm>
            <a:custGeom>
              <a:avLst/>
              <a:gdLst/>
              <a:ahLst/>
              <a:cxnLst/>
              <a:rect l="l" t="t" r="r" b="b"/>
              <a:pathLst>
                <a:path w="5073650" h="3529329">
                  <a:moveTo>
                    <a:pt x="0" y="588161"/>
                  </a:moveTo>
                  <a:lnTo>
                    <a:pt x="1949" y="539923"/>
                  </a:lnTo>
                  <a:lnTo>
                    <a:pt x="7697" y="492758"/>
                  </a:lnTo>
                  <a:lnTo>
                    <a:pt x="17093" y="446819"/>
                  </a:lnTo>
                  <a:lnTo>
                    <a:pt x="29984" y="402257"/>
                  </a:lnTo>
                  <a:lnTo>
                    <a:pt x="46219" y="359222"/>
                  </a:lnTo>
                  <a:lnTo>
                    <a:pt x="65648" y="317867"/>
                  </a:lnTo>
                  <a:lnTo>
                    <a:pt x="88118" y="278343"/>
                  </a:lnTo>
                  <a:lnTo>
                    <a:pt x="113478" y="240801"/>
                  </a:lnTo>
                  <a:lnTo>
                    <a:pt x="141578" y="205392"/>
                  </a:lnTo>
                  <a:lnTo>
                    <a:pt x="172265" y="172268"/>
                  </a:lnTo>
                  <a:lnTo>
                    <a:pt x="205388" y="141581"/>
                  </a:lnTo>
                  <a:lnTo>
                    <a:pt x="240796" y="113481"/>
                  </a:lnTo>
                  <a:lnTo>
                    <a:pt x="278337" y="88120"/>
                  </a:lnTo>
                  <a:lnTo>
                    <a:pt x="317861" y="65649"/>
                  </a:lnTo>
                  <a:lnTo>
                    <a:pt x="359215" y="46220"/>
                  </a:lnTo>
                  <a:lnTo>
                    <a:pt x="402248" y="29984"/>
                  </a:lnTo>
                  <a:lnTo>
                    <a:pt x="446810" y="17093"/>
                  </a:lnTo>
                  <a:lnTo>
                    <a:pt x="492748" y="7698"/>
                  </a:lnTo>
                  <a:lnTo>
                    <a:pt x="539911" y="1949"/>
                  </a:lnTo>
                  <a:lnTo>
                    <a:pt x="588148" y="0"/>
                  </a:lnTo>
                  <a:lnTo>
                    <a:pt x="4485140" y="0"/>
                  </a:lnTo>
                  <a:lnTo>
                    <a:pt x="4536851" y="2276"/>
                  </a:lnTo>
                  <a:lnTo>
                    <a:pt x="4587818" y="9030"/>
                  </a:lnTo>
                  <a:lnTo>
                    <a:pt x="4637771" y="20150"/>
                  </a:lnTo>
                  <a:lnTo>
                    <a:pt x="4686438" y="35524"/>
                  </a:lnTo>
                  <a:lnTo>
                    <a:pt x="4733550" y="55039"/>
                  </a:lnTo>
                  <a:lnTo>
                    <a:pt x="4778834" y="78583"/>
                  </a:lnTo>
                  <a:lnTo>
                    <a:pt x="4822021" y="106043"/>
                  </a:lnTo>
                  <a:lnTo>
                    <a:pt x="4862838" y="137309"/>
                  </a:lnTo>
                  <a:lnTo>
                    <a:pt x="4901015" y="172267"/>
                  </a:lnTo>
                  <a:lnTo>
                    <a:pt x="4935973" y="210444"/>
                  </a:lnTo>
                  <a:lnTo>
                    <a:pt x="4967239" y="251263"/>
                  </a:lnTo>
                  <a:lnTo>
                    <a:pt x="4994701" y="294450"/>
                  </a:lnTo>
                  <a:lnTo>
                    <a:pt x="5018246" y="339736"/>
                  </a:lnTo>
                  <a:lnTo>
                    <a:pt x="5037762" y="386849"/>
                  </a:lnTo>
                  <a:lnTo>
                    <a:pt x="5053137" y="435519"/>
                  </a:lnTo>
                  <a:lnTo>
                    <a:pt x="5064258" y="485475"/>
                  </a:lnTo>
                  <a:lnTo>
                    <a:pt x="5071013" y="536446"/>
                  </a:lnTo>
                  <a:lnTo>
                    <a:pt x="5073289" y="588161"/>
                  </a:lnTo>
                  <a:lnTo>
                    <a:pt x="5073289" y="2940744"/>
                  </a:lnTo>
                  <a:lnTo>
                    <a:pt x="5071340" y="2988981"/>
                  </a:lnTo>
                  <a:lnTo>
                    <a:pt x="5065591" y="3036144"/>
                  </a:lnTo>
                  <a:lnTo>
                    <a:pt x="5056196" y="3082082"/>
                  </a:lnTo>
                  <a:lnTo>
                    <a:pt x="5043305" y="3126644"/>
                  </a:lnTo>
                  <a:lnTo>
                    <a:pt x="5027069" y="3169677"/>
                  </a:lnTo>
                  <a:lnTo>
                    <a:pt x="5007641" y="3211031"/>
                  </a:lnTo>
                  <a:lnTo>
                    <a:pt x="4985171" y="3250555"/>
                  </a:lnTo>
                  <a:lnTo>
                    <a:pt x="4959810" y="3288096"/>
                  </a:lnTo>
                  <a:lnTo>
                    <a:pt x="4931711" y="3323504"/>
                  </a:lnTo>
                  <a:lnTo>
                    <a:pt x="4901024" y="3356627"/>
                  </a:lnTo>
                  <a:lnTo>
                    <a:pt x="4867901" y="3387314"/>
                  </a:lnTo>
                  <a:lnTo>
                    <a:pt x="4832493" y="3415413"/>
                  </a:lnTo>
                  <a:lnTo>
                    <a:pt x="4794952" y="3440774"/>
                  </a:lnTo>
                  <a:lnTo>
                    <a:pt x="4755428" y="3463244"/>
                  </a:lnTo>
                  <a:lnTo>
                    <a:pt x="4714074" y="3482673"/>
                  </a:lnTo>
                  <a:lnTo>
                    <a:pt x="4671040" y="3498908"/>
                  </a:lnTo>
                  <a:lnTo>
                    <a:pt x="4626479" y="3511799"/>
                  </a:lnTo>
                  <a:lnTo>
                    <a:pt x="4580541" y="3521194"/>
                  </a:lnTo>
                  <a:lnTo>
                    <a:pt x="4533378" y="3526943"/>
                  </a:lnTo>
                  <a:lnTo>
                    <a:pt x="4485140" y="3528892"/>
                  </a:lnTo>
                  <a:lnTo>
                    <a:pt x="588148" y="3528892"/>
                  </a:lnTo>
                  <a:lnTo>
                    <a:pt x="539911" y="3526943"/>
                  </a:lnTo>
                  <a:lnTo>
                    <a:pt x="492748" y="3521194"/>
                  </a:lnTo>
                  <a:lnTo>
                    <a:pt x="446810" y="3511799"/>
                  </a:lnTo>
                  <a:lnTo>
                    <a:pt x="402248" y="3498908"/>
                  </a:lnTo>
                  <a:lnTo>
                    <a:pt x="359215" y="3482673"/>
                  </a:lnTo>
                  <a:lnTo>
                    <a:pt x="317861" y="3463244"/>
                  </a:lnTo>
                  <a:lnTo>
                    <a:pt x="278337" y="3440774"/>
                  </a:lnTo>
                  <a:lnTo>
                    <a:pt x="240796" y="3415413"/>
                  </a:lnTo>
                  <a:lnTo>
                    <a:pt x="205388" y="3387314"/>
                  </a:lnTo>
                  <a:lnTo>
                    <a:pt x="172265" y="3356627"/>
                  </a:lnTo>
                  <a:lnTo>
                    <a:pt x="141578" y="3323504"/>
                  </a:lnTo>
                  <a:lnTo>
                    <a:pt x="113478" y="3288096"/>
                  </a:lnTo>
                  <a:lnTo>
                    <a:pt x="88118" y="3250555"/>
                  </a:lnTo>
                  <a:lnTo>
                    <a:pt x="65648" y="3211031"/>
                  </a:lnTo>
                  <a:lnTo>
                    <a:pt x="46219" y="3169677"/>
                  </a:lnTo>
                  <a:lnTo>
                    <a:pt x="29984" y="3126644"/>
                  </a:lnTo>
                  <a:lnTo>
                    <a:pt x="17093" y="3082082"/>
                  </a:lnTo>
                  <a:lnTo>
                    <a:pt x="7697" y="3036144"/>
                  </a:lnTo>
                  <a:lnTo>
                    <a:pt x="1949" y="2988981"/>
                  </a:lnTo>
                  <a:lnTo>
                    <a:pt x="0" y="2940744"/>
                  </a:lnTo>
                  <a:lnTo>
                    <a:pt x="0" y="588161"/>
                  </a:lnTo>
                  <a:close/>
                </a:path>
              </a:pathLst>
            </a:custGeom>
            <a:ln w="28574">
              <a:solidFill>
                <a:srgbClr val="CC0000"/>
              </a:solidFill>
            </a:ln>
          </p:spPr>
          <p:txBody>
            <a:bodyPr wrap="square" lIns="0" tIns="0" rIns="0" bIns="0" rtlCol="0"/>
            <a:lstStyle/>
            <a:p>
              <a:endParaRPr/>
            </a:p>
          </p:txBody>
        </p:sp>
      </p:grpSp>
      <p:sp>
        <p:nvSpPr>
          <p:cNvPr id="190" name="object 190"/>
          <p:cNvSpPr txBox="1">
            <a:spLocks noGrp="1"/>
          </p:cNvSpPr>
          <p:nvPr>
            <p:ph type="title"/>
          </p:nvPr>
        </p:nvSpPr>
        <p:spPr>
          <a:xfrm>
            <a:off x="944272" y="429181"/>
            <a:ext cx="2769235" cy="391160"/>
          </a:xfrm>
          <a:prstGeom prst="rect">
            <a:avLst/>
          </a:prstGeom>
        </p:spPr>
        <p:txBody>
          <a:bodyPr vert="horz" wrap="square" lIns="0" tIns="12700" rIns="0" bIns="0" rtlCol="0">
            <a:spAutoFit/>
          </a:bodyPr>
          <a:lstStyle/>
          <a:p>
            <a:pPr marL="12700">
              <a:lnSpc>
                <a:spcPct val="100000"/>
              </a:lnSpc>
              <a:spcBef>
                <a:spcPts val="100"/>
              </a:spcBef>
            </a:pPr>
            <a:r>
              <a:rPr sz="2400" spc="-140">
                <a:solidFill>
                  <a:srgbClr val="000000"/>
                </a:solidFill>
              </a:rPr>
              <a:t>Back</a:t>
            </a:r>
            <a:r>
              <a:rPr sz="2400" spc="-260">
                <a:solidFill>
                  <a:srgbClr val="000000"/>
                </a:solidFill>
              </a:rPr>
              <a:t> </a:t>
            </a:r>
            <a:r>
              <a:rPr sz="2400" spc="-125">
                <a:solidFill>
                  <a:srgbClr val="000000"/>
                </a:solidFill>
              </a:rPr>
              <a:t>Propagation</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3270" y="1506184"/>
            <a:ext cx="1534160" cy="137795"/>
          </a:xfrm>
          <a:custGeom>
            <a:avLst/>
            <a:gdLst/>
            <a:ahLst/>
            <a:cxnLst/>
            <a:rect l="l" t="t" r="r" b="b"/>
            <a:pathLst>
              <a:path w="1534160" h="137794">
                <a:moveTo>
                  <a:pt x="1533596" y="137699"/>
                </a:moveTo>
                <a:lnTo>
                  <a:pt x="0" y="137699"/>
                </a:lnTo>
                <a:lnTo>
                  <a:pt x="0" y="0"/>
                </a:lnTo>
                <a:lnTo>
                  <a:pt x="1533596" y="0"/>
                </a:lnTo>
                <a:lnTo>
                  <a:pt x="1533596" y="137699"/>
                </a:lnTo>
                <a:close/>
              </a:path>
            </a:pathLst>
          </a:custGeom>
          <a:solidFill>
            <a:srgbClr val="4DCDC3"/>
          </a:solidFill>
        </p:spPr>
        <p:txBody>
          <a:bodyPr wrap="square" lIns="0" tIns="0" rIns="0" bIns="0" rtlCol="0"/>
          <a:lstStyle/>
          <a:p>
            <a:endParaRPr/>
          </a:p>
        </p:txBody>
      </p:sp>
      <p:sp>
        <p:nvSpPr>
          <p:cNvPr id="3" name="object 3"/>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4" name="object 4"/>
          <p:cNvSpPr txBox="1">
            <a:spLocks noGrp="1"/>
          </p:cNvSpPr>
          <p:nvPr>
            <p:ph type="title"/>
          </p:nvPr>
        </p:nvSpPr>
        <p:spPr>
          <a:xfrm>
            <a:off x="764223" y="721238"/>
            <a:ext cx="6459120" cy="482600"/>
          </a:xfrm>
          <a:prstGeom prst="rect">
            <a:avLst/>
          </a:prstGeom>
        </p:spPr>
        <p:txBody>
          <a:bodyPr vert="horz" wrap="square" lIns="0" tIns="12700" rIns="0" bIns="0" rtlCol="0" anchor="t">
            <a:spAutoFit/>
          </a:bodyPr>
          <a:lstStyle/>
          <a:p>
            <a:pPr marL="12700">
              <a:spcBef>
                <a:spcPts val="100"/>
              </a:spcBef>
            </a:pPr>
            <a:r>
              <a:rPr sz="3000" spc="-180">
                <a:solidFill>
                  <a:srgbClr val="444F5B"/>
                </a:solidFill>
              </a:rPr>
              <a:t>Neural Networks:</a:t>
            </a:r>
            <a:r>
              <a:rPr sz="3000" spc="-355">
                <a:solidFill>
                  <a:srgbClr val="444F5B"/>
                </a:solidFill>
              </a:rPr>
              <a:t> </a:t>
            </a:r>
            <a:r>
              <a:rPr lang="en-US" sz="3000" spc="-280">
                <a:solidFill>
                  <a:srgbClr val="444F5B"/>
                </a:solidFill>
              </a:rPr>
              <a:t>Let's Play</a:t>
            </a:r>
            <a:endParaRPr sz="3000"/>
          </a:p>
        </p:txBody>
      </p:sp>
      <p:sp>
        <p:nvSpPr>
          <p:cNvPr id="7" name="TextBox 6">
            <a:extLst>
              <a:ext uri="{FF2B5EF4-FFF2-40B4-BE49-F238E27FC236}">
                <a16:creationId xmlns:a16="http://schemas.microsoft.com/office/drawing/2014/main" id="{8ACE442A-1AAC-4DED-9AAF-47EFFDE4C906}"/>
              </a:ext>
            </a:extLst>
          </p:cNvPr>
          <p:cNvSpPr txBox="1"/>
          <p:nvPr/>
        </p:nvSpPr>
        <p:spPr>
          <a:xfrm>
            <a:off x="1896737" y="3512543"/>
            <a:ext cx="53597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ea typeface="+mn-lt"/>
                <a:cs typeface="+mn-lt"/>
                <a:hlinkClick r:id="rId2"/>
              </a:rPr>
              <a:t>https://playground.tensorflow.org/</a:t>
            </a:r>
            <a:endParaRPr lang="en-US" sz="2800">
              <a:cs typeface="Calibri"/>
            </a:endParaRPr>
          </a:p>
        </p:txBody>
      </p:sp>
    </p:spTree>
    <p:extLst>
      <p:ext uri="{BB962C8B-B14F-4D97-AF65-F5344CB8AC3E}">
        <p14:creationId xmlns:p14="http://schemas.microsoft.com/office/powerpoint/2010/main" val="3544475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3" name="object 3"/>
          <p:cNvSpPr/>
          <p:nvPr/>
        </p:nvSpPr>
        <p:spPr>
          <a:xfrm>
            <a:off x="2004985" y="4485340"/>
            <a:ext cx="906955" cy="922198"/>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2961556" y="1585271"/>
            <a:ext cx="668020" cy="668020"/>
            <a:chOff x="2961556" y="1585271"/>
            <a:chExt cx="668020" cy="668020"/>
          </a:xfrm>
        </p:grpSpPr>
        <p:sp>
          <p:nvSpPr>
            <p:cNvPr id="5" name="object 5"/>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6" name="object 6"/>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7" name="object 7"/>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8" name="object 8"/>
          <p:cNvGrpSpPr/>
          <p:nvPr/>
        </p:nvGrpSpPr>
        <p:grpSpPr>
          <a:xfrm>
            <a:off x="2961556" y="2507482"/>
            <a:ext cx="668020" cy="668020"/>
            <a:chOff x="2961556" y="2507482"/>
            <a:chExt cx="668020" cy="668020"/>
          </a:xfrm>
        </p:grpSpPr>
        <p:sp>
          <p:nvSpPr>
            <p:cNvPr id="9" name="object 9"/>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10" name="object 10"/>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1" name="object 11"/>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2" name="object 12"/>
          <p:cNvGrpSpPr/>
          <p:nvPr/>
        </p:nvGrpSpPr>
        <p:grpSpPr>
          <a:xfrm>
            <a:off x="2961556" y="3429680"/>
            <a:ext cx="668020" cy="668020"/>
            <a:chOff x="2961556" y="3429680"/>
            <a:chExt cx="668020" cy="668020"/>
          </a:xfrm>
        </p:grpSpPr>
        <p:sp>
          <p:nvSpPr>
            <p:cNvPr id="13" name="object 13"/>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4" name="object 14"/>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5" name="object 15"/>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6" name="object 16"/>
          <p:cNvGrpSpPr/>
          <p:nvPr/>
        </p:nvGrpSpPr>
        <p:grpSpPr>
          <a:xfrm>
            <a:off x="2961556" y="4351878"/>
            <a:ext cx="668020" cy="668020"/>
            <a:chOff x="2961556" y="4351878"/>
            <a:chExt cx="668020" cy="668020"/>
          </a:xfrm>
        </p:grpSpPr>
        <p:sp>
          <p:nvSpPr>
            <p:cNvPr id="17" name="object 17"/>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8" name="object 18"/>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9" name="object 19"/>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20" name="object 20"/>
          <p:cNvGrpSpPr/>
          <p:nvPr/>
        </p:nvGrpSpPr>
        <p:grpSpPr>
          <a:xfrm>
            <a:off x="4837202" y="1585271"/>
            <a:ext cx="668020" cy="668020"/>
            <a:chOff x="4837202" y="1585271"/>
            <a:chExt cx="668020" cy="668020"/>
          </a:xfrm>
        </p:grpSpPr>
        <p:sp>
          <p:nvSpPr>
            <p:cNvPr id="21" name="object 21"/>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2" name="object 22"/>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3" name="object 23"/>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4" name="object 24"/>
          <p:cNvGrpSpPr/>
          <p:nvPr/>
        </p:nvGrpSpPr>
        <p:grpSpPr>
          <a:xfrm>
            <a:off x="4837202" y="2507482"/>
            <a:ext cx="668020" cy="668020"/>
            <a:chOff x="4837202" y="2507482"/>
            <a:chExt cx="668020" cy="668020"/>
          </a:xfrm>
        </p:grpSpPr>
        <p:sp>
          <p:nvSpPr>
            <p:cNvPr id="25" name="object 25"/>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6" name="object 26"/>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7" name="object 27"/>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8" name="object 28"/>
          <p:cNvGrpSpPr/>
          <p:nvPr/>
        </p:nvGrpSpPr>
        <p:grpSpPr>
          <a:xfrm>
            <a:off x="4837202" y="3429680"/>
            <a:ext cx="668020" cy="668020"/>
            <a:chOff x="4837202" y="3429680"/>
            <a:chExt cx="668020" cy="668020"/>
          </a:xfrm>
        </p:grpSpPr>
        <p:sp>
          <p:nvSpPr>
            <p:cNvPr id="29" name="object 29"/>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30" name="object 30"/>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1" name="object 31"/>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2" name="object 32"/>
          <p:cNvGrpSpPr/>
          <p:nvPr/>
        </p:nvGrpSpPr>
        <p:grpSpPr>
          <a:xfrm>
            <a:off x="4837202" y="4351878"/>
            <a:ext cx="668020" cy="668020"/>
            <a:chOff x="4837202" y="4351878"/>
            <a:chExt cx="668020" cy="668020"/>
          </a:xfrm>
        </p:grpSpPr>
        <p:sp>
          <p:nvSpPr>
            <p:cNvPr id="33" name="object 33"/>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4" name="object 34"/>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5" name="object 35"/>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6" name="object 36"/>
          <p:cNvGrpSpPr/>
          <p:nvPr/>
        </p:nvGrpSpPr>
        <p:grpSpPr>
          <a:xfrm>
            <a:off x="1085910" y="1898488"/>
            <a:ext cx="5636895" cy="2787015"/>
            <a:chOff x="1085910" y="1898488"/>
            <a:chExt cx="5636895" cy="2787015"/>
          </a:xfrm>
        </p:grpSpPr>
        <p:sp>
          <p:nvSpPr>
            <p:cNvPr id="37" name="object 37"/>
            <p:cNvSpPr/>
            <p:nvPr/>
          </p:nvSpPr>
          <p:spPr>
            <a:xfrm>
              <a:off x="1802083" y="1919133"/>
              <a:ext cx="1164590" cy="436880"/>
            </a:xfrm>
            <a:custGeom>
              <a:avLst/>
              <a:gdLst/>
              <a:ahLst/>
              <a:cxnLst/>
              <a:rect l="l" t="t" r="r" b="b"/>
              <a:pathLst>
                <a:path w="1164589" h="436880">
                  <a:moveTo>
                    <a:pt x="0" y="436534"/>
                  </a:moveTo>
                  <a:lnTo>
                    <a:pt x="1164185" y="0"/>
                  </a:lnTo>
                </a:path>
              </a:pathLst>
            </a:custGeom>
            <a:ln w="9524">
              <a:solidFill>
                <a:srgbClr val="666666"/>
              </a:solidFill>
            </a:ln>
          </p:spPr>
          <p:txBody>
            <a:bodyPr wrap="square" lIns="0" tIns="0" rIns="0" bIns="0" rtlCol="0"/>
            <a:lstStyle/>
            <a:p>
              <a:endParaRPr/>
            </a:p>
          </p:txBody>
        </p:sp>
        <p:sp>
          <p:nvSpPr>
            <p:cNvPr id="38" name="object 38"/>
            <p:cNvSpPr/>
            <p:nvPr/>
          </p:nvSpPr>
          <p:spPr>
            <a:xfrm>
              <a:off x="1761608" y="2340935"/>
              <a:ext cx="46355" cy="30480"/>
            </a:xfrm>
            <a:custGeom>
              <a:avLst/>
              <a:gdLst/>
              <a:ahLst/>
              <a:cxnLst/>
              <a:rect l="l" t="t" r="r" b="b"/>
              <a:pathLst>
                <a:path w="46355" h="30480">
                  <a:moveTo>
                    <a:pt x="0" y="29907"/>
                  </a:moveTo>
                  <a:lnTo>
                    <a:pt x="34949" y="0"/>
                  </a:lnTo>
                  <a:lnTo>
                    <a:pt x="45997" y="29462"/>
                  </a:lnTo>
                  <a:lnTo>
                    <a:pt x="0" y="29907"/>
                  </a:lnTo>
                  <a:close/>
                </a:path>
              </a:pathLst>
            </a:custGeom>
            <a:solidFill>
              <a:srgbClr val="666666"/>
            </a:solidFill>
          </p:spPr>
          <p:txBody>
            <a:bodyPr wrap="square" lIns="0" tIns="0" rIns="0" bIns="0" rtlCol="0"/>
            <a:lstStyle/>
            <a:p>
              <a:endParaRPr/>
            </a:p>
          </p:txBody>
        </p:sp>
        <p:sp>
          <p:nvSpPr>
            <p:cNvPr id="39" name="object 39"/>
            <p:cNvSpPr/>
            <p:nvPr/>
          </p:nvSpPr>
          <p:spPr>
            <a:xfrm>
              <a:off x="1761608" y="2340935"/>
              <a:ext cx="46355" cy="30480"/>
            </a:xfrm>
            <a:custGeom>
              <a:avLst/>
              <a:gdLst/>
              <a:ahLst/>
              <a:cxnLst/>
              <a:rect l="l" t="t" r="r" b="b"/>
              <a:pathLst>
                <a:path w="46355" h="30480">
                  <a:moveTo>
                    <a:pt x="34949" y="0"/>
                  </a:moveTo>
                  <a:lnTo>
                    <a:pt x="0" y="29907"/>
                  </a:lnTo>
                  <a:lnTo>
                    <a:pt x="45997" y="29462"/>
                  </a:lnTo>
                  <a:lnTo>
                    <a:pt x="34949" y="0"/>
                  </a:lnTo>
                  <a:close/>
                </a:path>
              </a:pathLst>
            </a:custGeom>
            <a:ln w="9524">
              <a:solidFill>
                <a:srgbClr val="666666"/>
              </a:solidFill>
            </a:ln>
          </p:spPr>
          <p:txBody>
            <a:bodyPr wrap="square" lIns="0" tIns="0" rIns="0" bIns="0" rtlCol="0"/>
            <a:lstStyle/>
            <a:p>
              <a:endParaRPr/>
            </a:p>
          </p:txBody>
        </p:sp>
        <p:sp>
          <p:nvSpPr>
            <p:cNvPr id="40" name="object 40"/>
            <p:cNvSpPr/>
            <p:nvPr/>
          </p:nvSpPr>
          <p:spPr>
            <a:xfrm>
              <a:off x="1801951" y="2396142"/>
              <a:ext cx="1164590" cy="445770"/>
            </a:xfrm>
            <a:custGeom>
              <a:avLst/>
              <a:gdLst/>
              <a:ahLst/>
              <a:cxnLst/>
              <a:rect l="l" t="t" r="r" b="b"/>
              <a:pathLst>
                <a:path w="1164589" h="445769">
                  <a:moveTo>
                    <a:pt x="0" y="0"/>
                  </a:moveTo>
                  <a:lnTo>
                    <a:pt x="1164317" y="445201"/>
                  </a:lnTo>
                </a:path>
              </a:pathLst>
            </a:custGeom>
            <a:ln w="9524">
              <a:solidFill>
                <a:srgbClr val="666666"/>
              </a:solidFill>
            </a:ln>
          </p:spPr>
          <p:txBody>
            <a:bodyPr wrap="square" lIns="0" tIns="0" rIns="0" bIns="0" rtlCol="0"/>
            <a:lstStyle/>
            <a:p>
              <a:endParaRPr/>
            </a:p>
          </p:txBody>
        </p:sp>
        <p:sp>
          <p:nvSpPr>
            <p:cNvPr id="41" name="object 41"/>
            <p:cNvSpPr/>
            <p:nvPr/>
          </p:nvSpPr>
          <p:spPr>
            <a:xfrm>
              <a:off x="1761578" y="2380705"/>
              <a:ext cx="46355" cy="30480"/>
            </a:xfrm>
            <a:custGeom>
              <a:avLst/>
              <a:gdLst/>
              <a:ahLst/>
              <a:cxnLst/>
              <a:rect l="l" t="t" r="r" b="b"/>
              <a:pathLst>
                <a:path w="46355" h="30480">
                  <a:moveTo>
                    <a:pt x="34754" y="30132"/>
                  </a:moveTo>
                  <a:lnTo>
                    <a:pt x="0" y="0"/>
                  </a:lnTo>
                  <a:lnTo>
                    <a:pt x="45992" y="742"/>
                  </a:lnTo>
                  <a:lnTo>
                    <a:pt x="34754" y="30132"/>
                  </a:lnTo>
                  <a:close/>
                </a:path>
              </a:pathLst>
            </a:custGeom>
            <a:solidFill>
              <a:srgbClr val="666666"/>
            </a:solidFill>
          </p:spPr>
          <p:txBody>
            <a:bodyPr wrap="square" lIns="0" tIns="0" rIns="0" bIns="0" rtlCol="0"/>
            <a:lstStyle/>
            <a:p>
              <a:endParaRPr/>
            </a:p>
          </p:txBody>
        </p:sp>
        <p:sp>
          <p:nvSpPr>
            <p:cNvPr id="42" name="object 42"/>
            <p:cNvSpPr/>
            <p:nvPr/>
          </p:nvSpPr>
          <p:spPr>
            <a:xfrm>
              <a:off x="1761578" y="2380705"/>
              <a:ext cx="46355" cy="30480"/>
            </a:xfrm>
            <a:custGeom>
              <a:avLst/>
              <a:gdLst/>
              <a:ahLst/>
              <a:cxnLst/>
              <a:rect l="l" t="t" r="r" b="b"/>
              <a:pathLst>
                <a:path w="46355" h="30480">
                  <a:moveTo>
                    <a:pt x="45992" y="742"/>
                  </a:moveTo>
                  <a:lnTo>
                    <a:pt x="0" y="0"/>
                  </a:lnTo>
                  <a:lnTo>
                    <a:pt x="34754" y="30132"/>
                  </a:lnTo>
                  <a:lnTo>
                    <a:pt x="45992" y="742"/>
                  </a:lnTo>
                  <a:close/>
                </a:path>
              </a:pathLst>
            </a:custGeom>
            <a:ln w="9524">
              <a:solidFill>
                <a:srgbClr val="666666"/>
              </a:solidFill>
            </a:ln>
          </p:spPr>
          <p:txBody>
            <a:bodyPr wrap="square" lIns="0" tIns="0" rIns="0" bIns="0" rtlCol="0"/>
            <a:lstStyle/>
            <a:p>
              <a:endParaRPr/>
            </a:p>
          </p:txBody>
        </p:sp>
        <p:sp>
          <p:nvSpPr>
            <p:cNvPr id="43" name="object 43"/>
            <p:cNvSpPr/>
            <p:nvPr/>
          </p:nvSpPr>
          <p:spPr>
            <a:xfrm>
              <a:off x="1786263" y="2418690"/>
              <a:ext cx="1180465" cy="1344930"/>
            </a:xfrm>
            <a:custGeom>
              <a:avLst/>
              <a:gdLst/>
              <a:ahLst/>
              <a:cxnLst/>
              <a:rect l="l" t="t" r="r" b="b"/>
              <a:pathLst>
                <a:path w="1180464" h="1344929">
                  <a:moveTo>
                    <a:pt x="0" y="0"/>
                  </a:moveTo>
                  <a:lnTo>
                    <a:pt x="1180005" y="1344827"/>
                  </a:lnTo>
                </a:path>
              </a:pathLst>
            </a:custGeom>
            <a:ln w="9524">
              <a:solidFill>
                <a:srgbClr val="666666"/>
              </a:solidFill>
            </a:ln>
          </p:spPr>
          <p:txBody>
            <a:bodyPr wrap="square" lIns="0" tIns="0" rIns="0" bIns="0" rtlCol="0"/>
            <a:lstStyle/>
            <a:p>
              <a:endParaRPr/>
            </a:p>
          </p:txBody>
        </p:sp>
        <p:sp>
          <p:nvSpPr>
            <p:cNvPr id="44" name="object 44"/>
            <p:cNvSpPr/>
            <p:nvPr/>
          </p:nvSpPr>
          <p:spPr>
            <a:xfrm>
              <a:off x="1757753" y="2386200"/>
              <a:ext cx="40640" cy="43180"/>
            </a:xfrm>
            <a:custGeom>
              <a:avLst/>
              <a:gdLst/>
              <a:ahLst/>
              <a:cxnLst/>
              <a:rect l="l" t="t" r="r" b="b"/>
              <a:pathLst>
                <a:path w="40639" h="43180">
                  <a:moveTo>
                    <a:pt x="16684" y="42867"/>
                  </a:moveTo>
                  <a:lnTo>
                    <a:pt x="0" y="0"/>
                  </a:lnTo>
                  <a:lnTo>
                    <a:pt x="40334" y="22114"/>
                  </a:lnTo>
                  <a:lnTo>
                    <a:pt x="16684" y="42867"/>
                  </a:lnTo>
                  <a:close/>
                </a:path>
              </a:pathLst>
            </a:custGeom>
            <a:solidFill>
              <a:srgbClr val="666666"/>
            </a:solidFill>
          </p:spPr>
          <p:txBody>
            <a:bodyPr wrap="square" lIns="0" tIns="0" rIns="0" bIns="0" rtlCol="0"/>
            <a:lstStyle/>
            <a:p>
              <a:endParaRPr/>
            </a:p>
          </p:txBody>
        </p:sp>
        <p:sp>
          <p:nvSpPr>
            <p:cNvPr id="45" name="object 45"/>
            <p:cNvSpPr/>
            <p:nvPr/>
          </p:nvSpPr>
          <p:spPr>
            <a:xfrm>
              <a:off x="1757753" y="2386200"/>
              <a:ext cx="40640" cy="43180"/>
            </a:xfrm>
            <a:custGeom>
              <a:avLst/>
              <a:gdLst/>
              <a:ahLst/>
              <a:cxnLst/>
              <a:rect l="l" t="t" r="r" b="b"/>
              <a:pathLst>
                <a:path w="40639" h="43180">
                  <a:moveTo>
                    <a:pt x="40334" y="22114"/>
                  </a:moveTo>
                  <a:lnTo>
                    <a:pt x="0" y="0"/>
                  </a:lnTo>
                  <a:lnTo>
                    <a:pt x="16684" y="42867"/>
                  </a:lnTo>
                  <a:lnTo>
                    <a:pt x="40334" y="22114"/>
                  </a:lnTo>
                  <a:close/>
                </a:path>
              </a:pathLst>
            </a:custGeom>
            <a:ln w="9524">
              <a:solidFill>
                <a:srgbClr val="666666"/>
              </a:solidFill>
            </a:ln>
          </p:spPr>
          <p:txBody>
            <a:bodyPr wrap="square" lIns="0" tIns="0" rIns="0" bIns="0" rtlCol="0"/>
            <a:lstStyle/>
            <a:p>
              <a:endParaRPr/>
            </a:p>
          </p:txBody>
        </p:sp>
        <p:sp>
          <p:nvSpPr>
            <p:cNvPr id="46" name="object 46"/>
            <p:cNvSpPr/>
            <p:nvPr/>
          </p:nvSpPr>
          <p:spPr>
            <a:xfrm>
              <a:off x="1786401" y="1919133"/>
              <a:ext cx="1180465" cy="1336040"/>
            </a:xfrm>
            <a:custGeom>
              <a:avLst/>
              <a:gdLst/>
              <a:ahLst/>
              <a:cxnLst/>
              <a:rect l="l" t="t" r="r" b="b"/>
              <a:pathLst>
                <a:path w="1180464" h="1336039">
                  <a:moveTo>
                    <a:pt x="0" y="1335959"/>
                  </a:moveTo>
                  <a:lnTo>
                    <a:pt x="1179867" y="0"/>
                  </a:lnTo>
                </a:path>
              </a:pathLst>
            </a:custGeom>
            <a:ln w="9524">
              <a:solidFill>
                <a:srgbClr val="666666"/>
              </a:solidFill>
            </a:ln>
          </p:spPr>
          <p:txBody>
            <a:bodyPr wrap="square" lIns="0" tIns="0" rIns="0" bIns="0" rtlCol="0"/>
            <a:lstStyle/>
            <a:p>
              <a:endParaRPr/>
            </a:p>
          </p:txBody>
        </p:sp>
        <p:sp>
          <p:nvSpPr>
            <p:cNvPr id="47" name="object 47"/>
            <p:cNvSpPr/>
            <p:nvPr/>
          </p:nvSpPr>
          <p:spPr>
            <a:xfrm>
              <a:off x="1757788" y="3244668"/>
              <a:ext cx="40640" cy="43180"/>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a:p>
          </p:txBody>
        </p:sp>
        <p:sp>
          <p:nvSpPr>
            <p:cNvPr id="48" name="object 48"/>
            <p:cNvSpPr/>
            <p:nvPr/>
          </p:nvSpPr>
          <p:spPr>
            <a:xfrm>
              <a:off x="1757788" y="3244668"/>
              <a:ext cx="40640" cy="43180"/>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a:p>
          </p:txBody>
        </p:sp>
        <p:sp>
          <p:nvSpPr>
            <p:cNvPr id="49" name="object 49"/>
            <p:cNvSpPr/>
            <p:nvPr/>
          </p:nvSpPr>
          <p:spPr>
            <a:xfrm>
              <a:off x="1802083" y="2841344"/>
              <a:ext cx="1164590" cy="436880"/>
            </a:xfrm>
            <a:custGeom>
              <a:avLst/>
              <a:gdLst/>
              <a:ahLst/>
              <a:cxnLst/>
              <a:rect l="l" t="t" r="r" b="b"/>
              <a:pathLst>
                <a:path w="1164589" h="436879">
                  <a:moveTo>
                    <a:pt x="0" y="436524"/>
                  </a:moveTo>
                  <a:lnTo>
                    <a:pt x="1164185" y="0"/>
                  </a:lnTo>
                </a:path>
              </a:pathLst>
            </a:custGeom>
            <a:ln w="9524">
              <a:solidFill>
                <a:srgbClr val="666666"/>
              </a:solidFill>
            </a:ln>
          </p:spPr>
          <p:txBody>
            <a:bodyPr wrap="square" lIns="0" tIns="0" rIns="0" bIns="0" rtlCol="0"/>
            <a:lstStyle/>
            <a:p>
              <a:endParaRPr/>
            </a:p>
          </p:txBody>
        </p:sp>
        <p:sp>
          <p:nvSpPr>
            <p:cNvPr id="50" name="object 50"/>
            <p:cNvSpPr/>
            <p:nvPr/>
          </p:nvSpPr>
          <p:spPr>
            <a:xfrm>
              <a:off x="1761608" y="3263143"/>
              <a:ext cx="46355" cy="3048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a:p>
          </p:txBody>
        </p:sp>
        <p:sp>
          <p:nvSpPr>
            <p:cNvPr id="51" name="object 51"/>
            <p:cNvSpPr/>
            <p:nvPr/>
          </p:nvSpPr>
          <p:spPr>
            <a:xfrm>
              <a:off x="1761608" y="3263143"/>
              <a:ext cx="46355" cy="3048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a:p>
          </p:txBody>
        </p:sp>
        <p:sp>
          <p:nvSpPr>
            <p:cNvPr id="52" name="object 52"/>
            <p:cNvSpPr/>
            <p:nvPr/>
          </p:nvSpPr>
          <p:spPr>
            <a:xfrm>
              <a:off x="1801951" y="3318343"/>
              <a:ext cx="1164590" cy="445770"/>
            </a:xfrm>
            <a:custGeom>
              <a:avLst/>
              <a:gdLst/>
              <a:ahLst/>
              <a:cxnLst/>
              <a:rect l="l" t="t" r="r" b="b"/>
              <a:pathLst>
                <a:path w="1164589" h="445770">
                  <a:moveTo>
                    <a:pt x="0" y="0"/>
                  </a:moveTo>
                  <a:lnTo>
                    <a:pt x="1164317" y="445174"/>
                  </a:lnTo>
                </a:path>
              </a:pathLst>
            </a:custGeom>
            <a:ln w="9524">
              <a:solidFill>
                <a:srgbClr val="666666"/>
              </a:solidFill>
            </a:ln>
          </p:spPr>
          <p:txBody>
            <a:bodyPr wrap="square" lIns="0" tIns="0" rIns="0" bIns="0" rtlCol="0"/>
            <a:lstStyle/>
            <a:p>
              <a:endParaRPr/>
            </a:p>
          </p:txBody>
        </p:sp>
        <p:sp>
          <p:nvSpPr>
            <p:cNvPr id="53" name="object 53"/>
            <p:cNvSpPr/>
            <p:nvPr/>
          </p:nvSpPr>
          <p:spPr>
            <a:xfrm>
              <a:off x="1761578" y="3302893"/>
              <a:ext cx="46355" cy="30480"/>
            </a:xfrm>
            <a:custGeom>
              <a:avLst/>
              <a:gdLst/>
              <a:ahLst/>
              <a:cxnLst/>
              <a:rect l="l" t="t" r="r" b="b"/>
              <a:pathLst>
                <a:path w="46355" h="30479">
                  <a:moveTo>
                    <a:pt x="34754" y="30149"/>
                  </a:moveTo>
                  <a:lnTo>
                    <a:pt x="0" y="0"/>
                  </a:lnTo>
                  <a:lnTo>
                    <a:pt x="45992" y="749"/>
                  </a:lnTo>
                  <a:lnTo>
                    <a:pt x="34754" y="30149"/>
                  </a:lnTo>
                  <a:close/>
                </a:path>
              </a:pathLst>
            </a:custGeom>
            <a:solidFill>
              <a:srgbClr val="666666"/>
            </a:solidFill>
          </p:spPr>
          <p:txBody>
            <a:bodyPr wrap="square" lIns="0" tIns="0" rIns="0" bIns="0" rtlCol="0"/>
            <a:lstStyle/>
            <a:p>
              <a:endParaRPr/>
            </a:p>
          </p:txBody>
        </p:sp>
        <p:sp>
          <p:nvSpPr>
            <p:cNvPr id="54" name="object 54"/>
            <p:cNvSpPr/>
            <p:nvPr/>
          </p:nvSpPr>
          <p:spPr>
            <a:xfrm>
              <a:off x="1761578" y="3302893"/>
              <a:ext cx="46355" cy="30480"/>
            </a:xfrm>
            <a:custGeom>
              <a:avLst/>
              <a:gdLst/>
              <a:ahLst/>
              <a:cxnLst/>
              <a:rect l="l" t="t" r="r" b="b"/>
              <a:pathLst>
                <a:path w="46355" h="30479">
                  <a:moveTo>
                    <a:pt x="45992" y="749"/>
                  </a:moveTo>
                  <a:lnTo>
                    <a:pt x="0" y="0"/>
                  </a:lnTo>
                  <a:lnTo>
                    <a:pt x="34754" y="30149"/>
                  </a:lnTo>
                  <a:lnTo>
                    <a:pt x="45992" y="749"/>
                  </a:lnTo>
                  <a:close/>
                </a:path>
              </a:pathLst>
            </a:custGeom>
            <a:ln w="9524">
              <a:solidFill>
                <a:srgbClr val="666666"/>
              </a:solidFill>
            </a:ln>
          </p:spPr>
          <p:txBody>
            <a:bodyPr wrap="square" lIns="0" tIns="0" rIns="0" bIns="0" rtlCol="0"/>
            <a:lstStyle/>
            <a:p>
              <a:endParaRPr/>
            </a:p>
          </p:txBody>
        </p:sp>
        <p:sp>
          <p:nvSpPr>
            <p:cNvPr id="55" name="object 55"/>
            <p:cNvSpPr/>
            <p:nvPr/>
          </p:nvSpPr>
          <p:spPr>
            <a:xfrm>
              <a:off x="1802083" y="3763517"/>
              <a:ext cx="1164590" cy="436880"/>
            </a:xfrm>
            <a:custGeom>
              <a:avLst/>
              <a:gdLst/>
              <a:ahLst/>
              <a:cxnLst/>
              <a:rect l="l" t="t" r="r" b="b"/>
              <a:pathLst>
                <a:path w="1164589" h="436879">
                  <a:moveTo>
                    <a:pt x="0" y="436549"/>
                  </a:moveTo>
                  <a:lnTo>
                    <a:pt x="1164185" y="0"/>
                  </a:lnTo>
                </a:path>
              </a:pathLst>
            </a:custGeom>
            <a:ln w="9524">
              <a:solidFill>
                <a:srgbClr val="666666"/>
              </a:solidFill>
            </a:ln>
          </p:spPr>
          <p:txBody>
            <a:bodyPr wrap="square" lIns="0" tIns="0" rIns="0" bIns="0" rtlCol="0"/>
            <a:lstStyle/>
            <a:p>
              <a:endParaRPr/>
            </a:p>
          </p:txBody>
        </p:sp>
        <p:sp>
          <p:nvSpPr>
            <p:cNvPr id="56" name="object 56"/>
            <p:cNvSpPr/>
            <p:nvPr/>
          </p:nvSpPr>
          <p:spPr>
            <a:xfrm>
              <a:off x="1761608" y="4185341"/>
              <a:ext cx="46355" cy="3048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a:p>
          </p:txBody>
        </p:sp>
        <p:sp>
          <p:nvSpPr>
            <p:cNvPr id="57" name="object 57"/>
            <p:cNvSpPr/>
            <p:nvPr/>
          </p:nvSpPr>
          <p:spPr>
            <a:xfrm>
              <a:off x="1761608" y="4185341"/>
              <a:ext cx="46355" cy="3048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a:p>
          </p:txBody>
        </p:sp>
        <p:sp>
          <p:nvSpPr>
            <p:cNvPr id="58" name="object 58"/>
            <p:cNvSpPr/>
            <p:nvPr/>
          </p:nvSpPr>
          <p:spPr>
            <a:xfrm>
              <a:off x="1786401" y="2841344"/>
              <a:ext cx="1180465" cy="1336040"/>
            </a:xfrm>
            <a:custGeom>
              <a:avLst/>
              <a:gdLst/>
              <a:ahLst/>
              <a:cxnLst/>
              <a:rect l="l" t="t" r="r" b="b"/>
              <a:pathLst>
                <a:path w="1180464" h="1336039">
                  <a:moveTo>
                    <a:pt x="0" y="1335947"/>
                  </a:moveTo>
                  <a:lnTo>
                    <a:pt x="1179867" y="0"/>
                  </a:lnTo>
                </a:path>
              </a:pathLst>
            </a:custGeom>
            <a:ln w="9524">
              <a:solidFill>
                <a:srgbClr val="666666"/>
              </a:solidFill>
            </a:ln>
          </p:spPr>
          <p:txBody>
            <a:bodyPr wrap="square" lIns="0" tIns="0" rIns="0" bIns="0" rtlCol="0"/>
            <a:lstStyle/>
            <a:p>
              <a:endParaRPr/>
            </a:p>
          </p:txBody>
        </p:sp>
        <p:sp>
          <p:nvSpPr>
            <p:cNvPr id="59" name="object 59"/>
            <p:cNvSpPr/>
            <p:nvPr/>
          </p:nvSpPr>
          <p:spPr>
            <a:xfrm>
              <a:off x="1757788" y="4166866"/>
              <a:ext cx="40640" cy="43180"/>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a:p>
          </p:txBody>
        </p:sp>
        <p:sp>
          <p:nvSpPr>
            <p:cNvPr id="60" name="object 60"/>
            <p:cNvSpPr/>
            <p:nvPr/>
          </p:nvSpPr>
          <p:spPr>
            <a:xfrm>
              <a:off x="1757788" y="4166866"/>
              <a:ext cx="40640" cy="43180"/>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a:p>
          </p:txBody>
        </p:sp>
        <p:sp>
          <p:nvSpPr>
            <p:cNvPr id="61" name="object 61"/>
            <p:cNvSpPr/>
            <p:nvPr/>
          </p:nvSpPr>
          <p:spPr>
            <a:xfrm>
              <a:off x="1775303" y="1919133"/>
              <a:ext cx="1191260" cy="2251075"/>
            </a:xfrm>
            <a:custGeom>
              <a:avLst/>
              <a:gdLst/>
              <a:ahLst/>
              <a:cxnLst/>
              <a:rect l="l" t="t" r="r" b="b"/>
              <a:pathLst>
                <a:path w="1191260" h="2251075">
                  <a:moveTo>
                    <a:pt x="0" y="2250482"/>
                  </a:moveTo>
                  <a:lnTo>
                    <a:pt x="1190965" y="0"/>
                  </a:lnTo>
                </a:path>
              </a:pathLst>
            </a:custGeom>
            <a:ln w="9524">
              <a:solidFill>
                <a:srgbClr val="666666"/>
              </a:solidFill>
            </a:ln>
          </p:spPr>
          <p:txBody>
            <a:bodyPr wrap="square" lIns="0" tIns="0" rIns="0" bIns="0" rtlCol="0"/>
            <a:lstStyle/>
            <a:p>
              <a:endParaRPr/>
            </a:p>
          </p:txBody>
        </p:sp>
        <p:sp>
          <p:nvSpPr>
            <p:cNvPr id="62" name="object 62"/>
            <p:cNvSpPr/>
            <p:nvPr/>
          </p:nvSpPr>
          <p:spPr>
            <a:xfrm>
              <a:off x="1755083" y="4162266"/>
              <a:ext cx="34290" cy="45720"/>
            </a:xfrm>
            <a:custGeom>
              <a:avLst/>
              <a:gdLst/>
              <a:ahLst/>
              <a:cxnLst/>
              <a:rect l="l" t="t" r="r" b="b"/>
              <a:pathLst>
                <a:path w="34289" h="45720">
                  <a:moveTo>
                    <a:pt x="0" y="45549"/>
                  </a:moveTo>
                  <a:lnTo>
                    <a:pt x="6312" y="0"/>
                  </a:lnTo>
                  <a:lnTo>
                    <a:pt x="34124" y="14699"/>
                  </a:lnTo>
                  <a:lnTo>
                    <a:pt x="0" y="45549"/>
                  </a:lnTo>
                  <a:close/>
                </a:path>
              </a:pathLst>
            </a:custGeom>
            <a:solidFill>
              <a:srgbClr val="666666"/>
            </a:solidFill>
          </p:spPr>
          <p:txBody>
            <a:bodyPr wrap="square" lIns="0" tIns="0" rIns="0" bIns="0" rtlCol="0"/>
            <a:lstStyle/>
            <a:p>
              <a:endParaRPr/>
            </a:p>
          </p:txBody>
        </p:sp>
        <p:sp>
          <p:nvSpPr>
            <p:cNvPr id="63" name="object 63"/>
            <p:cNvSpPr/>
            <p:nvPr/>
          </p:nvSpPr>
          <p:spPr>
            <a:xfrm>
              <a:off x="1755083" y="4162266"/>
              <a:ext cx="34290" cy="45720"/>
            </a:xfrm>
            <a:custGeom>
              <a:avLst/>
              <a:gdLst/>
              <a:ahLst/>
              <a:cxnLst/>
              <a:rect l="l" t="t" r="r" b="b"/>
              <a:pathLst>
                <a:path w="34289" h="45720">
                  <a:moveTo>
                    <a:pt x="6312" y="0"/>
                  </a:moveTo>
                  <a:lnTo>
                    <a:pt x="0" y="45549"/>
                  </a:lnTo>
                  <a:lnTo>
                    <a:pt x="34124" y="14699"/>
                  </a:lnTo>
                  <a:lnTo>
                    <a:pt x="6312" y="0"/>
                  </a:lnTo>
                  <a:close/>
                </a:path>
              </a:pathLst>
            </a:custGeom>
            <a:ln w="9524">
              <a:solidFill>
                <a:srgbClr val="666666"/>
              </a:solidFill>
            </a:ln>
          </p:spPr>
          <p:txBody>
            <a:bodyPr wrap="square" lIns="0" tIns="0" rIns="0" bIns="0" rtlCol="0"/>
            <a:lstStyle/>
            <a:p>
              <a:endParaRPr/>
            </a:p>
          </p:txBody>
        </p:sp>
        <p:sp>
          <p:nvSpPr>
            <p:cNvPr id="64" name="object 64"/>
            <p:cNvSpPr/>
            <p:nvPr/>
          </p:nvSpPr>
          <p:spPr>
            <a:xfrm>
              <a:off x="368136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5" name="object 65"/>
            <p:cNvSpPr/>
            <p:nvPr/>
          </p:nvSpPr>
          <p:spPr>
            <a:xfrm>
              <a:off x="3638142" y="1903251"/>
              <a:ext cx="43815" cy="31750"/>
            </a:xfrm>
            <a:custGeom>
              <a:avLst/>
              <a:gdLst/>
              <a:ahLst/>
              <a:cxnLst/>
              <a:rect l="l" t="t" r="r" b="b"/>
              <a:pathLst>
                <a:path w="43814"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a:p>
          </p:txBody>
        </p:sp>
        <p:sp>
          <p:nvSpPr>
            <p:cNvPr id="66" name="object 66"/>
            <p:cNvSpPr/>
            <p:nvPr/>
          </p:nvSpPr>
          <p:spPr>
            <a:xfrm>
              <a:off x="3638142" y="1903251"/>
              <a:ext cx="43815" cy="31750"/>
            </a:xfrm>
            <a:custGeom>
              <a:avLst/>
              <a:gdLst/>
              <a:ahLst/>
              <a:cxnLst/>
              <a:rect l="l" t="t" r="r" b="b"/>
              <a:pathLst>
                <a:path w="43814"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a:p>
          </p:txBody>
        </p:sp>
        <p:sp>
          <p:nvSpPr>
            <p:cNvPr id="67" name="object 67"/>
            <p:cNvSpPr/>
            <p:nvPr/>
          </p:nvSpPr>
          <p:spPr>
            <a:xfrm>
              <a:off x="3669767" y="1953485"/>
              <a:ext cx="1172210" cy="887730"/>
            </a:xfrm>
            <a:custGeom>
              <a:avLst/>
              <a:gdLst/>
              <a:ahLst/>
              <a:cxnLst/>
              <a:rect l="l" t="t" r="r" b="b"/>
              <a:pathLst>
                <a:path w="1172210" h="887730">
                  <a:moveTo>
                    <a:pt x="0" y="0"/>
                  </a:moveTo>
                  <a:lnTo>
                    <a:pt x="1172147" y="887683"/>
                  </a:lnTo>
                </a:path>
              </a:pathLst>
            </a:custGeom>
            <a:ln w="9524">
              <a:solidFill>
                <a:srgbClr val="666666"/>
              </a:solidFill>
            </a:ln>
          </p:spPr>
          <p:txBody>
            <a:bodyPr wrap="square" lIns="0" tIns="0" rIns="0" bIns="0" rtlCol="0"/>
            <a:lstStyle/>
            <a:p>
              <a:endParaRPr/>
            </a:p>
          </p:txBody>
        </p:sp>
        <p:sp>
          <p:nvSpPr>
            <p:cNvPr id="68" name="object 68"/>
            <p:cNvSpPr/>
            <p:nvPr/>
          </p:nvSpPr>
          <p:spPr>
            <a:xfrm>
              <a:off x="3635317" y="1927391"/>
              <a:ext cx="44450" cy="38735"/>
            </a:xfrm>
            <a:custGeom>
              <a:avLst/>
              <a:gdLst/>
              <a:ahLst/>
              <a:cxnLst/>
              <a:rect l="l" t="t" r="r" b="b"/>
              <a:pathLst>
                <a:path w="44450" h="38735">
                  <a:moveTo>
                    <a:pt x="24949" y="38637"/>
                  </a:moveTo>
                  <a:lnTo>
                    <a:pt x="0" y="0"/>
                  </a:lnTo>
                  <a:lnTo>
                    <a:pt x="43949" y="13552"/>
                  </a:lnTo>
                  <a:lnTo>
                    <a:pt x="24949" y="38637"/>
                  </a:lnTo>
                  <a:close/>
                </a:path>
              </a:pathLst>
            </a:custGeom>
            <a:solidFill>
              <a:srgbClr val="666666"/>
            </a:solidFill>
          </p:spPr>
          <p:txBody>
            <a:bodyPr wrap="square" lIns="0" tIns="0" rIns="0" bIns="0" rtlCol="0"/>
            <a:lstStyle/>
            <a:p>
              <a:endParaRPr/>
            </a:p>
          </p:txBody>
        </p:sp>
        <p:sp>
          <p:nvSpPr>
            <p:cNvPr id="69" name="object 69"/>
            <p:cNvSpPr/>
            <p:nvPr/>
          </p:nvSpPr>
          <p:spPr>
            <a:xfrm>
              <a:off x="3635317" y="1927391"/>
              <a:ext cx="44450" cy="38735"/>
            </a:xfrm>
            <a:custGeom>
              <a:avLst/>
              <a:gdLst/>
              <a:ahLst/>
              <a:cxnLst/>
              <a:rect l="l" t="t" r="r" b="b"/>
              <a:pathLst>
                <a:path w="44450" h="38735">
                  <a:moveTo>
                    <a:pt x="43949" y="13552"/>
                  </a:moveTo>
                  <a:lnTo>
                    <a:pt x="0" y="0"/>
                  </a:lnTo>
                  <a:lnTo>
                    <a:pt x="24949" y="38637"/>
                  </a:lnTo>
                  <a:lnTo>
                    <a:pt x="43949" y="13552"/>
                  </a:lnTo>
                  <a:close/>
                </a:path>
              </a:pathLst>
            </a:custGeom>
            <a:ln w="9524">
              <a:solidFill>
                <a:srgbClr val="666666"/>
              </a:solidFill>
            </a:ln>
          </p:spPr>
          <p:txBody>
            <a:bodyPr wrap="square" lIns="0" tIns="0" rIns="0" bIns="0" rtlCol="0"/>
            <a:lstStyle/>
            <a:p>
              <a:endParaRPr/>
            </a:p>
          </p:txBody>
        </p:sp>
        <p:sp>
          <p:nvSpPr>
            <p:cNvPr id="70" name="object 70"/>
            <p:cNvSpPr/>
            <p:nvPr/>
          </p:nvSpPr>
          <p:spPr>
            <a:xfrm>
              <a:off x="3655717" y="1966675"/>
              <a:ext cx="1186815" cy="1797050"/>
            </a:xfrm>
            <a:custGeom>
              <a:avLst/>
              <a:gdLst/>
              <a:ahLst/>
              <a:cxnLst/>
              <a:rect l="l" t="t" r="r" b="b"/>
              <a:pathLst>
                <a:path w="1186814" h="1797050">
                  <a:moveTo>
                    <a:pt x="0" y="0"/>
                  </a:moveTo>
                  <a:lnTo>
                    <a:pt x="1186197" y="1796716"/>
                  </a:lnTo>
                </a:path>
              </a:pathLst>
            </a:custGeom>
            <a:ln w="9524">
              <a:solidFill>
                <a:srgbClr val="666666"/>
              </a:solidFill>
            </a:ln>
          </p:spPr>
          <p:txBody>
            <a:bodyPr wrap="square" lIns="0" tIns="0" rIns="0" bIns="0" rtlCol="0"/>
            <a:lstStyle/>
            <a:p>
              <a:endParaRPr/>
            </a:p>
          </p:txBody>
        </p:sp>
        <p:sp>
          <p:nvSpPr>
            <p:cNvPr id="71" name="object 71"/>
            <p:cNvSpPr/>
            <p:nvPr/>
          </p:nvSpPr>
          <p:spPr>
            <a:xfrm>
              <a:off x="3631892" y="1930603"/>
              <a:ext cx="37465" cy="45085"/>
            </a:xfrm>
            <a:custGeom>
              <a:avLst/>
              <a:gdLst/>
              <a:ahLst/>
              <a:cxnLst/>
              <a:rect l="l" t="t" r="r" b="b"/>
              <a:pathLst>
                <a:path w="37464" h="45085">
                  <a:moveTo>
                    <a:pt x="10674" y="44742"/>
                  </a:moveTo>
                  <a:lnTo>
                    <a:pt x="0" y="0"/>
                  </a:lnTo>
                  <a:lnTo>
                    <a:pt x="36949" y="27404"/>
                  </a:lnTo>
                  <a:lnTo>
                    <a:pt x="10674" y="44742"/>
                  </a:lnTo>
                  <a:close/>
                </a:path>
              </a:pathLst>
            </a:custGeom>
            <a:solidFill>
              <a:srgbClr val="666666"/>
            </a:solidFill>
          </p:spPr>
          <p:txBody>
            <a:bodyPr wrap="square" lIns="0" tIns="0" rIns="0" bIns="0" rtlCol="0"/>
            <a:lstStyle/>
            <a:p>
              <a:endParaRPr/>
            </a:p>
          </p:txBody>
        </p:sp>
        <p:sp>
          <p:nvSpPr>
            <p:cNvPr id="72" name="object 72"/>
            <p:cNvSpPr/>
            <p:nvPr/>
          </p:nvSpPr>
          <p:spPr>
            <a:xfrm>
              <a:off x="3631892" y="1930603"/>
              <a:ext cx="37465" cy="45085"/>
            </a:xfrm>
            <a:custGeom>
              <a:avLst/>
              <a:gdLst/>
              <a:ahLst/>
              <a:cxnLst/>
              <a:rect l="l" t="t" r="r" b="b"/>
              <a:pathLst>
                <a:path w="37464" h="45085">
                  <a:moveTo>
                    <a:pt x="36949" y="27404"/>
                  </a:moveTo>
                  <a:lnTo>
                    <a:pt x="0" y="0"/>
                  </a:lnTo>
                  <a:lnTo>
                    <a:pt x="10674" y="44742"/>
                  </a:lnTo>
                  <a:lnTo>
                    <a:pt x="36949" y="27404"/>
                  </a:lnTo>
                  <a:close/>
                </a:path>
              </a:pathLst>
            </a:custGeom>
            <a:ln w="9524">
              <a:solidFill>
                <a:srgbClr val="666666"/>
              </a:solidFill>
            </a:ln>
          </p:spPr>
          <p:txBody>
            <a:bodyPr wrap="square" lIns="0" tIns="0" rIns="0" bIns="0" rtlCol="0"/>
            <a:lstStyle/>
            <a:p>
              <a:endParaRPr/>
            </a:p>
          </p:txBody>
        </p:sp>
        <p:sp>
          <p:nvSpPr>
            <p:cNvPr id="73" name="object 73"/>
            <p:cNvSpPr/>
            <p:nvPr/>
          </p:nvSpPr>
          <p:spPr>
            <a:xfrm>
              <a:off x="3669767" y="1918983"/>
              <a:ext cx="1172210" cy="887730"/>
            </a:xfrm>
            <a:custGeom>
              <a:avLst/>
              <a:gdLst/>
              <a:ahLst/>
              <a:cxnLst/>
              <a:rect l="l" t="t" r="r" b="b"/>
              <a:pathLst>
                <a:path w="1172210" h="887730">
                  <a:moveTo>
                    <a:pt x="0" y="887685"/>
                  </a:moveTo>
                  <a:lnTo>
                    <a:pt x="1172147" y="0"/>
                  </a:lnTo>
                </a:path>
              </a:pathLst>
            </a:custGeom>
            <a:ln w="9524">
              <a:solidFill>
                <a:srgbClr val="666666"/>
              </a:solidFill>
            </a:ln>
          </p:spPr>
          <p:txBody>
            <a:bodyPr wrap="square" lIns="0" tIns="0" rIns="0" bIns="0" rtlCol="0"/>
            <a:lstStyle/>
            <a:p>
              <a:endParaRPr/>
            </a:p>
          </p:txBody>
        </p:sp>
        <p:sp>
          <p:nvSpPr>
            <p:cNvPr id="74" name="object 74"/>
            <p:cNvSpPr/>
            <p:nvPr/>
          </p:nvSpPr>
          <p:spPr>
            <a:xfrm>
              <a:off x="3635317" y="2794144"/>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75" name="object 75"/>
            <p:cNvSpPr/>
            <p:nvPr/>
          </p:nvSpPr>
          <p:spPr>
            <a:xfrm>
              <a:off x="3635317" y="2794144"/>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76" name="object 76"/>
            <p:cNvSpPr/>
            <p:nvPr/>
          </p:nvSpPr>
          <p:spPr>
            <a:xfrm>
              <a:off x="368136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7" name="object 77"/>
            <p:cNvSpPr/>
            <p:nvPr/>
          </p:nvSpPr>
          <p:spPr>
            <a:xfrm>
              <a:off x="3638142" y="2825444"/>
              <a:ext cx="43815" cy="31750"/>
            </a:xfrm>
            <a:custGeom>
              <a:avLst/>
              <a:gdLst/>
              <a:ahLst/>
              <a:cxnLst/>
              <a:rect l="l" t="t" r="r" b="b"/>
              <a:pathLst>
                <a:path w="43814" h="31750">
                  <a:moveTo>
                    <a:pt x="43224" y="31474"/>
                  </a:moveTo>
                  <a:lnTo>
                    <a:pt x="0" y="15724"/>
                  </a:lnTo>
                  <a:lnTo>
                    <a:pt x="43224" y="0"/>
                  </a:lnTo>
                  <a:lnTo>
                    <a:pt x="43224" y="31474"/>
                  </a:lnTo>
                  <a:close/>
                </a:path>
              </a:pathLst>
            </a:custGeom>
            <a:solidFill>
              <a:srgbClr val="666666"/>
            </a:solidFill>
          </p:spPr>
          <p:txBody>
            <a:bodyPr wrap="square" lIns="0" tIns="0" rIns="0" bIns="0" rtlCol="0"/>
            <a:lstStyle/>
            <a:p>
              <a:endParaRPr/>
            </a:p>
          </p:txBody>
        </p:sp>
        <p:sp>
          <p:nvSpPr>
            <p:cNvPr id="78" name="object 78"/>
            <p:cNvSpPr/>
            <p:nvPr/>
          </p:nvSpPr>
          <p:spPr>
            <a:xfrm>
              <a:off x="3638142" y="2825444"/>
              <a:ext cx="43815" cy="31750"/>
            </a:xfrm>
            <a:custGeom>
              <a:avLst/>
              <a:gdLst/>
              <a:ahLst/>
              <a:cxnLst/>
              <a:rect l="l" t="t" r="r" b="b"/>
              <a:pathLst>
                <a:path w="43814" h="31750">
                  <a:moveTo>
                    <a:pt x="43224" y="0"/>
                  </a:moveTo>
                  <a:lnTo>
                    <a:pt x="0" y="15724"/>
                  </a:lnTo>
                  <a:lnTo>
                    <a:pt x="43224" y="31474"/>
                  </a:lnTo>
                  <a:lnTo>
                    <a:pt x="43224" y="0"/>
                  </a:lnTo>
                  <a:close/>
                </a:path>
              </a:pathLst>
            </a:custGeom>
            <a:ln w="9524">
              <a:solidFill>
                <a:srgbClr val="666666"/>
              </a:solidFill>
            </a:ln>
          </p:spPr>
          <p:txBody>
            <a:bodyPr wrap="square" lIns="0" tIns="0" rIns="0" bIns="0" rtlCol="0"/>
            <a:lstStyle/>
            <a:p>
              <a:endParaRPr/>
            </a:p>
          </p:txBody>
        </p:sp>
        <p:sp>
          <p:nvSpPr>
            <p:cNvPr id="79" name="object 79"/>
            <p:cNvSpPr/>
            <p:nvPr/>
          </p:nvSpPr>
          <p:spPr>
            <a:xfrm>
              <a:off x="3669767" y="2875694"/>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80" name="object 80"/>
            <p:cNvSpPr/>
            <p:nvPr/>
          </p:nvSpPr>
          <p:spPr>
            <a:xfrm>
              <a:off x="3635317" y="2849594"/>
              <a:ext cx="44450" cy="38735"/>
            </a:xfrm>
            <a:custGeom>
              <a:avLst/>
              <a:gdLst/>
              <a:ahLst/>
              <a:cxnLst/>
              <a:rect l="l" t="t" r="r" b="b"/>
              <a:pathLst>
                <a:path w="44450" h="38735">
                  <a:moveTo>
                    <a:pt x="24949" y="38624"/>
                  </a:moveTo>
                  <a:lnTo>
                    <a:pt x="0" y="0"/>
                  </a:lnTo>
                  <a:lnTo>
                    <a:pt x="43949" y="13549"/>
                  </a:lnTo>
                  <a:lnTo>
                    <a:pt x="24949" y="38624"/>
                  </a:lnTo>
                  <a:close/>
                </a:path>
              </a:pathLst>
            </a:custGeom>
            <a:solidFill>
              <a:srgbClr val="666666"/>
            </a:solidFill>
          </p:spPr>
          <p:txBody>
            <a:bodyPr wrap="square" lIns="0" tIns="0" rIns="0" bIns="0" rtlCol="0"/>
            <a:lstStyle/>
            <a:p>
              <a:endParaRPr/>
            </a:p>
          </p:txBody>
        </p:sp>
        <p:sp>
          <p:nvSpPr>
            <p:cNvPr id="81" name="object 81"/>
            <p:cNvSpPr/>
            <p:nvPr/>
          </p:nvSpPr>
          <p:spPr>
            <a:xfrm>
              <a:off x="3635317" y="2849594"/>
              <a:ext cx="44450" cy="38735"/>
            </a:xfrm>
            <a:custGeom>
              <a:avLst/>
              <a:gdLst/>
              <a:ahLst/>
              <a:cxnLst/>
              <a:rect l="l" t="t" r="r" b="b"/>
              <a:pathLst>
                <a:path w="44450" h="38735">
                  <a:moveTo>
                    <a:pt x="43949" y="13549"/>
                  </a:moveTo>
                  <a:lnTo>
                    <a:pt x="0" y="0"/>
                  </a:lnTo>
                  <a:lnTo>
                    <a:pt x="24949" y="38624"/>
                  </a:lnTo>
                  <a:lnTo>
                    <a:pt x="43949" y="13549"/>
                  </a:lnTo>
                  <a:close/>
                </a:path>
              </a:pathLst>
            </a:custGeom>
            <a:ln w="9524">
              <a:solidFill>
                <a:srgbClr val="666666"/>
              </a:solidFill>
            </a:ln>
          </p:spPr>
          <p:txBody>
            <a:bodyPr wrap="square" lIns="0" tIns="0" rIns="0" bIns="0" rtlCol="0"/>
            <a:lstStyle/>
            <a:p>
              <a:endParaRPr/>
            </a:p>
          </p:txBody>
        </p:sp>
        <p:sp>
          <p:nvSpPr>
            <p:cNvPr id="82" name="object 82"/>
            <p:cNvSpPr/>
            <p:nvPr/>
          </p:nvSpPr>
          <p:spPr>
            <a:xfrm>
              <a:off x="3655717" y="1918983"/>
              <a:ext cx="1186815" cy="1797050"/>
            </a:xfrm>
            <a:custGeom>
              <a:avLst/>
              <a:gdLst/>
              <a:ahLst/>
              <a:cxnLst/>
              <a:rect l="l" t="t" r="r" b="b"/>
              <a:pathLst>
                <a:path w="1186814" h="1797050">
                  <a:moveTo>
                    <a:pt x="0" y="1796708"/>
                  </a:moveTo>
                  <a:lnTo>
                    <a:pt x="1186197" y="0"/>
                  </a:lnTo>
                </a:path>
              </a:pathLst>
            </a:custGeom>
            <a:ln w="9524">
              <a:solidFill>
                <a:srgbClr val="666666"/>
              </a:solidFill>
            </a:ln>
          </p:spPr>
          <p:txBody>
            <a:bodyPr wrap="square" lIns="0" tIns="0" rIns="0" bIns="0" rtlCol="0"/>
            <a:lstStyle/>
            <a:p>
              <a:endParaRPr/>
            </a:p>
          </p:txBody>
        </p:sp>
        <p:sp>
          <p:nvSpPr>
            <p:cNvPr id="83" name="object 83"/>
            <p:cNvSpPr/>
            <p:nvPr/>
          </p:nvSpPr>
          <p:spPr>
            <a:xfrm>
              <a:off x="3631892" y="3707017"/>
              <a:ext cx="37465" cy="45085"/>
            </a:xfrm>
            <a:custGeom>
              <a:avLst/>
              <a:gdLst/>
              <a:ahLst/>
              <a:cxnLst/>
              <a:rect l="l" t="t" r="r" b="b"/>
              <a:pathLst>
                <a:path w="37464" h="45085">
                  <a:moveTo>
                    <a:pt x="0" y="44749"/>
                  </a:moveTo>
                  <a:lnTo>
                    <a:pt x="10674" y="0"/>
                  </a:lnTo>
                  <a:lnTo>
                    <a:pt x="36949" y="17349"/>
                  </a:lnTo>
                  <a:lnTo>
                    <a:pt x="0" y="44749"/>
                  </a:lnTo>
                  <a:close/>
                </a:path>
              </a:pathLst>
            </a:custGeom>
            <a:solidFill>
              <a:srgbClr val="666666"/>
            </a:solidFill>
          </p:spPr>
          <p:txBody>
            <a:bodyPr wrap="square" lIns="0" tIns="0" rIns="0" bIns="0" rtlCol="0"/>
            <a:lstStyle/>
            <a:p>
              <a:endParaRPr/>
            </a:p>
          </p:txBody>
        </p:sp>
        <p:sp>
          <p:nvSpPr>
            <p:cNvPr id="84" name="object 84"/>
            <p:cNvSpPr/>
            <p:nvPr/>
          </p:nvSpPr>
          <p:spPr>
            <a:xfrm>
              <a:off x="3631892" y="3707017"/>
              <a:ext cx="37465" cy="45085"/>
            </a:xfrm>
            <a:custGeom>
              <a:avLst/>
              <a:gdLst/>
              <a:ahLst/>
              <a:cxnLst/>
              <a:rect l="l" t="t" r="r" b="b"/>
              <a:pathLst>
                <a:path w="37464" h="45085">
                  <a:moveTo>
                    <a:pt x="10674" y="0"/>
                  </a:moveTo>
                  <a:lnTo>
                    <a:pt x="0" y="44749"/>
                  </a:lnTo>
                  <a:lnTo>
                    <a:pt x="36949" y="17349"/>
                  </a:lnTo>
                  <a:lnTo>
                    <a:pt x="10674" y="0"/>
                  </a:lnTo>
                  <a:close/>
                </a:path>
              </a:pathLst>
            </a:custGeom>
            <a:ln w="9524">
              <a:solidFill>
                <a:srgbClr val="666666"/>
              </a:solidFill>
            </a:ln>
          </p:spPr>
          <p:txBody>
            <a:bodyPr wrap="square" lIns="0" tIns="0" rIns="0" bIns="0" rtlCol="0"/>
            <a:lstStyle/>
            <a:p>
              <a:endParaRPr/>
            </a:p>
          </p:txBody>
        </p:sp>
        <p:sp>
          <p:nvSpPr>
            <p:cNvPr id="85" name="object 85"/>
            <p:cNvSpPr/>
            <p:nvPr/>
          </p:nvSpPr>
          <p:spPr>
            <a:xfrm>
              <a:off x="3669767" y="2841169"/>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6" name="object 86"/>
            <p:cNvSpPr/>
            <p:nvPr/>
          </p:nvSpPr>
          <p:spPr>
            <a:xfrm>
              <a:off x="3635317" y="3716342"/>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87" name="object 87"/>
            <p:cNvSpPr/>
            <p:nvPr/>
          </p:nvSpPr>
          <p:spPr>
            <a:xfrm>
              <a:off x="3635317" y="3716342"/>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88" name="object 88"/>
            <p:cNvSpPr/>
            <p:nvPr/>
          </p:nvSpPr>
          <p:spPr>
            <a:xfrm>
              <a:off x="368136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9" name="object 89"/>
            <p:cNvSpPr/>
            <p:nvPr/>
          </p:nvSpPr>
          <p:spPr>
            <a:xfrm>
              <a:off x="3638142" y="3747642"/>
              <a:ext cx="43815" cy="31750"/>
            </a:xfrm>
            <a:custGeom>
              <a:avLst/>
              <a:gdLst/>
              <a:ahLst/>
              <a:cxnLst/>
              <a:rect l="l" t="t" r="r" b="b"/>
              <a:pathLst>
                <a:path w="43814"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90" name="object 90"/>
            <p:cNvSpPr/>
            <p:nvPr/>
          </p:nvSpPr>
          <p:spPr>
            <a:xfrm>
              <a:off x="3638142" y="3747642"/>
              <a:ext cx="43815" cy="31750"/>
            </a:xfrm>
            <a:custGeom>
              <a:avLst/>
              <a:gdLst/>
              <a:ahLst/>
              <a:cxnLst/>
              <a:rect l="l" t="t" r="r" b="b"/>
              <a:pathLst>
                <a:path w="43814"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91" name="object 91"/>
            <p:cNvSpPr/>
            <p:nvPr/>
          </p:nvSpPr>
          <p:spPr>
            <a:xfrm>
              <a:off x="3669767" y="3763392"/>
              <a:ext cx="1172210" cy="887730"/>
            </a:xfrm>
            <a:custGeom>
              <a:avLst/>
              <a:gdLst/>
              <a:ahLst/>
              <a:cxnLst/>
              <a:rect l="l" t="t" r="r" b="b"/>
              <a:pathLst>
                <a:path w="1172210" h="887729">
                  <a:moveTo>
                    <a:pt x="0" y="887673"/>
                  </a:moveTo>
                  <a:lnTo>
                    <a:pt x="1172147" y="0"/>
                  </a:lnTo>
                </a:path>
              </a:pathLst>
            </a:custGeom>
            <a:ln w="9524">
              <a:solidFill>
                <a:srgbClr val="666666"/>
              </a:solidFill>
            </a:ln>
          </p:spPr>
          <p:txBody>
            <a:bodyPr wrap="square" lIns="0" tIns="0" rIns="0" bIns="0" rtlCol="0"/>
            <a:lstStyle/>
            <a:p>
              <a:endParaRPr/>
            </a:p>
          </p:txBody>
        </p:sp>
        <p:sp>
          <p:nvSpPr>
            <p:cNvPr id="92" name="object 92"/>
            <p:cNvSpPr/>
            <p:nvPr/>
          </p:nvSpPr>
          <p:spPr>
            <a:xfrm>
              <a:off x="3635317" y="4638540"/>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93" name="object 93"/>
            <p:cNvSpPr/>
            <p:nvPr/>
          </p:nvSpPr>
          <p:spPr>
            <a:xfrm>
              <a:off x="3635317" y="4638540"/>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94" name="object 94"/>
            <p:cNvSpPr/>
            <p:nvPr/>
          </p:nvSpPr>
          <p:spPr>
            <a:xfrm>
              <a:off x="3655717" y="28411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5" name="object 95"/>
            <p:cNvSpPr/>
            <p:nvPr/>
          </p:nvSpPr>
          <p:spPr>
            <a:xfrm>
              <a:off x="3631892" y="4629215"/>
              <a:ext cx="37465" cy="45085"/>
            </a:xfrm>
            <a:custGeom>
              <a:avLst/>
              <a:gdLst/>
              <a:ahLst/>
              <a:cxnLst/>
              <a:rect l="l" t="t" r="r" b="b"/>
              <a:pathLst>
                <a:path w="37464" h="45085">
                  <a:moveTo>
                    <a:pt x="0" y="44749"/>
                  </a:moveTo>
                  <a:lnTo>
                    <a:pt x="10674" y="0"/>
                  </a:lnTo>
                  <a:lnTo>
                    <a:pt x="36949" y="17324"/>
                  </a:lnTo>
                  <a:lnTo>
                    <a:pt x="0" y="44749"/>
                  </a:lnTo>
                  <a:close/>
                </a:path>
              </a:pathLst>
            </a:custGeom>
            <a:solidFill>
              <a:srgbClr val="666666"/>
            </a:solidFill>
          </p:spPr>
          <p:txBody>
            <a:bodyPr wrap="square" lIns="0" tIns="0" rIns="0" bIns="0" rtlCol="0"/>
            <a:lstStyle/>
            <a:p>
              <a:endParaRPr/>
            </a:p>
          </p:txBody>
        </p:sp>
        <p:sp>
          <p:nvSpPr>
            <p:cNvPr id="96" name="object 96"/>
            <p:cNvSpPr/>
            <p:nvPr/>
          </p:nvSpPr>
          <p:spPr>
            <a:xfrm>
              <a:off x="3631892" y="4629215"/>
              <a:ext cx="37465" cy="45085"/>
            </a:xfrm>
            <a:custGeom>
              <a:avLst/>
              <a:gdLst/>
              <a:ahLst/>
              <a:cxnLst/>
              <a:rect l="l" t="t" r="r" b="b"/>
              <a:pathLst>
                <a:path w="37464" h="45085">
                  <a:moveTo>
                    <a:pt x="10674" y="0"/>
                  </a:moveTo>
                  <a:lnTo>
                    <a:pt x="0" y="44749"/>
                  </a:lnTo>
                  <a:lnTo>
                    <a:pt x="36949" y="17324"/>
                  </a:lnTo>
                  <a:lnTo>
                    <a:pt x="10674" y="0"/>
                  </a:lnTo>
                  <a:close/>
                </a:path>
              </a:pathLst>
            </a:custGeom>
            <a:ln w="9524">
              <a:solidFill>
                <a:srgbClr val="666666"/>
              </a:solidFill>
            </a:ln>
          </p:spPr>
          <p:txBody>
            <a:bodyPr wrap="square" lIns="0" tIns="0" rIns="0" bIns="0" rtlCol="0"/>
            <a:lstStyle/>
            <a:p>
              <a:endParaRPr/>
            </a:p>
          </p:txBody>
        </p:sp>
        <p:sp>
          <p:nvSpPr>
            <p:cNvPr id="97" name="object 97"/>
            <p:cNvSpPr/>
            <p:nvPr/>
          </p:nvSpPr>
          <p:spPr>
            <a:xfrm>
              <a:off x="3647242" y="1918983"/>
              <a:ext cx="1195070" cy="2714625"/>
            </a:xfrm>
            <a:custGeom>
              <a:avLst/>
              <a:gdLst/>
              <a:ahLst/>
              <a:cxnLst/>
              <a:rect l="l" t="t" r="r" b="b"/>
              <a:pathLst>
                <a:path w="1195070" h="2714625">
                  <a:moveTo>
                    <a:pt x="0" y="2714282"/>
                  </a:moveTo>
                  <a:lnTo>
                    <a:pt x="1194672" y="0"/>
                  </a:lnTo>
                </a:path>
              </a:pathLst>
            </a:custGeom>
            <a:ln w="9524">
              <a:solidFill>
                <a:srgbClr val="666666"/>
              </a:solidFill>
            </a:ln>
          </p:spPr>
          <p:txBody>
            <a:bodyPr wrap="square" lIns="0" tIns="0" rIns="0" bIns="0" rtlCol="0"/>
            <a:lstStyle/>
            <a:p>
              <a:endParaRPr/>
            </a:p>
          </p:txBody>
        </p:sp>
        <p:sp>
          <p:nvSpPr>
            <p:cNvPr id="98" name="object 98"/>
            <p:cNvSpPr/>
            <p:nvPr/>
          </p:nvSpPr>
          <p:spPr>
            <a:xfrm>
              <a:off x="3629817" y="4626940"/>
              <a:ext cx="32384" cy="46355"/>
            </a:xfrm>
            <a:custGeom>
              <a:avLst/>
              <a:gdLst/>
              <a:ahLst/>
              <a:cxnLst/>
              <a:rect l="l" t="t" r="r" b="b"/>
              <a:pathLst>
                <a:path w="32385" h="46354">
                  <a:moveTo>
                    <a:pt x="0" y="45899"/>
                  </a:moveTo>
                  <a:lnTo>
                    <a:pt x="3024" y="0"/>
                  </a:lnTo>
                  <a:lnTo>
                    <a:pt x="31824" y="12674"/>
                  </a:lnTo>
                  <a:lnTo>
                    <a:pt x="0" y="45899"/>
                  </a:lnTo>
                  <a:close/>
                </a:path>
              </a:pathLst>
            </a:custGeom>
            <a:solidFill>
              <a:srgbClr val="666666"/>
            </a:solidFill>
          </p:spPr>
          <p:txBody>
            <a:bodyPr wrap="square" lIns="0" tIns="0" rIns="0" bIns="0" rtlCol="0"/>
            <a:lstStyle/>
            <a:p>
              <a:endParaRPr/>
            </a:p>
          </p:txBody>
        </p:sp>
        <p:sp>
          <p:nvSpPr>
            <p:cNvPr id="99" name="object 99"/>
            <p:cNvSpPr/>
            <p:nvPr/>
          </p:nvSpPr>
          <p:spPr>
            <a:xfrm>
              <a:off x="3629817" y="4626940"/>
              <a:ext cx="32384" cy="46355"/>
            </a:xfrm>
            <a:custGeom>
              <a:avLst/>
              <a:gdLst/>
              <a:ahLst/>
              <a:cxnLst/>
              <a:rect l="l" t="t" r="r" b="b"/>
              <a:pathLst>
                <a:path w="32385" h="46354">
                  <a:moveTo>
                    <a:pt x="3024" y="0"/>
                  </a:moveTo>
                  <a:lnTo>
                    <a:pt x="0" y="45899"/>
                  </a:lnTo>
                  <a:lnTo>
                    <a:pt x="31824" y="12674"/>
                  </a:lnTo>
                  <a:lnTo>
                    <a:pt x="3024" y="0"/>
                  </a:lnTo>
                  <a:close/>
                </a:path>
              </a:pathLst>
            </a:custGeom>
            <a:ln w="9524">
              <a:solidFill>
                <a:srgbClr val="666666"/>
              </a:solidFill>
            </a:ln>
          </p:spPr>
          <p:txBody>
            <a:bodyPr wrap="square" lIns="0" tIns="0" rIns="0" bIns="0" rtlCol="0"/>
            <a:lstStyle/>
            <a:p>
              <a:endParaRPr/>
            </a:p>
          </p:txBody>
        </p:sp>
        <p:sp>
          <p:nvSpPr>
            <p:cNvPr id="100" name="object 100"/>
            <p:cNvSpPr/>
            <p:nvPr/>
          </p:nvSpPr>
          <p:spPr>
            <a:xfrm>
              <a:off x="5553363" y="1939048"/>
              <a:ext cx="1164590" cy="43688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a:p>
          </p:txBody>
        </p:sp>
        <p:sp>
          <p:nvSpPr>
            <p:cNvPr id="101" name="object 101"/>
            <p:cNvSpPr/>
            <p:nvPr/>
          </p:nvSpPr>
          <p:spPr>
            <a:xfrm>
              <a:off x="5512913" y="1923873"/>
              <a:ext cx="46355" cy="30480"/>
            </a:xfrm>
            <a:custGeom>
              <a:avLst/>
              <a:gdLst/>
              <a:ahLst/>
              <a:cxnLst/>
              <a:rect l="l" t="t" r="r" b="b"/>
              <a:pathLst>
                <a:path w="46354" h="30480">
                  <a:moveTo>
                    <a:pt x="34949" y="29907"/>
                  </a:moveTo>
                  <a:lnTo>
                    <a:pt x="0" y="0"/>
                  </a:lnTo>
                  <a:lnTo>
                    <a:pt x="45974" y="444"/>
                  </a:lnTo>
                  <a:lnTo>
                    <a:pt x="34949" y="29907"/>
                  </a:lnTo>
                  <a:close/>
                </a:path>
              </a:pathLst>
            </a:custGeom>
            <a:solidFill>
              <a:srgbClr val="666666"/>
            </a:solidFill>
          </p:spPr>
          <p:txBody>
            <a:bodyPr wrap="square" lIns="0" tIns="0" rIns="0" bIns="0" rtlCol="0"/>
            <a:lstStyle/>
            <a:p>
              <a:endParaRPr/>
            </a:p>
          </p:txBody>
        </p:sp>
        <p:sp>
          <p:nvSpPr>
            <p:cNvPr id="102" name="object 102"/>
            <p:cNvSpPr/>
            <p:nvPr/>
          </p:nvSpPr>
          <p:spPr>
            <a:xfrm>
              <a:off x="5512913" y="1923873"/>
              <a:ext cx="46355" cy="30480"/>
            </a:xfrm>
            <a:custGeom>
              <a:avLst/>
              <a:gdLst/>
              <a:ahLst/>
              <a:cxnLst/>
              <a:rect l="l" t="t" r="r" b="b"/>
              <a:pathLst>
                <a:path w="46354" h="30480">
                  <a:moveTo>
                    <a:pt x="45974" y="444"/>
                  </a:moveTo>
                  <a:lnTo>
                    <a:pt x="0" y="0"/>
                  </a:lnTo>
                  <a:lnTo>
                    <a:pt x="34949" y="29907"/>
                  </a:lnTo>
                  <a:lnTo>
                    <a:pt x="45974" y="444"/>
                  </a:lnTo>
                  <a:close/>
                </a:path>
              </a:pathLst>
            </a:custGeom>
            <a:ln w="9524">
              <a:solidFill>
                <a:srgbClr val="666666"/>
              </a:solidFill>
            </a:ln>
          </p:spPr>
          <p:txBody>
            <a:bodyPr wrap="square" lIns="0" tIns="0" rIns="0" bIns="0" rtlCol="0"/>
            <a:lstStyle/>
            <a:p>
              <a:endParaRPr/>
            </a:p>
          </p:txBody>
        </p:sp>
        <p:sp>
          <p:nvSpPr>
            <p:cNvPr id="103" name="object 103"/>
            <p:cNvSpPr/>
            <p:nvPr/>
          </p:nvSpPr>
          <p:spPr>
            <a:xfrm>
              <a:off x="5537688" y="1961823"/>
              <a:ext cx="1180465" cy="1336675"/>
            </a:xfrm>
            <a:custGeom>
              <a:avLst/>
              <a:gdLst/>
              <a:ahLst/>
              <a:cxnLst/>
              <a:rect l="l" t="t" r="r" b="b"/>
              <a:pathLst>
                <a:path w="1180465" h="1336675">
                  <a:moveTo>
                    <a:pt x="0" y="0"/>
                  </a:moveTo>
                  <a:lnTo>
                    <a:pt x="1179872" y="1336244"/>
                  </a:lnTo>
                </a:path>
              </a:pathLst>
            </a:custGeom>
            <a:ln w="9524">
              <a:solidFill>
                <a:srgbClr val="666666"/>
              </a:solidFill>
            </a:ln>
          </p:spPr>
          <p:txBody>
            <a:bodyPr wrap="square" lIns="0" tIns="0" rIns="0" bIns="0" rtlCol="0"/>
            <a:lstStyle/>
            <a:p>
              <a:endParaRPr/>
            </a:p>
          </p:txBody>
        </p:sp>
        <p:sp>
          <p:nvSpPr>
            <p:cNvPr id="104" name="object 104"/>
            <p:cNvSpPr/>
            <p:nvPr/>
          </p:nvSpPr>
          <p:spPr>
            <a:xfrm>
              <a:off x="5509088" y="1929421"/>
              <a:ext cx="40640" cy="43180"/>
            </a:xfrm>
            <a:custGeom>
              <a:avLst/>
              <a:gdLst/>
              <a:ahLst/>
              <a:cxnLst/>
              <a:rect l="l" t="t" r="r" b="b"/>
              <a:pathLst>
                <a:path w="40639" h="43180">
                  <a:moveTo>
                    <a:pt x="16799" y="42814"/>
                  </a:moveTo>
                  <a:lnTo>
                    <a:pt x="0" y="0"/>
                  </a:lnTo>
                  <a:lnTo>
                    <a:pt x="40399" y="21989"/>
                  </a:lnTo>
                  <a:lnTo>
                    <a:pt x="16799" y="42814"/>
                  </a:lnTo>
                  <a:close/>
                </a:path>
              </a:pathLst>
            </a:custGeom>
            <a:solidFill>
              <a:srgbClr val="666666"/>
            </a:solidFill>
          </p:spPr>
          <p:txBody>
            <a:bodyPr wrap="square" lIns="0" tIns="0" rIns="0" bIns="0" rtlCol="0"/>
            <a:lstStyle/>
            <a:p>
              <a:endParaRPr/>
            </a:p>
          </p:txBody>
        </p:sp>
        <p:sp>
          <p:nvSpPr>
            <p:cNvPr id="105" name="object 105"/>
            <p:cNvSpPr/>
            <p:nvPr/>
          </p:nvSpPr>
          <p:spPr>
            <a:xfrm>
              <a:off x="5509088" y="1929421"/>
              <a:ext cx="40640" cy="43180"/>
            </a:xfrm>
            <a:custGeom>
              <a:avLst/>
              <a:gdLst/>
              <a:ahLst/>
              <a:cxnLst/>
              <a:rect l="l" t="t" r="r" b="b"/>
              <a:pathLst>
                <a:path w="40639" h="43180">
                  <a:moveTo>
                    <a:pt x="40399" y="21989"/>
                  </a:moveTo>
                  <a:lnTo>
                    <a:pt x="0" y="0"/>
                  </a:lnTo>
                  <a:lnTo>
                    <a:pt x="16799" y="42814"/>
                  </a:lnTo>
                  <a:lnTo>
                    <a:pt x="40399" y="21989"/>
                  </a:lnTo>
                  <a:close/>
                </a:path>
              </a:pathLst>
            </a:custGeom>
            <a:ln w="9524">
              <a:solidFill>
                <a:srgbClr val="666666"/>
              </a:solidFill>
            </a:ln>
          </p:spPr>
          <p:txBody>
            <a:bodyPr wrap="square" lIns="0" tIns="0" rIns="0" bIns="0" rtlCol="0"/>
            <a:lstStyle/>
            <a:p>
              <a:endParaRPr/>
            </a:p>
          </p:txBody>
        </p:sp>
        <p:sp>
          <p:nvSpPr>
            <p:cNvPr id="106" name="object 106"/>
            <p:cNvSpPr/>
            <p:nvPr/>
          </p:nvSpPr>
          <p:spPr>
            <a:xfrm>
              <a:off x="5526588" y="1969498"/>
              <a:ext cx="1191260" cy="2251075"/>
            </a:xfrm>
            <a:custGeom>
              <a:avLst/>
              <a:gdLst/>
              <a:ahLst/>
              <a:cxnLst/>
              <a:rect l="l" t="t" r="r" b="b"/>
              <a:pathLst>
                <a:path w="1191259" h="2251075">
                  <a:moveTo>
                    <a:pt x="0" y="0"/>
                  </a:moveTo>
                  <a:lnTo>
                    <a:pt x="1190972" y="2250792"/>
                  </a:lnTo>
                </a:path>
              </a:pathLst>
            </a:custGeom>
            <a:ln w="9524">
              <a:solidFill>
                <a:srgbClr val="666666"/>
              </a:solidFill>
            </a:ln>
          </p:spPr>
          <p:txBody>
            <a:bodyPr wrap="square" lIns="0" tIns="0" rIns="0" bIns="0" rtlCol="0"/>
            <a:lstStyle/>
            <a:p>
              <a:endParaRPr/>
            </a:p>
          </p:txBody>
        </p:sp>
        <p:sp>
          <p:nvSpPr>
            <p:cNvPr id="107" name="object 107"/>
            <p:cNvSpPr/>
            <p:nvPr/>
          </p:nvSpPr>
          <p:spPr>
            <a:xfrm>
              <a:off x="5506363" y="1931291"/>
              <a:ext cx="34290" cy="45720"/>
            </a:xfrm>
            <a:custGeom>
              <a:avLst/>
              <a:gdLst/>
              <a:ahLst/>
              <a:cxnLst/>
              <a:rect l="l" t="t" r="r" b="b"/>
              <a:pathLst>
                <a:path w="34289" h="45719">
                  <a:moveTo>
                    <a:pt x="6324" y="45564"/>
                  </a:moveTo>
                  <a:lnTo>
                    <a:pt x="0" y="0"/>
                  </a:lnTo>
                  <a:lnTo>
                    <a:pt x="34124" y="30847"/>
                  </a:lnTo>
                  <a:lnTo>
                    <a:pt x="6324" y="45564"/>
                  </a:lnTo>
                  <a:close/>
                </a:path>
              </a:pathLst>
            </a:custGeom>
            <a:solidFill>
              <a:srgbClr val="666666"/>
            </a:solidFill>
          </p:spPr>
          <p:txBody>
            <a:bodyPr wrap="square" lIns="0" tIns="0" rIns="0" bIns="0" rtlCol="0"/>
            <a:lstStyle/>
            <a:p>
              <a:endParaRPr/>
            </a:p>
          </p:txBody>
        </p:sp>
        <p:sp>
          <p:nvSpPr>
            <p:cNvPr id="108" name="object 108"/>
            <p:cNvSpPr/>
            <p:nvPr/>
          </p:nvSpPr>
          <p:spPr>
            <a:xfrm>
              <a:off x="5506363" y="1931291"/>
              <a:ext cx="34290" cy="45720"/>
            </a:xfrm>
            <a:custGeom>
              <a:avLst/>
              <a:gdLst/>
              <a:ahLst/>
              <a:cxnLst/>
              <a:rect l="l" t="t" r="r" b="b"/>
              <a:pathLst>
                <a:path w="34289" h="45719">
                  <a:moveTo>
                    <a:pt x="34124" y="30847"/>
                  </a:moveTo>
                  <a:lnTo>
                    <a:pt x="0" y="0"/>
                  </a:lnTo>
                  <a:lnTo>
                    <a:pt x="6324" y="45564"/>
                  </a:lnTo>
                  <a:lnTo>
                    <a:pt x="34124" y="30847"/>
                  </a:lnTo>
                  <a:close/>
                </a:path>
              </a:pathLst>
            </a:custGeom>
            <a:ln w="9524">
              <a:solidFill>
                <a:srgbClr val="666666"/>
              </a:solidFill>
            </a:ln>
          </p:spPr>
          <p:txBody>
            <a:bodyPr wrap="square" lIns="0" tIns="0" rIns="0" bIns="0" rtlCol="0"/>
            <a:lstStyle/>
            <a:p>
              <a:endParaRPr/>
            </a:p>
          </p:txBody>
        </p:sp>
        <p:sp>
          <p:nvSpPr>
            <p:cNvPr id="109" name="object 109"/>
            <p:cNvSpPr/>
            <p:nvPr/>
          </p:nvSpPr>
          <p:spPr>
            <a:xfrm>
              <a:off x="5553238" y="2375582"/>
              <a:ext cx="1164590" cy="445770"/>
            </a:xfrm>
            <a:custGeom>
              <a:avLst/>
              <a:gdLst/>
              <a:ahLst/>
              <a:cxnLst/>
              <a:rect l="l" t="t" r="r" b="b"/>
              <a:pathLst>
                <a:path w="1164590" h="445769">
                  <a:moveTo>
                    <a:pt x="0" y="445186"/>
                  </a:moveTo>
                  <a:lnTo>
                    <a:pt x="1164322" y="0"/>
                  </a:lnTo>
                </a:path>
              </a:pathLst>
            </a:custGeom>
            <a:ln w="9524">
              <a:solidFill>
                <a:srgbClr val="666666"/>
              </a:solidFill>
            </a:ln>
          </p:spPr>
          <p:txBody>
            <a:bodyPr wrap="square" lIns="0" tIns="0" rIns="0" bIns="0" rtlCol="0"/>
            <a:lstStyle/>
            <a:p>
              <a:endParaRPr/>
            </a:p>
          </p:txBody>
        </p:sp>
        <p:sp>
          <p:nvSpPr>
            <p:cNvPr id="110" name="object 110"/>
            <p:cNvSpPr/>
            <p:nvPr/>
          </p:nvSpPr>
          <p:spPr>
            <a:xfrm>
              <a:off x="5512863" y="2806069"/>
              <a:ext cx="46355" cy="30480"/>
            </a:xfrm>
            <a:custGeom>
              <a:avLst/>
              <a:gdLst/>
              <a:ahLst/>
              <a:cxnLst/>
              <a:rect l="l" t="t" r="r" b="b"/>
              <a:pathLst>
                <a:path w="46354" h="30480">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11" name="object 111"/>
            <p:cNvSpPr/>
            <p:nvPr/>
          </p:nvSpPr>
          <p:spPr>
            <a:xfrm>
              <a:off x="5512863" y="2806069"/>
              <a:ext cx="46355" cy="30480"/>
            </a:xfrm>
            <a:custGeom>
              <a:avLst/>
              <a:gdLst/>
              <a:ahLst/>
              <a:cxnLst/>
              <a:rect l="l" t="t" r="r" b="b"/>
              <a:pathLst>
                <a:path w="46354" h="30480">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12" name="object 112"/>
            <p:cNvSpPr/>
            <p:nvPr/>
          </p:nvSpPr>
          <p:spPr>
            <a:xfrm>
              <a:off x="5553363" y="2861244"/>
              <a:ext cx="1164590" cy="43688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a:p>
          </p:txBody>
        </p:sp>
        <p:sp>
          <p:nvSpPr>
            <p:cNvPr id="113" name="object 113"/>
            <p:cNvSpPr/>
            <p:nvPr/>
          </p:nvSpPr>
          <p:spPr>
            <a:xfrm>
              <a:off x="5512913" y="2846069"/>
              <a:ext cx="46355" cy="30480"/>
            </a:xfrm>
            <a:custGeom>
              <a:avLst/>
              <a:gdLst/>
              <a:ahLst/>
              <a:cxnLst/>
              <a:rect l="l" t="t" r="r" b="b"/>
              <a:pathLst>
                <a:path w="46354" h="30480">
                  <a:moveTo>
                    <a:pt x="34949" y="29899"/>
                  </a:moveTo>
                  <a:lnTo>
                    <a:pt x="0" y="0"/>
                  </a:lnTo>
                  <a:lnTo>
                    <a:pt x="45974" y="449"/>
                  </a:lnTo>
                  <a:lnTo>
                    <a:pt x="34949" y="29899"/>
                  </a:lnTo>
                  <a:close/>
                </a:path>
              </a:pathLst>
            </a:custGeom>
            <a:solidFill>
              <a:srgbClr val="666666"/>
            </a:solidFill>
          </p:spPr>
          <p:txBody>
            <a:bodyPr wrap="square" lIns="0" tIns="0" rIns="0" bIns="0" rtlCol="0"/>
            <a:lstStyle/>
            <a:p>
              <a:endParaRPr/>
            </a:p>
          </p:txBody>
        </p:sp>
        <p:sp>
          <p:nvSpPr>
            <p:cNvPr id="114" name="object 114"/>
            <p:cNvSpPr/>
            <p:nvPr/>
          </p:nvSpPr>
          <p:spPr>
            <a:xfrm>
              <a:off x="5512913" y="2846069"/>
              <a:ext cx="46355" cy="30480"/>
            </a:xfrm>
            <a:custGeom>
              <a:avLst/>
              <a:gdLst/>
              <a:ahLst/>
              <a:cxnLst/>
              <a:rect l="l" t="t" r="r" b="b"/>
              <a:pathLst>
                <a:path w="46354" h="30480">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a:p>
          </p:txBody>
        </p:sp>
        <p:sp>
          <p:nvSpPr>
            <p:cNvPr id="115" name="object 115"/>
            <p:cNvSpPr/>
            <p:nvPr/>
          </p:nvSpPr>
          <p:spPr>
            <a:xfrm>
              <a:off x="5537688" y="288401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6" name="object 116"/>
            <p:cNvSpPr/>
            <p:nvPr/>
          </p:nvSpPr>
          <p:spPr>
            <a:xfrm>
              <a:off x="5509088" y="2851619"/>
              <a:ext cx="40640" cy="43180"/>
            </a:xfrm>
            <a:custGeom>
              <a:avLst/>
              <a:gdLst/>
              <a:ahLst/>
              <a:cxnLst/>
              <a:rect l="l" t="t" r="r" b="b"/>
              <a:pathLst>
                <a:path w="40639" h="43180">
                  <a:moveTo>
                    <a:pt x="16799" y="42824"/>
                  </a:moveTo>
                  <a:lnTo>
                    <a:pt x="0" y="0"/>
                  </a:lnTo>
                  <a:lnTo>
                    <a:pt x="40399" y="21999"/>
                  </a:lnTo>
                  <a:lnTo>
                    <a:pt x="16799" y="42824"/>
                  </a:lnTo>
                  <a:close/>
                </a:path>
              </a:pathLst>
            </a:custGeom>
            <a:solidFill>
              <a:srgbClr val="666666"/>
            </a:solidFill>
          </p:spPr>
          <p:txBody>
            <a:bodyPr wrap="square" lIns="0" tIns="0" rIns="0" bIns="0" rtlCol="0"/>
            <a:lstStyle/>
            <a:p>
              <a:endParaRPr/>
            </a:p>
          </p:txBody>
        </p:sp>
        <p:sp>
          <p:nvSpPr>
            <p:cNvPr id="117" name="object 117"/>
            <p:cNvSpPr/>
            <p:nvPr/>
          </p:nvSpPr>
          <p:spPr>
            <a:xfrm>
              <a:off x="5509088" y="2851619"/>
              <a:ext cx="40640" cy="43180"/>
            </a:xfrm>
            <a:custGeom>
              <a:avLst/>
              <a:gdLst/>
              <a:ahLst/>
              <a:cxnLst/>
              <a:rect l="l" t="t" r="r" b="b"/>
              <a:pathLst>
                <a:path w="40639" h="43180">
                  <a:moveTo>
                    <a:pt x="40399" y="21999"/>
                  </a:moveTo>
                  <a:lnTo>
                    <a:pt x="0" y="0"/>
                  </a:lnTo>
                  <a:lnTo>
                    <a:pt x="16799" y="42824"/>
                  </a:lnTo>
                  <a:lnTo>
                    <a:pt x="40399" y="21999"/>
                  </a:lnTo>
                  <a:close/>
                </a:path>
              </a:pathLst>
            </a:custGeom>
            <a:ln w="9524">
              <a:solidFill>
                <a:srgbClr val="666666"/>
              </a:solidFill>
            </a:ln>
          </p:spPr>
          <p:txBody>
            <a:bodyPr wrap="square" lIns="0" tIns="0" rIns="0" bIns="0" rtlCol="0"/>
            <a:lstStyle/>
            <a:p>
              <a:endParaRPr/>
            </a:p>
          </p:txBody>
        </p:sp>
        <p:sp>
          <p:nvSpPr>
            <p:cNvPr id="118" name="object 118"/>
            <p:cNvSpPr/>
            <p:nvPr/>
          </p:nvSpPr>
          <p:spPr>
            <a:xfrm>
              <a:off x="5537563" y="2375582"/>
              <a:ext cx="1180465" cy="1344930"/>
            </a:xfrm>
            <a:custGeom>
              <a:avLst/>
              <a:gdLst/>
              <a:ahLst/>
              <a:cxnLst/>
              <a:rect l="l" t="t" r="r" b="b"/>
              <a:pathLst>
                <a:path w="1180465" h="1344929">
                  <a:moveTo>
                    <a:pt x="0" y="1344834"/>
                  </a:moveTo>
                  <a:lnTo>
                    <a:pt x="1179997" y="0"/>
                  </a:lnTo>
                </a:path>
              </a:pathLst>
            </a:custGeom>
            <a:ln w="9524">
              <a:solidFill>
                <a:srgbClr val="666666"/>
              </a:solidFill>
            </a:ln>
          </p:spPr>
          <p:txBody>
            <a:bodyPr wrap="square" lIns="0" tIns="0" rIns="0" bIns="0" rtlCol="0"/>
            <a:lstStyle/>
            <a:p>
              <a:endParaRPr/>
            </a:p>
          </p:txBody>
        </p:sp>
        <p:sp>
          <p:nvSpPr>
            <p:cNvPr id="119" name="object 119"/>
            <p:cNvSpPr/>
            <p:nvPr/>
          </p:nvSpPr>
          <p:spPr>
            <a:xfrm>
              <a:off x="5509038" y="3710042"/>
              <a:ext cx="40640" cy="43180"/>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a:p>
          </p:txBody>
        </p:sp>
        <p:sp>
          <p:nvSpPr>
            <p:cNvPr id="120" name="object 120"/>
            <p:cNvSpPr/>
            <p:nvPr/>
          </p:nvSpPr>
          <p:spPr>
            <a:xfrm>
              <a:off x="5509038" y="3710042"/>
              <a:ext cx="40640" cy="43180"/>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a:p>
          </p:txBody>
        </p:sp>
        <p:sp>
          <p:nvSpPr>
            <p:cNvPr id="121" name="object 121"/>
            <p:cNvSpPr/>
            <p:nvPr/>
          </p:nvSpPr>
          <p:spPr>
            <a:xfrm>
              <a:off x="5553238" y="3297793"/>
              <a:ext cx="1164590" cy="445770"/>
            </a:xfrm>
            <a:custGeom>
              <a:avLst/>
              <a:gdLst/>
              <a:ahLst/>
              <a:cxnLst/>
              <a:rect l="l" t="t" r="r" b="b"/>
              <a:pathLst>
                <a:path w="1164590" h="445770">
                  <a:moveTo>
                    <a:pt x="0" y="445174"/>
                  </a:moveTo>
                  <a:lnTo>
                    <a:pt x="1164322" y="0"/>
                  </a:lnTo>
                </a:path>
              </a:pathLst>
            </a:custGeom>
            <a:ln w="9524">
              <a:solidFill>
                <a:srgbClr val="666666"/>
              </a:solidFill>
            </a:ln>
          </p:spPr>
          <p:txBody>
            <a:bodyPr wrap="square" lIns="0" tIns="0" rIns="0" bIns="0" rtlCol="0"/>
            <a:lstStyle/>
            <a:p>
              <a:endParaRPr/>
            </a:p>
          </p:txBody>
        </p:sp>
        <p:sp>
          <p:nvSpPr>
            <p:cNvPr id="122" name="object 122"/>
            <p:cNvSpPr/>
            <p:nvPr/>
          </p:nvSpPr>
          <p:spPr>
            <a:xfrm>
              <a:off x="5512863" y="3728267"/>
              <a:ext cx="46355" cy="3048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23" name="object 123"/>
            <p:cNvSpPr/>
            <p:nvPr/>
          </p:nvSpPr>
          <p:spPr>
            <a:xfrm>
              <a:off x="5512863" y="3728267"/>
              <a:ext cx="46355" cy="3048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24" name="object 124"/>
            <p:cNvSpPr/>
            <p:nvPr/>
          </p:nvSpPr>
          <p:spPr>
            <a:xfrm>
              <a:off x="5553363" y="3783442"/>
              <a:ext cx="1164590" cy="43688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a:p>
          </p:txBody>
        </p:sp>
        <p:sp>
          <p:nvSpPr>
            <p:cNvPr id="125" name="object 125"/>
            <p:cNvSpPr/>
            <p:nvPr/>
          </p:nvSpPr>
          <p:spPr>
            <a:xfrm>
              <a:off x="5512913" y="3768267"/>
              <a:ext cx="46355" cy="30480"/>
            </a:xfrm>
            <a:custGeom>
              <a:avLst/>
              <a:gdLst/>
              <a:ahLst/>
              <a:cxnLst/>
              <a:rect l="l" t="t" r="r" b="b"/>
              <a:pathLst>
                <a:path w="46354" h="30479">
                  <a:moveTo>
                    <a:pt x="34949" y="29899"/>
                  </a:moveTo>
                  <a:lnTo>
                    <a:pt x="0" y="0"/>
                  </a:lnTo>
                  <a:lnTo>
                    <a:pt x="45974" y="449"/>
                  </a:lnTo>
                  <a:lnTo>
                    <a:pt x="34949" y="29899"/>
                  </a:lnTo>
                  <a:close/>
                </a:path>
              </a:pathLst>
            </a:custGeom>
            <a:solidFill>
              <a:srgbClr val="666666"/>
            </a:solidFill>
          </p:spPr>
          <p:txBody>
            <a:bodyPr wrap="square" lIns="0" tIns="0" rIns="0" bIns="0" rtlCol="0"/>
            <a:lstStyle/>
            <a:p>
              <a:endParaRPr/>
            </a:p>
          </p:txBody>
        </p:sp>
        <p:sp>
          <p:nvSpPr>
            <p:cNvPr id="126" name="object 126"/>
            <p:cNvSpPr/>
            <p:nvPr/>
          </p:nvSpPr>
          <p:spPr>
            <a:xfrm>
              <a:off x="5512913" y="3768267"/>
              <a:ext cx="46355" cy="30480"/>
            </a:xfrm>
            <a:custGeom>
              <a:avLst/>
              <a:gdLst/>
              <a:ahLst/>
              <a:cxnLst/>
              <a:rect l="l" t="t" r="r" b="b"/>
              <a:pathLst>
                <a:path w="46354" h="30479">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a:p>
          </p:txBody>
        </p:sp>
        <p:sp>
          <p:nvSpPr>
            <p:cNvPr id="127" name="object 127"/>
            <p:cNvSpPr/>
            <p:nvPr/>
          </p:nvSpPr>
          <p:spPr>
            <a:xfrm>
              <a:off x="5553238" y="4219966"/>
              <a:ext cx="1164590" cy="445770"/>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a:p>
          </p:txBody>
        </p:sp>
        <p:sp>
          <p:nvSpPr>
            <p:cNvPr id="128" name="object 128"/>
            <p:cNvSpPr/>
            <p:nvPr/>
          </p:nvSpPr>
          <p:spPr>
            <a:xfrm>
              <a:off x="5512863" y="4650465"/>
              <a:ext cx="46355" cy="3048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29" name="object 129"/>
            <p:cNvSpPr/>
            <p:nvPr/>
          </p:nvSpPr>
          <p:spPr>
            <a:xfrm>
              <a:off x="5512863" y="4650465"/>
              <a:ext cx="46355" cy="3048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30" name="object 130"/>
            <p:cNvSpPr/>
            <p:nvPr/>
          </p:nvSpPr>
          <p:spPr>
            <a:xfrm>
              <a:off x="5537563" y="3297793"/>
              <a:ext cx="1180465" cy="1344930"/>
            </a:xfrm>
            <a:custGeom>
              <a:avLst/>
              <a:gdLst/>
              <a:ahLst/>
              <a:cxnLst/>
              <a:rect l="l" t="t" r="r" b="b"/>
              <a:pathLst>
                <a:path w="1180465" h="1344929">
                  <a:moveTo>
                    <a:pt x="0" y="1344822"/>
                  </a:moveTo>
                  <a:lnTo>
                    <a:pt x="1179997" y="0"/>
                  </a:lnTo>
                </a:path>
              </a:pathLst>
            </a:custGeom>
            <a:ln w="9524">
              <a:solidFill>
                <a:srgbClr val="666666"/>
              </a:solidFill>
            </a:ln>
          </p:spPr>
          <p:txBody>
            <a:bodyPr wrap="square" lIns="0" tIns="0" rIns="0" bIns="0" rtlCol="0"/>
            <a:lstStyle/>
            <a:p>
              <a:endParaRPr/>
            </a:p>
          </p:txBody>
        </p:sp>
        <p:sp>
          <p:nvSpPr>
            <p:cNvPr id="131" name="object 131"/>
            <p:cNvSpPr/>
            <p:nvPr/>
          </p:nvSpPr>
          <p:spPr>
            <a:xfrm>
              <a:off x="5509038" y="4632240"/>
              <a:ext cx="40640" cy="43180"/>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a:p>
          </p:txBody>
        </p:sp>
        <p:sp>
          <p:nvSpPr>
            <p:cNvPr id="132" name="object 132"/>
            <p:cNvSpPr/>
            <p:nvPr/>
          </p:nvSpPr>
          <p:spPr>
            <a:xfrm>
              <a:off x="5509038" y="4632240"/>
              <a:ext cx="40640" cy="43180"/>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a:p>
          </p:txBody>
        </p:sp>
        <p:sp>
          <p:nvSpPr>
            <p:cNvPr id="133" name="object 133"/>
            <p:cNvSpPr/>
            <p:nvPr/>
          </p:nvSpPr>
          <p:spPr>
            <a:xfrm>
              <a:off x="5526514" y="2375582"/>
              <a:ext cx="1191260" cy="2259965"/>
            </a:xfrm>
            <a:custGeom>
              <a:avLst/>
              <a:gdLst/>
              <a:ahLst/>
              <a:cxnLst/>
              <a:rect l="l" t="t" r="r" b="b"/>
              <a:pathLst>
                <a:path w="1191259" h="2259965">
                  <a:moveTo>
                    <a:pt x="0" y="2259432"/>
                  </a:moveTo>
                  <a:lnTo>
                    <a:pt x="1191047" y="0"/>
                  </a:lnTo>
                </a:path>
              </a:pathLst>
            </a:custGeom>
            <a:ln w="9524">
              <a:solidFill>
                <a:srgbClr val="666666"/>
              </a:solidFill>
            </a:ln>
          </p:spPr>
          <p:txBody>
            <a:bodyPr wrap="square" lIns="0" tIns="0" rIns="0" bIns="0" rtlCol="0"/>
            <a:lstStyle/>
            <a:p>
              <a:endParaRPr/>
            </a:p>
          </p:txBody>
        </p:sp>
        <p:sp>
          <p:nvSpPr>
            <p:cNvPr id="134" name="object 134"/>
            <p:cNvSpPr/>
            <p:nvPr/>
          </p:nvSpPr>
          <p:spPr>
            <a:xfrm>
              <a:off x="5506363" y="4627690"/>
              <a:ext cx="34290" cy="45720"/>
            </a:xfrm>
            <a:custGeom>
              <a:avLst/>
              <a:gdLst/>
              <a:ahLst/>
              <a:cxnLst/>
              <a:rect l="l" t="t" r="r" b="b"/>
              <a:pathLst>
                <a:path w="34289" h="45720">
                  <a:moveTo>
                    <a:pt x="0" y="45574"/>
                  </a:moveTo>
                  <a:lnTo>
                    <a:pt x="6224" y="0"/>
                  </a:lnTo>
                  <a:lnTo>
                    <a:pt x="34074" y="14674"/>
                  </a:lnTo>
                  <a:lnTo>
                    <a:pt x="0" y="45574"/>
                  </a:lnTo>
                  <a:close/>
                </a:path>
              </a:pathLst>
            </a:custGeom>
            <a:solidFill>
              <a:srgbClr val="666666"/>
            </a:solidFill>
          </p:spPr>
          <p:txBody>
            <a:bodyPr wrap="square" lIns="0" tIns="0" rIns="0" bIns="0" rtlCol="0"/>
            <a:lstStyle/>
            <a:p>
              <a:endParaRPr/>
            </a:p>
          </p:txBody>
        </p:sp>
        <p:sp>
          <p:nvSpPr>
            <p:cNvPr id="135" name="object 135"/>
            <p:cNvSpPr/>
            <p:nvPr/>
          </p:nvSpPr>
          <p:spPr>
            <a:xfrm>
              <a:off x="5506363" y="4627690"/>
              <a:ext cx="34290" cy="45720"/>
            </a:xfrm>
            <a:custGeom>
              <a:avLst/>
              <a:gdLst/>
              <a:ahLst/>
              <a:cxnLst/>
              <a:rect l="l" t="t" r="r" b="b"/>
              <a:pathLst>
                <a:path w="34289" h="45720">
                  <a:moveTo>
                    <a:pt x="6224" y="0"/>
                  </a:moveTo>
                  <a:lnTo>
                    <a:pt x="0" y="45574"/>
                  </a:lnTo>
                  <a:lnTo>
                    <a:pt x="34074" y="14674"/>
                  </a:lnTo>
                  <a:lnTo>
                    <a:pt x="6224" y="0"/>
                  </a:lnTo>
                  <a:close/>
                </a:path>
              </a:pathLst>
            </a:custGeom>
            <a:ln w="9524">
              <a:solidFill>
                <a:srgbClr val="666666"/>
              </a:solidFill>
            </a:ln>
          </p:spPr>
          <p:txBody>
            <a:bodyPr wrap="square" lIns="0" tIns="0" rIns="0" bIns="0" rtlCol="0"/>
            <a:lstStyle/>
            <a:p>
              <a:endParaRPr/>
            </a:p>
          </p:txBody>
        </p:sp>
        <p:sp>
          <p:nvSpPr>
            <p:cNvPr id="136" name="object 136"/>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7" name="object 137"/>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8" name="object 138"/>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9" name="object 139"/>
          <p:cNvGrpSpPr/>
          <p:nvPr/>
        </p:nvGrpSpPr>
        <p:grpSpPr>
          <a:xfrm>
            <a:off x="1085910" y="2964206"/>
            <a:ext cx="668020" cy="668020"/>
            <a:chOff x="1085910" y="2964206"/>
            <a:chExt cx="668020" cy="668020"/>
          </a:xfrm>
        </p:grpSpPr>
        <p:sp>
          <p:nvSpPr>
            <p:cNvPr id="140" name="object 140"/>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41" name="object 141"/>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2" name="object 142"/>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3" name="object 143"/>
          <p:cNvGrpSpPr/>
          <p:nvPr/>
        </p:nvGrpSpPr>
        <p:grpSpPr>
          <a:xfrm>
            <a:off x="1085910" y="3886429"/>
            <a:ext cx="668020" cy="668020"/>
            <a:chOff x="1085910" y="3886429"/>
            <a:chExt cx="668020" cy="668020"/>
          </a:xfrm>
        </p:grpSpPr>
        <p:sp>
          <p:nvSpPr>
            <p:cNvPr id="144" name="object 144"/>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5" name="object 145"/>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6" name="object 146"/>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7" name="object 147"/>
          <p:cNvGrpSpPr/>
          <p:nvPr/>
        </p:nvGrpSpPr>
        <p:grpSpPr>
          <a:xfrm>
            <a:off x="595311" y="2359587"/>
            <a:ext cx="486409" cy="967740"/>
            <a:chOff x="595311" y="2359587"/>
            <a:chExt cx="486409" cy="967740"/>
          </a:xfrm>
        </p:grpSpPr>
        <p:sp>
          <p:nvSpPr>
            <p:cNvPr id="148" name="object 148"/>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9" name="object 149"/>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50" name="object 150"/>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51" name="object 151"/>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2" name="object 152"/>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3" name="object 153"/>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grpSp>
      <p:sp>
        <p:nvSpPr>
          <p:cNvPr id="154" name="object 154"/>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5" name="object 155"/>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6" name="object 156"/>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7" name="object 157"/>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58" name="object 158"/>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59" name="object 159"/>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0" name="object 160"/>
          <p:cNvSpPr txBox="1"/>
          <p:nvPr/>
        </p:nvSpPr>
        <p:spPr>
          <a:xfrm>
            <a:off x="7420009" y="2902839"/>
            <a:ext cx="532765" cy="391160"/>
          </a:xfrm>
          <a:prstGeom prst="rect">
            <a:avLst/>
          </a:prstGeom>
        </p:spPr>
        <p:txBody>
          <a:bodyPr vert="horz" wrap="square" lIns="0" tIns="12700" rIns="0" bIns="0" rtlCol="0">
            <a:spAutoFit/>
          </a:bodyPr>
          <a:lstStyle/>
          <a:p>
            <a:pPr marL="12700">
              <a:lnSpc>
                <a:spcPct val="100000"/>
              </a:lnSpc>
              <a:spcBef>
                <a:spcPts val="100"/>
              </a:spcBef>
              <a:tabLst>
                <a:tab pos="519430" algn="l"/>
              </a:tabLst>
            </a:pPr>
            <a:r>
              <a:rPr sz="2400" u="sng">
                <a:uFill>
                  <a:solidFill>
                    <a:srgbClr val="666666"/>
                  </a:solidFill>
                </a:uFill>
                <a:latin typeface="Times New Roman"/>
                <a:cs typeface="Times New Roman"/>
              </a:rPr>
              <a:t> 	</a:t>
            </a:r>
            <a:endParaRPr sz="2400">
              <a:latin typeface="Times New Roman"/>
              <a:cs typeface="Times New Roman"/>
            </a:endParaRPr>
          </a:p>
        </p:txBody>
      </p:sp>
      <p:sp>
        <p:nvSpPr>
          <p:cNvPr id="161" name="object 161"/>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3175" rIns="0" bIns="0" rtlCol="0">
            <a:spAutoFit/>
          </a:bodyPr>
          <a:lstStyle/>
          <a:p>
            <a:pPr>
              <a:lnSpc>
                <a:spcPct val="100000"/>
              </a:lnSpc>
              <a:spcBef>
                <a:spcPts val="25"/>
              </a:spcBef>
            </a:pPr>
            <a:endParaRPr sz="2950">
              <a:latin typeface="Times New Roman"/>
              <a:cs typeface="Times New Roman"/>
            </a:endParaRPr>
          </a:p>
          <a:p>
            <a:pPr marL="100330" marR="92710" indent="8255" algn="just">
              <a:lnSpc>
                <a:spcPts val="2850"/>
              </a:lnSpc>
            </a:pPr>
            <a:r>
              <a:rPr sz="2400">
                <a:latin typeface="Arial"/>
                <a:cs typeface="Arial"/>
              </a:rPr>
              <a:t>c  o  s  t</a:t>
            </a:r>
          </a:p>
        </p:txBody>
      </p:sp>
      <p:sp>
        <p:nvSpPr>
          <p:cNvPr id="162" name="object 162"/>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
        <p:nvSpPr>
          <p:cNvPr id="163" name="object 163"/>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64" name="object 164"/>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5" name="object 165"/>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6" name="object 166"/>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67" name="object 167"/>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grpSp>
        <p:nvGrpSpPr>
          <p:cNvPr id="168" name="object 168"/>
          <p:cNvGrpSpPr/>
          <p:nvPr/>
        </p:nvGrpSpPr>
        <p:grpSpPr>
          <a:xfrm>
            <a:off x="6712849" y="2042020"/>
            <a:ext cx="668020" cy="668020"/>
            <a:chOff x="6712849" y="2042020"/>
            <a:chExt cx="668020" cy="668020"/>
          </a:xfrm>
        </p:grpSpPr>
        <p:sp>
          <p:nvSpPr>
            <p:cNvPr id="169" name="object 169"/>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70" name="object 170"/>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71" name="object 171"/>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2" name="object 172"/>
          <p:cNvGrpSpPr/>
          <p:nvPr/>
        </p:nvGrpSpPr>
        <p:grpSpPr>
          <a:xfrm>
            <a:off x="6712849" y="2964206"/>
            <a:ext cx="668020" cy="668020"/>
            <a:chOff x="6712849" y="2964206"/>
            <a:chExt cx="668020" cy="668020"/>
          </a:xfrm>
        </p:grpSpPr>
        <p:sp>
          <p:nvSpPr>
            <p:cNvPr id="173" name="object 173"/>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74" name="object 174"/>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75" name="object 175"/>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6" name="object 176"/>
          <p:cNvGrpSpPr/>
          <p:nvPr/>
        </p:nvGrpSpPr>
        <p:grpSpPr>
          <a:xfrm>
            <a:off x="6712849" y="3886429"/>
            <a:ext cx="668020" cy="668020"/>
            <a:chOff x="6712849" y="3886429"/>
            <a:chExt cx="668020" cy="668020"/>
          </a:xfrm>
        </p:grpSpPr>
        <p:sp>
          <p:nvSpPr>
            <p:cNvPr id="177" name="object 177"/>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78" name="object 178"/>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9" name="object 179"/>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0" name="object 180"/>
          <p:cNvGrpSpPr/>
          <p:nvPr/>
        </p:nvGrpSpPr>
        <p:grpSpPr>
          <a:xfrm>
            <a:off x="2772181" y="1471509"/>
            <a:ext cx="5939790" cy="3557904"/>
            <a:chOff x="2772181" y="1471509"/>
            <a:chExt cx="5939790" cy="3557904"/>
          </a:xfrm>
        </p:grpSpPr>
        <p:sp>
          <p:nvSpPr>
            <p:cNvPr id="181" name="object 181"/>
            <p:cNvSpPr/>
            <p:nvPr/>
          </p:nvSpPr>
          <p:spPr>
            <a:xfrm>
              <a:off x="7432659"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2" name="object 182"/>
            <p:cNvSpPr/>
            <p:nvPr/>
          </p:nvSpPr>
          <p:spPr>
            <a:xfrm>
              <a:off x="7389435" y="2360000"/>
              <a:ext cx="43815" cy="31750"/>
            </a:xfrm>
            <a:custGeom>
              <a:avLst/>
              <a:gdLst/>
              <a:ahLst/>
              <a:cxnLst/>
              <a:rect l="l" t="t" r="r" b="b"/>
              <a:pathLst>
                <a:path w="43815"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a:p>
          </p:txBody>
        </p:sp>
        <p:sp>
          <p:nvSpPr>
            <p:cNvPr id="183" name="object 183"/>
            <p:cNvSpPr/>
            <p:nvPr/>
          </p:nvSpPr>
          <p:spPr>
            <a:xfrm>
              <a:off x="7389435" y="2360000"/>
              <a:ext cx="43815" cy="31750"/>
            </a:xfrm>
            <a:custGeom>
              <a:avLst/>
              <a:gdLst/>
              <a:ahLst/>
              <a:cxnLst/>
              <a:rect l="l" t="t" r="r" b="b"/>
              <a:pathLst>
                <a:path w="43815"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a:p>
          </p:txBody>
        </p:sp>
        <p:sp>
          <p:nvSpPr>
            <p:cNvPr id="184" name="object 184"/>
            <p:cNvSpPr/>
            <p:nvPr/>
          </p:nvSpPr>
          <p:spPr>
            <a:xfrm>
              <a:off x="7389485" y="3286543"/>
              <a:ext cx="43815" cy="31750"/>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185" name="object 185"/>
            <p:cNvSpPr/>
            <p:nvPr/>
          </p:nvSpPr>
          <p:spPr>
            <a:xfrm>
              <a:off x="7389485" y="3286543"/>
              <a:ext cx="43815" cy="31750"/>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186" name="object 186"/>
            <p:cNvSpPr/>
            <p:nvPr/>
          </p:nvSpPr>
          <p:spPr>
            <a:xfrm>
              <a:off x="7432709"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7" name="object 187"/>
            <p:cNvSpPr/>
            <p:nvPr/>
          </p:nvSpPr>
          <p:spPr>
            <a:xfrm>
              <a:off x="7389485" y="4204391"/>
              <a:ext cx="43815" cy="31750"/>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188" name="object 188"/>
            <p:cNvSpPr/>
            <p:nvPr/>
          </p:nvSpPr>
          <p:spPr>
            <a:xfrm>
              <a:off x="7389485" y="4204391"/>
              <a:ext cx="43815" cy="31750"/>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189" name="object 189"/>
            <p:cNvSpPr/>
            <p:nvPr/>
          </p:nvSpPr>
          <p:spPr>
            <a:xfrm>
              <a:off x="2786469" y="1485796"/>
              <a:ext cx="5911215" cy="3529329"/>
            </a:xfrm>
            <a:custGeom>
              <a:avLst/>
              <a:gdLst/>
              <a:ahLst/>
              <a:cxnLst/>
              <a:rect l="l" t="t" r="r" b="b"/>
              <a:pathLst>
                <a:path w="5911215" h="3529329">
                  <a:moveTo>
                    <a:pt x="0" y="588161"/>
                  </a:moveTo>
                  <a:lnTo>
                    <a:pt x="1949" y="539923"/>
                  </a:lnTo>
                  <a:lnTo>
                    <a:pt x="7697" y="492758"/>
                  </a:lnTo>
                  <a:lnTo>
                    <a:pt x="17093" y="446819"/>
                  </a:lnTo>
                  <a:lnTo>
                    <a:pt x="29984" y="402257"/>
                  </a:lnTo>
                  <a:lnTo>
                    <a:pt x="46219" y="359222"/>
                  </a:lnTo>
                  <a:lnTo>
                    <a:pt x="65648" y="317867"/>
                  </a:lnTo>
                  <a:lnTo>
                    <a:pt x="88118" y="278343"/>
                  </a:lnTo>
                  <a:lnTo>
                    <a:pt x="113478" y="240801"/>
                  </a:lnTo>
                  <a:lnTo>
                    <a:pt x="141578" y="205392"/>
                  </a:lnTo>
                  <a:lnTo>
                    <a:pt x="172265" y="172268"/>
                  </a:lnTo>
                  <a:lnTo>
                    <a:pt x="205388" y="141581"/>
                  </a:lnTo>
                  <a:lnTo>
                    <a:pt x="240796" y="113481"/>
                  </a:lnTo>
                  <a:lnTo>
                    <a:pt x="278337" y="88120"/>
                  </a:lnTo>
                  <a:lnTo>
                    <a:pt x="317861" y="65649"/>
                  </a:lnTo>
                  <a:lnTo>
                    <a:pt x="359215" y="46220"/>
                  </a:lnTo>
                  <a:lnTo>
                    <a:pt x="402248" y="29984"/>
                  </a:lnTo>
                  <a:lnTo>
                    <a:pt x="446810" y="17093"/>
                  </a:lnTo>
                  <a:lnTo>
                    <a:pt x="492748" y="7698"/>
                  </a:lnTo>
                  <a:lnTo>
                    <a:pt x="539911" y="1949"/>
                  </a:lnTo>
                  <a:lnTo>
                    <a:pt x="588148" y="0"/>
                  </a:lnTo>
                  <a:lnTo>
                    <a:pt x="5322739" y="0"/>
                  </a:lnTo>
                  <a:lnTo>
                    <a:pt x="5374449" y="2276"/>
                  </a:lnTo>
                  <a:lnTo>
                    <a:pt x="5425416" y="9030"/>
                  </a:lnTo>
                  <a:lnTo>
                    <a:pt x="5475369" y="20150"/>
                  </a:lnTo>
                  <a:lnTo>
                    <a:pt x="5524037" y="35524"/>
                  </a:lnTo>
                  <a:lnTo>
                    <a:pt x="5571148" y="55039"/>
                  </a:lnTo>
                  <a:lnTo>
                    <a:pt x="5616433" y="78583"/>
                  </a:lnTo>
                  <a:lnTo>
                    <a:pt x="5659619" y="106043"/>
                  </a:lnTo>
                  <a:lnTo>
                    <a:pt x="5700436" y="137309"/>
                  </a:lnTo>
                  <a:lnTo>
                    <a:pt x="5738613" y="172267"/>
                  </a:lnTo>
                  <a:lnTo>
                    <a:pt x="5773571" y="210444"/>
                  </a:lnTo>
                  <a:lnTo>
                    <a:pt x="5804837" y="251263"/>
                  </a:lnTo>
                  <a:lnTo>
                    <a:pt x="5832299" y="294450"/>
                  </a:lnTo>
                  <a:lnTo>
                    <a:pt x="5855844" y="339736"/>
                  </a:lnTo>
                  <a:lnTo>
                    <a:pt x="5875360" y="386849"/>
                  </a:lnTo>
                  <a:lnTo>
                    <a:pt x="5890735" y="435519"/>
                  </a:lnTo>
                  <a:lnTo>
                    <a:pt x="5901856" y="485475"/>
                  </a:lnTo>
                  <a:lnTo>
                    <a:pt x="5908611" y="536446"/>
                  </a:lnTo>
                  <a:lnTo>
                    <a:pt x="5910888" y="588161"/>
                  </a:lnTo>
                  <a:lnTo>
                    <a:pt x="5910888" y="2940744"/>
                  </a:lnTo>
                  <a:lnTo>
                    <a:pt x="5908938" y="2988981"/>
                  </a:lnTo>
                  <a:lnTo>
                    <a:pt x="5903190" y="3036144"/>
                  </a:lnTo>
                  <a:lnTo>
                    <a:pt x="5893794" y="3082082"/>
                  </a:lnTo>
                  <a:lnTo>
                    <a:pt x="5880903" y="3126644"/>
                  </a:lnTo>
                  <a:lnTo>
                    <a:pt x="5864668" y="3169677"/>
                  </a:lnTo>
                  <a:lnTo>
                    <a:pt x="5845239" y="3211031"/>
                  </a:lnTo>
                  <a:lnTo>
                    <a:pt x="5822769" y="3250555"/>
                  </a:lnTo>
                  <a:lnTo>
                    <a:pt x="5797409" y="3288096"/>
                  </a:lnTo>
                  <a:lnTo>
                    <a:pt x="5769309" y="3323504"/>
                  </a:lnTo>
                  <a:lnTo>
                    <a:pt x="5738622" y="3356627"/>
                  </a:lnTo>
                  <a:lnTo>
                    <a:pt x="5705499" y="3387314"/>
                  </a:lnTo>
                  <a:lnTo>
                    <a:pt x="5670091" y="3415413"/>
                  </a:lnTo>
                  <a:lnTo>
                    <a:pt x="5632550" y="3440774"/>
                  </a:lnTo>
                  <a:lnTo>
                    <a:pt x="5593026" y="3463244"/>
                  </a:lnTo>
                  <a:lnTo>
                    <a:pt x="5551672" y="3482673"/>
                  </a:lnTo>
                  <a:lnTo>
                    <a:pt x="5508639" y="3498908"/>
                  </a:lnTo>
                  <a:lnTo>
                    <a:pt x="5464077" y="3511799"/>
                  </a:lnTo>
                  <a:lnTo>
                    <a:pt x="5418139" y="3521194"/>
                  </a:lnTo>
                  <a:lnTo>
                    <a:pt x="5370976" y="3526943"/>
                  </a:lnTo>
                  <a:lnTo>
                    <a:pt x="5322739" y="3528892"/>
                  </a:lnTo>
                  <a:lnTo>
                    <a:pt x="588148" y="3528892"/>
                  </a:lnTo>
                  <a:lnTo>
                    <a:pt x="539911" y="3526943"/>
                  </a:lnTo>
                  <a:lnTo>
                    <a:pt x="492748" y="3521194"/>
                  </a:lnTo>
                  <a:lnTo>
                    <a:pt x="446810" y="3511799"/>
                  </a:lnTo>
                  <a:lnTo>
                    <a:pt x="402248" y="3498908"/>
                  </a:lnTo>
                  <a:lnTo>
                    <a:pt x="359215" y="3482673"/>
                  </a:lnTo>
                  <a:lnTo>
                    <a:pt x="317861" y="3463244"/>
                  </a:lnTo>
                  <a:lnTo>
                    <a:pt x="278337" y="3440774"/>
                  </a:lnTo>
                  <a:lnTo>
                    <a:pt x="240796" y="3415413"/>
                  </a:lnTo>
                  <a:lnTo>
                    <a:pt x="205388" y="3387314"/>
                  </a:lnTo>
                  <a:lnTo>
                    <a:pt x="172265" y="3356627"/>
                  </a:lnTo>
                  <a:lnTo>
                    <a:pt x="141578" y="3323504"/>
                  </a:lnTo>
                  <a:lnTo>
                    <a:pt x="113478" y="3288096"/>
                  </a:lnTo>
                  <a:lnTo>
                    <a:pt x="88118" y="3250555"/>
                  </a:lnTo>
                  <a:lnTo>
                    <a:pt x="65648" y="3211031"/>
                  </a:lnTo>
                  <a:lnTo>
                    <a:pt x="46219" y="3169677"/>
                  </a:lnTo>
                  <a:lnTo>
                    <a:pt x="29984" y="3126644"/>
                  </a:lnTo>
                  <a:lnTo>
                    <a:pt x="17093" y="3082082"/>
                  </a:lnTo>
                  <a:lnTo>
                    <a:pt x="7697" y="3036144"/>
                  </a:lnTo>
                  <a:lnTo>
                    <a:pt x="1949" y="2988981"/>
                  </a:lnTo>
                  <a:lnTo>
                    <a:pt x="0" y="2940744"/>
                  </a:lnTo>
                  <a:lnTo>
                    <a:pt x="0" y="588161"/>
                  </a:lnTo>
                  <a:close/>
                </a:path>
              </a:pathLst>
            </a:custGeom>
            <a:ln w="28574">
              <a:solidFill>
                <a:srgbClr val="CC0000"/>
              </a:solidFill>
            </a:ln>
          </p:spPr>
          <p:txBody>
            <a:bodyPr wrap="square" lIns="0" tIns="0" rIns="0" bIns="0" rtlCol="0"/>
            <a:lstStyle/>
            <a:p>
              <a:endParaRPr/>
            </a:p>
          </p:txBody>
        </p:sp>
      </p:grpSp>
      <p:sp>
        <p:nvSpPr>
          <p:cNvPr id="190" name="object 190"/>
          <p:cNvSpPr txBox="1">
            <a:spLocks noGrp="1"/>
          </p:cNvSpPr>
          <p:nvPr>
            <p:ph type="title"/>
          </p:nvPr>
        </p:nvSpPr>
        <p:spPr>
          <a:xfrm>
            <a:off x="944272" y="429181"/>
            <a:ext cx="2769235" cy="391160"/>
          </a:xfrm>
          <a:prstGeom prst="rect">
            <a:avLst/>
          </a:prstGeom>
        </p:spPr>
        <p:txBody>
          <a:bodyPr vert="horz" wrap="square" lIns="0" tIns="12700" rIns="0" bIns="0" rtlCol="0">
            <a:spAutoFit/>
          </a:bodyPr>
          <a:lstStyle/>
          <a:p>
            <a:pPr marL="12700">
              <a:lnSpc>
                <a:spcPct val="100000"/>
              </a:lnSpc>
              <a:spcBef>
                <a:spcPts val="100"/>
              </a:spcBef>
            </a:pPr>
            <a:r>
              <a:rPr sz="2400" spc="-140">
                <a:solidFill>
                  <a:srgbClr val="000000"/>
                </a:solidFill>
              </a:rPr>
              <a:t>Back</a:t>
            </a:r>
            <a:r>
              <a:rPr sz="2400" spc="-260">
                <a:solidFill>
                  <a:srgbClr val="000000"/>
                </a:solidFill>
              </a:rPr>
              <a:t> </a:t>
            </a:r>
            <a:r>
              <a:rPr sz="2400" spc="-125">
                <a:solidFill>
                  <a:srgbClr val="000000"/>
                </a:solidFill>
              </a:rPr>
              <a:t>Propagation</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3" name="object 3"/>
          <p:cNvSpPr/>
          <p:nvPr/>
        </p:nvSpPr>
        <p:spPr>
          <a:xfrm>
            <a:off x="1652996" y="4465516"/>
            <a:ext cx="1033397" cy="961848"/>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2961556" y="1585271"/>
            <a:ext cx="668020" cy="668020"/>
            <a:chOff x="2961556" y="1585271"/>
            <a:chExt cx="668020" cy="668020"/>
          </a:xfrm>
        </p:grpSpPr>
        <p:sp>
          <p:nvSpPr>
            <p:cNvPr id="5" name="object 5"/>
            <p:cNvSpPr/>
            <p:nvPr/>
          </p:nvSpPr>
          <p:spPr>
            <a:xfrm>
              <a:off x="2966319"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6" name="object 6"/>
            <p:cNvSpPr/>
            <p:nvPr/>
          </p:nvSpPr>
          <p:spPr>
            <a:xfrm>
              <a:off x="2966318"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7" name="object 7"/>
          <p:cNvSpPr txBox="1"/>
          <p:nvPr/>
        </p:nvSpPr>
        <p:spPr>
          <a:xfrm>
            <a:off x="321202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8" name="object 8"/>
          <p:cNvGrpSpPr/>
          <p:nvPr/>
        </p:nvGrpSpPr>
        <p:grpSpPr>
          <a:xfrm>
            <a:off x="2961556" y="2507482"/>
            <a:ext cx="668020" cy="668020"/>
            <a:chOff x="2961556" y="2507482"/>
            <a:chExt cx="668020" cy="668020"/>
          </a:xfrm>
        </p:grpSpPr>
        <p:sp>
          <p:nvSpPr>
            <p:cNvPr id="9" name="object 9"/>
            <p:cNvSpPr/>
            <p:nvPr/>
          </p:nvSpPr>
          <p:spPr>
            <a:xfrm>
              <a:off x="2966319"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10" name="object 10"/>
            <p:cNvSpPr/>
            <p:nvPr/>
          </p:nvSpPr>
          <p:spPr>
            <a:xfrm>
              <a:off x="2966318"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11" name="object 11"/>
          <p:cNvSpPr txBox="1"/>
          <p:nvPr/>
        </p:nvSpPr>
        <p:spPr>
          <a:xfrm>
            <a:off x="321202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2" name="object 12"/>
          <p:cNvGrpSpPr/>
          <p:nvPr/>
        </p:nvGrpSpPr>
        <p:grpSpPr>
          <a:xfrm>
            <a:off x="2961556" y="3429680"/>
            <a:ext cx="668020" cy="668020"/>
            <a:chOff x="2961556" y="3429680"/>
            <a:chExt cx="668020" cy="668020"/>
          </a:xfrm>
        </p:grpSpPr>
        <p:sp>
          <p:nvSpPr>
            <p:cNvPr id="13" name="object 13"/>
            <p:cNvSpPr/>
            <p:nvPr/>
          </p:nvSpPr>
          <p:spPr>
            <a:xfrm>
              <a:off x="2966319"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14" name="object 14"/>
            <p:cNvSpPr/>
            <p:nvPr/>
          </p:nvSpPr>
          <p:spPr>
            <a:xfrm>
              <a:off x="2966318"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5" name="object 15"/>
          <p:cNvSpPr txBox="1"/>
          <p:nvPr/>
        </p:nvSpPr>
        <p:spPr>
          <a:xfrm>
            <a:off x="321202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16" name="object 16"/>
          <p:cNvGrpSpPr/>
          <p:nvPr/>
        </p:nvGrpSpPr>
        <p:grpSpPr>
          <a:xfrm>
            <a:off x="2961556" y="4351878"/>
            <a:ext cx="668020" cy="668020"/>
            <a:chOff x="2961556" y="4351878"/>
            <a:chExt cx="668020" cy="668020"/>
          </a:xfrm>
        </p:grpSpPr>
        <p:sp>
          <p:nvSpPr>
            <p:cNvPr id="17" name="object 17"/>
            <p:cNvSpPr/>
            <p:nvPr/>
          </p:nvSpPr>
          <p:spPr>
            <a:xfrm>
              <a:off x="2966319"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8" name="object 18"/>
            <p:cNvSpPr/>
            <p:nvPr/>
          </p:nvSpPr>
          <p:spPr>
            <a:xfrm>
              <a:off x="2966318"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9" name="object 19"/>
          <p:cNvSpPr txBox="1"/>
          <p:nvPr/>
        </p:nvSpPr>
        <p:spPr>
          <a:xfrm>
            <a:off x="3152247"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20" name="object 20"/>
          <p:cNvGrpSpPr/>
          <p:nvPr/>
        </p:nvGrpSpPr>
        <p:grpSpPr>
          <a:xfrm>
            <a:off x="4837202" y="1585271"/>
            <a:ext cx="668020" cy="668020"/>
            <a:chOff x="4837202" y="1585271"/>
            <a:chExt cx="668020" cy="668020"/>
          </a:xfrm>
        </p:grpSpPr>
        <p:sp>
          <p:nvSpPr>
            <p:cNvPr id="21" name="object 21"/>
            <p:cNvSpPr/>
            <p:nvPr/>
          </p:nvSpPr>
          <p:spPr>
            <a:xfrm>
              <a:off x="4841965" y="1590034"/>
              <a:ext cx="658495" cy="658495"/>
            </a:xfrm>
            <a:custGeom>
              <a:avLst/>
              <a:gdLst/>
              <a:ahLst/>
              <a:cxnLst/>
              <a:rect l="l" t="t" r="r" b="b"/>
              <a:pathLst>
                <a:path w="658495" h="658494">
                  <a:moveTo>
                    <a:pt x="328949" y="657898"/>
                  </a:move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close/>
                </a:path>
              </a:pathLst>
            </a:custGeom>
            <a:solidFill>
              <a:srgbClr val="CFE1F2"/>
            </a:solidFill>
          </p:spPr>
          <p:txBody>
            <a:bodyPr wrap="square" lIns="0" tIns="0" rIns="0" bIns="0" rtlCol="0"/>
            <a:lstStyle/>
            <a:p>
              <a:endParaRPr/>
            </a:p>
          </p:txBody>
        </p:sp>
        <p:sp>
          <p:nvSpPr>
            <p:cNvPr id="22" name="object 22"/>
            <p:cNvSpPr/>
            <p:nvPr/>
          </p:nvSpPr>
          <p:spPr>
            <a:xfrm>
              <a:off x="4841965" y="1590034"/>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7"/>
                  </a:lnTo>
                  <a:lnTo>
                    <a:pt x="430746" y="16147"/>
                  </a:lnTo>
                  <a:lnTo>
                    <a:pt x="478147" y="35783"/>
                  </a:lnTo>
                  <a:lnTo>
                    <a:pt x="522041" y="62638"/>
                  </a:lnTo>
                  <a:lnTo>
                    <a:pt x="561548" y="96347"/>
                  </a:lnTo>
                  <a:lnTo>
                    <a:pt x="595262" y="135851"/>
                  </a:lnTo>
                  <a:lnTo>
                    <a:pt x="622118" y="179747"/>
                  </a:lnTo>
                  <a:lnTo>
                    <a:pt x="641753" y="227151"/>
                  </a:lnTo>
                  <a:lnTo>
                    <a:pt x="653801" y="277179"/>
                  </a:lnTo>
                  <a:lnTo>
                    <a:pt x="657898" y="328949"/>
                  </a:lnTo>
                  <a:lnTo>
                    <a:pt x="654332" y="377559"/>
                  </a:lnTo>
                  <a:lnTo>
                    <a:pt x="643971" y="423954"/>
                  </a:lnTo>
                  <a:lnTo>
                    <a:pt x="627325" y="467626"/>
                  </a:lnTo>
                  <a:lnTo>
                    <a:pt x="604903" y="508066"/>
                  </a:lnTo>
                  <a:lnTo>
                    <a:pt x="577213" y="544764"/>
                  </a:lnTo>
                  <a:lnTo>
                    <a:pt x="544764" y="577213"/>
                  </a:lnTo>
                  <a:lnTo>
                    <a:pt x="508066" y="604903"/>
                  </a:lnTo>
                  <a:lnTo>
                    <a:pt x="467626" y="627325"/>
                  </a:lnTo>
                  <a:lnTo>
                    <a:pt x="423954" y="643971"/>
                  </a:lnTo>
                  <a:lnTo>
                    <a:pt x="377559" y="654332"/>
                  </a:lnTo>
                  <a:lnTo>
                    <a:pt x="328949" y="657898"/>
                  </a:lnTo>
                  <a:lnTo>
                    <a:pt x="280339" y="654332"/>
                  </a:lnTo>
                  <a:lnTo>
                    <a:pt x="233944" y="643971"/>
                  </a:lnTo>
                  <a:lnTo>
                    <a:pt x="190272" y="627325"/>
                  </a:lnTo>
                  <a:lnTo>
                    <a:pt x="149832" y="604903"/>
                  </a:lnTo>
                  <a:lnTo>
                    <a:pt x="113134" y="577213"/>
                  </a:lnTo>
                  <a:lnTo>
                    <a:pt x="80685" y="544764"/>
                  </a:lnTo>
                  <a:lnTo>
                    <a:pt x="52995" y="508066"/>
                  </a:lnTo>
                  <a:lnTo>
                    <a:pt x="30573" y="467626"/>
                  </a:lnTo>
                  <a:lnTo>
                    <a:pt x="13927" y="423954"/>
                  </a:lnTo>
                  <a:lnTo>
                    <a:pt x="3566" y="377559"/>
                  </a:lnTo>
                  <a:lnTo>
                    <a:pt x="0" y="328949"/>
                  </a:lnTo>
                  <a:close/>
                </a:path>
              </a:pathLst>
            </a:custGeom>
            <a:ln w="9524">
              <a:solidFill>
                <a:srgbClr val="666666"/>
              </a:solidFill>
            </a:ln>
          </p:spPr>
          <p:txBody>
            <a:bodyPr wrap="square" lIns="0" tIns="0" rIns="0" bIns="0" rtlCol="0"/>
            <a:lstStyle/>
            <a:p>
              <a:endParaRPr/>
            </a:p>
          </p:txBody>
        </p:sp>
      </p:grpSp>
      <p:sp>
        <p:nvSpPr>
          <p:cNvPr id="23" name="object 23"/>
          <p:cNvSpPr txBox="1"/>
          <p:nvPr/>
        </p:nvSpPr>
        <p:spPr>
          <a:xfrm>
            <a:off x="5087670" y="1759024"/>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4" name="object 24"/>
          <p:cNvGrpSpPr/>
          <p:nvPr/>
        </p:nvGrpSpPr>
        <p:grpSpPr>
          <a:xfrm>
            <a:off x="4837202" y="2507482"/>
            <a:ext cx="668020" cy="668020"/>
            <a:chOff x="4837202" y="2507482"/>
            <a:chExt cx="668020" cy="668020"/>
          </a:xfrm>
        </p:grpSpPr>
        <p:sp>
          <p:nvSpPr>
            <p:cNvPr id="25" name="object 25"/>
            <p:cNvSpPr/>
            <p:nvPr/>
          </p:nvSpPr>
          <p:spPr>
            <a:xfrm>
              <a:off x="4841965" y="2512244"/>
              <a:ext cx="658495" cy="658495"/>
            </a:xfrm>
            <a:custGeom>
              <a:avLst/>
              <a:gdLst/>
              <a:ahLst/>
              <a:cxnLst/>
              <a:rect l="l" t="t" r="r" b="b"/>
              <a:pathLst>
                <a:path w="658495" h="658494">
                  <a:moveTo>
                    <a:pt x="328949" y="657873"/>
                  </a:move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close/>
                </a:path>
              </a:pathLst>
            </a:custGeom>
            <a:solidFill>
              <a:srgbClr val="CFE1F2"/>
            </a:solidFill>
          </p:spPr>
          <p:txBody>
            <a:bodyPr wrap="square" lIns="0" tIns="0" rIns="0" bIns="0" rtlCol="0"/>
            <a:lstStyle/>
            <a:p>
              <a:endParaRPr/>
            </a:p>
          </p:txBody>
        </p:sp>
        <p:sp>
          <p:nvSpPr>
            <p:cNvPr id="26" name="object 26"/>
            <p:cNvSpPr/>
            <p:nvPr/>
          </p:nvSpPr>
          <p:spPr>
            <a:xfrm>
              <a:off x="4841965" y="2512244"/>
              <a:ext cx="658495" cy="658495"/>
            </a:xfrm>
            <a:custGeom>
              <a:avLst/>
              <a:gdLst/>
              <a:ahLst/>
              <a:cxnLst/>
              <a:rect l="l" t="t" r="r" b="b"/>
              <a:pathLst>
                <a:path w="658495" h="658494">
                  <a:moveTo>
                    <a:pt x="0" y="328924"/>
                  </a:moveTo>
                  <a:lnTo>
                    <a:pt x="3566" y="280320"/>
                  </a:lnTo>
                  <a:lnTo>
                    <a:pt x="13927" y="233930"/>
                  </a:lnTo>
                  <a:lnTo>
                    <a:pt x="30573" y="190262"/>
                  </a:lnTo>
                  <a:lnTo>
                    <a:pt x="52995" y="149826"/>
                  </a:lnTo>
                  <a:lnTo>
                    <a:pt x="80685" y="113129"/>
                  </a:lnTo>
                  <a:lnTo>
                    <a:pt x="113134" y="80683"/>
                  </a:lnTo>
                  <a:lnTo>
                    <a:pt x="149832" y="52994"/>
                  </a:lnTo>
                  <a:lnTo>
                    <a:pt x="190272" y="30572"/>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3"/>
                  </a:lnTo>
                  <a:lnTo>
                    <a:pt x="641753" y="227137"/>
                  </a:lnTo>
                  <a:lnTo>
                    <a:pt x="653801" y="277162"/>
                  </a:lnTo>
                  <a:lnTo>
                    <a:pt x="657898" y="328924"/>
                  </a:lnTo>
                  <a:lnTo>
                    <a:pt x="654332" y="377534"/>
                  </a:lnTo>
                  <a:lnTo>
                    <a:pt x="643971" y="423929"/>
                  </a:lnTo>
                  <a:lnTo>
                    <a:pt x="627325" y="467601"/>
                  </a:lnTo>
                  <a:lnTo>
                    <a:pt x="604903" y="508041"/>
                  </a:lnTo>
                  <a:lnTo>
                    <a:pt x="577213" y="544739"/>
                  </a:lnTo>
                  <a:lnTo>
                    <a:pt x="544764" y="577188"/>
                  </a:lnTo>
                  <a:lnTo>
                    <a:pt x="508066" y="604878"/>
                  </a:lnTo>
                  <a:lnTo>
                    <a:pt x="467626" y="627300"/>
                  </a:lnTo>
                  <a:lnTo>
                    <a:pt x="423954" y="643946"/>
                  </a:lnTo>
                  <a:lnTo>
                    <a:pt x="377559" y="654307"/>
                  </a:lnTo>
                  <a:lnTo>
                    <a:pt x="328949" y="657873"/>
                  </a:lnTo>
                  <a:lnTo>
                    <a:pt x="280339" y="654307"/>
                  </a:lnTo>
                  <a:lnTo>
                    <a:pt x="233944" y="643946"/>
                  </a:lnTo>
                  <a:lnTo>
                    <a:pt x="190272" y="627300"/>
                  </a:lnTo>
                  <a:lnTo>
                    <a:pt x="149832" y="604878"/>
                  </a:lnTo>
                  <a:lnTo>
                    <a:pt x="113134" y="577188"/>
                  </a:lnTo>
                  <a:lnTo>
                    <a:pt x="80685" y="544739"/>
                  </a:lnTo>
                  <a:lnTo>
                    <a:pt x="52995" y="508041"/>
                  </a:lnTo>
                  <a:lnTo>
                    <a:pt x="30573" y="467601"/>
                  </a:lnTo>
                  <a:lnTo>
                    <a:pt x="13927" y="423929"/>
                  </a:lnTo>
                  <a:lnTo>
                    <a:pt x="3566" y="377534"/>
                  </a:lnTo>
                  <a:lnTo>
                    <a:pt x="0" y="328924"/>
                  </a:lnTo>
                  <a:close/>
                </a:path>
              </a:pathLst>
            </a:custGeom>
            <a:ln w="9524">
              <a:solidFill>
                <a:srgbClr val="666666"/>
              </a:solidFill>
            </a:ln>
          </p:spPr>
          <p:txBody>
            <a:bodyPr wrap="square" lIns="0" tIns="0" rIns="0" bIns="0" rtlCol="0"/>
            <a:lstStyle/>
            <a:p>
              <a:endParaRPr/>
            </a:p>
          </p:txBody>
        </p:sp>
      </p:grpSp>
      <p:sp>
        <p:nvSpPr>
          <p:cNvPr id="27" name="object 27"/>
          <p:cNvSpPr txBox="1"/>
          <p:nvPr/>
        </p:nvSpPr>
        <p:spPr>
          <a:xfrm>
            <a:off x="5087670" y="2681223"/>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28" name="object 28"/>
          <p:cNvGrpSpPr/>
          <p:nvPr/>
        </p:nvGrpSpPr>
        <p:grpSpPr>
          <a:xfrm>
            <a:off x="4837202" y="3429680"/>
            <a:ext cx="668020" cy="668020"/>
            <a:chOff x="4837202" y="3429680"/>
            <a:chExt cx="668020" cy="668020"/>
          </a:xfrm>
        </p:grpSpPr>
        <p:sp>
          <p:nvSpPr>
            <p:cNvPr id="29" name="object 29"/>
            <p:cNvSpPr/>
            <p:nvPr/>
          </p:nvSpPr>
          <p:spPr>
            <a:xfrm>
              <a:off x="4841965" y="3434443"/>
              <a:ext cx="658495" cy="658495"/>
            </a:xfrm>
            <a:custGeom>
              <a:avLst/>
              <a:gdLst/>
              <a:ahLst/>
              <a:cxnLst/>
              <a:rect l="l" t="t" r="r" b="b"/>
              <a:pathLst>
                <a:path w="658495" h="658495">
                  <a:moveTo>
                    <a:pt x="328949" y="657898"/>
                  </a:move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close/>
                </a:path>
              </a:pathLst>
            </a:custGeom>
            <a:solidFill>
              <a:srgbClr val="CFE1F2"/>
            </a:solidFill>
          </p:spPr>
          <p:txBody>
            <a:bodyPr wrap="square" lIns="0" tIns="0" rIns="0" bIns="0" rtlCol="0"/>
            <a:lstStyle/>
            <a:p>
              <a:endParaRPr/>
            </a:p>
          </p:txBody>
        </p:sp>
        <p:sp>
          <p:nvSpPr>
            <p:cNvPr id="30" name="object 30"/>
            <p:cNvSpPr/>
            <p:nvPr/>
          </p:nvSpPr>
          <p:spPr>
            <a:xfrm>
              <a:off x="4841965" y="3434443"/>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5"/>
                  </a:lnTo>
                  <a:lnTo>
                    <a:pt x="627325" y="467615"/>
                  </a:lnTo>
                  <a:lnTo>
                    <a:pt x="604903" y="508055"/>
                  </a:lnTo>
                  <a:lnTo>
                    <a:pt x="577213" y="544754"/>
                  </a:lnTo>
                  <a:lnTo>
                    <a:pt x="544764" y="577204"/>
                  </a:lnTo>
                  <a:lnTo>
                    <a:pt x="508066" y="604896"/>
                  </a:lnTo>
                  <a:lnTo>
                    <a:pt x="467626" y="627321"/>
                  </a:lnTo>
                  <a:lnTo>
                    <a:pt x="423954" y="643969"/>
                  </a:lnTo>
                  <a:lnTo>
                    <a:pt x="377559" y="654331"/>
                  </a:lnTo>
                  <a:lnTo>
                    <a:pt x="328949" y="657898"/>
                  </a:lnTo>
                  <a:lnTo>
                    <a:pt x="280339" y="654331"/>
                  </a:lnTo>
                  <a:lnTo>
                    <a:pt x="233944" y="643969"/>
                  </a:lnTo>
                  <a:lnTo>
                    <a:pt x="190272" y="627321"/>
                  </a:lnTo>
                  <a:lnTo>
                    <a:pt x="149832" y="604896"/>
                  </a:lnTo>
                  <a:lnTo>
                    <a:pt x="113134" y="577204"/>
                  </a:lnTo>
                  <a:lnTo>
                    <a:pt x="80685" y="544754"/>
                  </a:lnTo>
                  <a:lnTo>
                    <a:pt x="52995" y="508055"/>
                  </a:lnTo>
                  <a:lnTo>
                    <a:pt x="30573" y="467615"/>
                  </a:lnTo>
                  <a:lnTo>
                    <a:pt x="13927" y="423945"/>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1" name="object 31"/>
          <p:cNvSpPr txBox="1"/>
          <p:nvPr/>
        </p:nvSpPr>
        <p:spPr>
          <a:xfrm>
            <a:off x="5087670" y="3603422"/>
            <a:ext cx="167005"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σ</a:t>
            </a:r>
          </a:p>
        </p:txBody>
      </p:sp>
      <p:grpSp>
        <p:nvGrpSpPr>
          <p:cNvPr id="32" name="object 32"/>
          <p:cNvGrpSpPr/>
          <p:nvPr/>
        </p:nvGrpSpPr>
        <p:grpSpPr>
          <a:xfrm>
            <a:off x="4837202" y="4351878"/>
            <a:ext cx="668020" cy="668020"/>
            <a:chOff x="4837202" y="4351878"/>
            <a:chExt cx="668020" cy="668020"/>
          </a:xfrm>
        </p:grpSpPr>
        <p:sp>
          <p:nvSpPr>
            <p:cNvPr id="33" name="object 33"/>
            <p:cNvSpPr/>
            <p:nvPr/>
          </p:nvSpPr>
          <p:spPr>
            <a:xfrm>
              <a:off x="4841965" y="4356641"/>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34" name="object 34"/>
            <p:cNvSpPr/>
            <p:nvPr/>
          </p:nvSpPr>
          <p:spPr>
            <a:xfrm>
              <a:off x="4841965" y="4356641"/>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0" y="4096"/>
                  </a:lnTo>
                  <a:lnTo>
                    <a:pt x="430746" y="16143"/>
                  </a:lnTo>
                  <a:lnTo>
                    <a:pt x="478147" y="35774"/>
                  </a:lnTo>
                  <a:lnTo>
                    <a:pt x="52204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35" name="object 35"/>
          <p:cNvSpPr txBox="1"/>
          <p:nvPr/>
        </p:nvSpPr>
        <p:spPr>
          <a:xfrm>
            <a:off x="5027896" y="4525621"/>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36" name="object 36"/>
          <p:cNvGrpSpPr/>
          <p:nvPr/>
        </p:nvGrpSpPr>
        <p:grpSpPr>
          <a:xfrm>
            <a:off x="1085910" y="1898488"/>
            <a:ext cx="5636895" cy="2787015"/>
            <a:chOff x="1085910" y="1898488"/>
            <a:chExt cx="5636895" cy="2787015"/>
          </a:xfrm>
        </p:grpSpPr>
        <p:sp>
          <p:nvSpPr>
            <p:cNvPr id="37" name="object 37"/>
            <p:cNvSpPr/>
            <p:nvPr/>
          </p:nvSpPr>
          <p:spPr>
            <a:xfrm>
              <a:off x="1802083" y="1919133"/>
              <a:ext cx="1164590" cy="436880"/>
            </a:xfrm>
            <a:custGeom>
              <a:avLst/>
              <a:gdLst/>
              <a:ahLst/>
              <a:cxnLst/>
              <a:rect l="l" t="t" r="r" b="b"/>
              <a:pathLst>
                <a:path w="1164589" h="436880">
                  <a:moveTo>
                    <a:pt x="0" y="436534"/>
                  </a:moveTo>
                  <a:lnTo>
                    <a:pt x="1164185" y="0"/>
                  </a:lnTo>
                </a:path>
              </a:pathLst>
            </a:custGeom>
            <a:ln w="9524">
              <a:solidFill>
                <a:srgbClr val="666666"/>
              </a:solidFill>
            </a:ln>
          </p:spPr>
          <p:txBody>
            <a:bodyPr wrap="square" lIns="0" tIns="0" rIns="0" bIns="0" rtlCol="0"/>
            <a:lstStyle/>
            <a:p>
              <a:endParaRPr/>
            </a:p>
          </p:txBody>
        </p:sp>
        <p:sp>
          <p:nvSpPr>
            <p:cNvPr id="38" name="object 38"/>
            <p:cNvSpPr/>
            <p:nvPr/>
          </p:nvSpPr>
          <p:spPr>
            <a:xfrm>
              <a:off x="1761608" y="2340935"/>
              <a:ext cx="46355" cy="30480"/>
            </a:xfrm>
            <a:custGeom>
              <a:avLst/>
              <a:gdLst/>
              <a:ahLst/>
              <a:cxnLst/>
              <a:rect l="l" t="t" r="r" b="b"/>
              <a:pathLst>
                <a:path w="46355" h="30480">
                  <a:moveTo>
                    <a:pt x="0" y="29907"/>
                  </a:moveTo>
                  <a:lnTo>
                    <a:pt x="34949" y="0"/>
                  </a:lnTo>
                  <a:lnTo>
                    <a:pt x="45997" y="29462"/>
                  </a:lnTo>
                  <a:lnTo>
                    <a:pt x="0" y="29907"/>
                  </a:lnTo>
                  <a:close/>
                </a:path>
              </a:pathLst>
            </a:custGeom>
            <a:solidFill>
              <a:srgbClr val="666666"/>
            </a:solidFill>
          </p:spPr>
          <p:txBody>
            <a:bodyPr wrap="square" lIns="0" tIns="0" rIns="0" bIns="0" rtlCol="0"/>
            <a:lstStyle/>
            <a:p>
              <a:endParaRPr/>
            </a:p>
          </p:txBody>
        </p:sp>
        <p:sp>
          <p:nvSpPr>
            <p:cNvPr id="39" name="object 39"/>
            <p:cNvSpPr/>
            <p:nvPr/>
          </p:nvSpPr>
          <p:spPr>
            <a:xfrm>
              <a:off x="1761608" y="2340935"/>
              <a:ext cx="46355" cy="30480"/>
            </a:xfrm>
            <a:custGeom>
              <a:avLst/>
              <a:gdLst/>
              <a:ahLst/>
              <a:cxnLst/>
              <a:rect l="l" t="t" r="r" b="b"/>
              <a:pathLst>
                <a:path w="46355" h="30480">
                  <a:moveTo>
                    <a:pt x="34949" y="0"/>
                  </a:moveTo>
                  <a:lnTo>
                    <a:pt x="0" y="29907"/>
                  </a:lnTo>
                  <a:lnTo>
                    <a:pt x="45997" y="29462"/>
                  </a:lnTo>
                  <a:lnTo>
                    <a:pt x="34949" y="0"/>
                  </a:lnTo>
                  <a:close/>
                </a:path>
              </a:pathLst>
            </a:custGeom>
            <a:ln w="9524">
              <a:solidFill>
                <a:srgbClr val="666666"/>
              </a:solidFill>
            </a:ln>
          </p:spPr>
          <p:txBody>
            <a:bodyPr wrap="square" lIns="0" tIns="0" rIns="0" bIns="0" rtlCol="0"/>
            <a:lstStyle/>
            <a:p>
              <a:endParaRPr/>
            </a:p>
          </p:txBody>
        </p:sp>
        <p:sp>
          <p:nvSpPr>
            <p:cNvPr id="40" name="object 40"/>
            <p:cNvSpPr/>
            <p:nvPr/>
          </p:nvSpPr>
          <p:spPr>
            <a:xfrm>
              <a:off x="1801951" y="2396142"/>
              <a:ext cx="1164590" cy="445770"/>
            </a:xfrm>
            <a:custGeom>
              <a:avLst/>
              <a:gdLst/>
              <a:ahLst/>
              <a:cxnLst/>
              <a:rect l="l" t="t" r="r" b="b"/>
              <a:pathLst>
                <a:path w="1164589" h="445769">
                  <a:moveTo>
                    <a:pt x="0" y="0"/>
                  </a:moveTo>
                  <a:lnTo>
                    <a:pt x="1164317" y="445201"/>
                  </a:lnTo>
                </a:path>
              </a:pathLst>
            </a:custGeom>
            <a:ln w="9524">
              <a:solidFill>
                <a:srgbClr val="666666"/>
              </a:solidFill>
            </a:ln>
          </p:spPr>
          <p:txBody>
            <a:bodyPr wrap="square" lIns="0" tIns="0" rIns="0" bIns="0" rtlCol="0"/>
            <a:lstStyle/>
            <a:p>
              <a:endParaRPr/>
            </a:p>
          </p:txBody>
        </p:sp>
        <p:sp>
          <p:nvSpPr>
            <p:cNvPr id="41" name="object 41"/>
            <p:cNvSpPr/>
            <p:nvPr/>
          </p:nvSpPr>
          <p:spPr>
            <a:xfrm>
              <a:off x="1761578" y="2380705"/>
              <a:ext cx="46355" cy="30480"/>
            </a:xfrm>
            <a:custGeom>
              <a:avLst/>
              <a:gdLst/>
              <a:ahLst/>
              <a:cxnLst/>
              <a:rect l="l" t="t" r="r" b="b"/>
              <a:pathLst>
                <a:path w="46355" h="30480">
                  <a:moveTo>
                    <a:pt x="34754" y="30132"/>
                  </a:moveTo>
                  <a:lnTo>
                    <a:pt x="0" y="0"/>
                  </a:lnTo>
                  <a:lnTo>
                    <a:pt x="45992" y="742"/>
                  </a:lnTo>
                  <a:lnTo>
                    <a:pt x="34754" y="30132"/>
                  </a:lnTo>
                  <a:close/>
                </a:path>
              </a:pathLst>
            </a:custGeom>
            <a:solidFill>
              <a:srgbClr val="666666"/>
            </a:solidFill>
          </p:spPr>
          <p:txBody>
            <a:bodyPr wrap="square" lIns="0" tIns="0" rIns="0" bIns="0" rtlCol="0"/>
            <a:lstStyle/>
            <a:p>
              <a:endParaRPr/>
            </a:p>
          </p:txBody>
        </p:sp>
        <p:sp>
          <p:nvSpPr>
            <p:cNvPr id="42" name="object 42"/>
            <p:cNvSpPr/>
            <p:nvPr/>
          </p:nvSpPr>
          <p:spPr>
            <a:xfrm>
              <a:off x="1761578" y="2380705"/>
              <a:ext cx="46355" cy="30480"/>
            </a:xfrm>
            <a:custGeom>
              <a:avLst/>
              <a:gdLst/>
              <a:ahLst/>
              <a:cxnLst/>
              <a:rect l="l" t="t" r="r" b="b"/>
              <a:pathLst>
                <a:path w="46355" h="30480">
                  <a:moveTo>
                    <a:pt x="45992" y="742"/>
                  </a:moveTo>
                  <a:lnTo>
                    <a:pt x="0" y="0"/>
                  </a:lnTo>
                  <a:lnTo>
                    <a:pt x="34754" y="30132"/>
                  </a:lnTo>
                  <a:lnTo>
                    <a:pt x="45992" y="742"/>
                  </a:lnTo>
                  <a:close/>
                </a:path>
              </a:pathLst>
            </a:custGeom>
            <a:ln w="9524">
              <a:solidFill>
                <a:srgbClr val="666666"/>
              </a:solidFill>
            </a:ln>
          </p:spPr>
          <p:txBody>
            <a:bodyPr wrap="square" lIns="0" tIns="0" rIns="0" bIns="0" rtlCol="0"/>
            <a:lstStyle/>
            <a:p>
              <a:endParaRPr/>
            </a:p>
          </p:txBody>
        </p:sp>
        <p:sp>
          <p:nvSpPr>
            <p:cNvPr id="43" name="object 43"/>
            <p:cNvSpPr/>
            <p:nvPr/>
          </p:nvSpPr>
          <p:spPr>
            <a:xfrm>
              <a:off x="1786263" y="2418690"/>
              <a:ext cx="1180465" cy="1344930"/>
            </a:xfrm>
            <a:custGeom>
              <a:avLst/>
              <a:gdLst/>
              <a:ahLst/>
              <a:cxnLst/>
              <a:rect l="l" t="t" r="r" b="b"/>
              <a:pathLst>
                <a:path w="1180464" h="1344929">
                  <a:moveTo>
                    <a:pt x="0" y="0"/>
                  </a:moveTo>
                  <a:lnTo>
                    <a:pt x="1180005" y="1344827"/>
                  </a:lnTo>
                </a:path>
              </a:pathLst>
            </a:custGeom>
            <a:ln w="9524">
              <a:solidFill>
                <a:srgbClr val="666666"/>
              </a:solidFill>
            </a:ln>
          </p:spPr>
          <p:txBody>
            <a:bodyPr wrap="square" lIns="0" tIns="0" rIns="0" bIns="0" rtlCol="0"/>
            <a:lstStyle/>
            <a:p>
              <a:endParaRPr/>
            </a:p>
          </p:txBody>
        </p:sp>
        <p:sp>
          <p:nvSpPr>
            <p:cNvPr id="44" name="object 44"/>
            <p:cNvSpPr/>
            <p:nvPr/>
          </p:nvSpPr>
          <p:spPr>
            <a:xfrm>
              <a:off x="1757753" y="2386200"/>
              <a:ext cx="40640" cy="43180"/>
            </a:xfrm>
            <a:custGeom>
              <a:avLst/>
              <a:gdLst/>
              <a:ahLst/>
              <a:cxnLst/>
              <a:rect l="l" t="t" r="r" b="b"/>
              <a:pathLst>
                <a:path w="40639" h="43180">
                  <a:moveTo>
                    <a:pt x="16684" y="42867"/>
                  </a:moveTo>
                  <a:lnTo>
                    <a:pt x="0" y="0"/>
                  </a:lnTo>
                  <a:lnTo>
                    <a:pt x="40334" y="22114"/>
                  </a:lnTo>
                  <a:lnTo>
                    <a:pt x="16684" y="42867"/>
                  </a:lnTo>
                  <a:close/>
                </a:path>
              </a:pathLst>
            </a:custGeom>
            <a:solidFill>
              <a:srgbClr val="666666"/>
            </a:solidFill>
          </p:spPr>
          <p:txBody>
            <a:bodyPr wrap="square" lIns="0" tIns="0" rIns="0" bIns="0" rtlCol="0"/>
            <a:lstStyle/>
            <a:p>
              <a:endParaRPr/>
            </a:p>
          </p:txBody>
        </p:sp>
        <p:sp>
          <p:nvSpPr>
            <p:cNvPr id="45" name="object 45"/>
            <p:cNvSpPr/>
            <p:nvPr/>
          </p:nvSpPr>
          <p:spPr>
            <a:xfrm>
              <a:off x="1757753" y="2386200"/>
              <a:ext cx="40640" cy="43180"/>
            </a:xfrm>
            <a:custGeom>
              <a:avLst/>
              <a:gdLst/>
              <a:ahLst/>
              <a:cxnLst/>
              <a:rect l="l" t="t" r="r" b="b"/>
              <a:pathLst>
                <a:path w="40639" h="43180">
                  <a:moveTo>
                    <a:pt x="40334" y="22114"/>
                  </a:moveTo>
                  <a:lnTo>
                    <a:pt x="0" y="0"/>
                  </a:lnTo>
                  <a:lnTo>
                    <a:pt x="16684" y="42867"/>
                  </a:lnTo>
                  <a:lnTo>
                    <a:pt x="40334" y="22114"/>
                  </a:lnTo>
                  <a:close/>
                </a:path>
              </a:pathLst>
            </a:custGeom>
            <a:ln w="9524">
              <a:solidFill>
                <a:srgbClr val="666666"/>
              </a:solidFill>
            </a:ln>
          </p:spPr>
          <p:txBody>
            <a:bodyPr wrap="square" lIns="0" tIns="0" rIns="0" bIns="0" rtlCol="0"/>
            <a:lstStyle/>
            <a:p>
              <a:endParaRPr/>
            </a:p>
          </p:txBody>
        </p:sp>
        <p:sp>
          <p:nvSpPr>
            <p:cNvPr id="46" name="object 46"/>
            <p:cNvSpPr/>
            <p:nvPr/>
          </p:nvSpPr>
          <p:spPr>
            <a:xfrm>
              <a:off x="1786401" y="1919133"/>
              <a:ext cx="1180465" cy="1336040"/>
            </a:xfrm>
            <a:custGeom>
              <a:avLst/>
              <a:gdLst/>
              <a:ahLst/>
              <a:cxnLst/>
              <a:rect l="l" t="t" r="r" b="b"/>
              <a:pathLst>
                <a:path w="1180464" h="1336039">
                  <a:moveTo>
                    <a:pt x="0" y="1335959"/>
                  </a:moveTo>
                  <a:lnTo>
                    <a:pt x="1179867" y="0"/>
                  </a:lnTo>
                </a:path>
              </a:pathLst>
            </a:custGeom>
            <a:ln w="9524">
              <a:solidFill>
                <a:srgbClr val="666666"/>
              </a:solidFill>
            </a:ln>
          </p:spPr>
          <p:txBody>
            <a:bodyPr wrap="square" lIns="0" tIns="0" rIns="0" bIns="0" rtlCol="0"/>
            <a:lstStyle/>
            <a:p>
              <a:endParaRPr/>
            </a:p>
          </p:txBody>
        </p:sp>
        <p:sp>
          <p:nvSpPr>
            <p:cNvPr id="47" name="object 47"/>
            <p:cNvSpPr/>
            <p:nvPr/>
          </p:nvSpPr>
          <p:spPr>
            <a:xfrm>
              <a:off x="1757788" y="3244668"/>
              <a:ext cx="40640" cy="43180"/>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a:p>
          </p:txBody>
        </p:sp>
        <p:sp>
          <p:nvSpPr>
            <p:cNvPr id="48" name="object 48"/>
            <p:cNvSpPr/>
            <p:nvPr/>
          </p:nvSpPr>
          <p:spPr>
            <a:xfrm>
              <a:off x="1757788" y="3244668"/>
              <a:ext cx="40640" cy="43180"/>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a:p>
          </p:txBody>
        </p:sp>
        <p:sp>
          <p:nvSpPr>
            <p:cNvPr id="49" name="object 49"/>
            <p:cNvSpPr/>
            <p:nvPr/>
          </p:nvSpPr>
          <p:spPr>
            <a:xfrm>
              <a:off x="1802083" y="2841344"/>
              <a:ext cx="1164590" cy="436880"/>
            </a:xfrm>
            <a:custGeom>
              <a:avLst/>
              <a:gdLst/>
              <a:ahLst/>
              <a:cxnLst/>
              <a:rect l="l" t="t" r="r" b="b"/>
              <a:pathLst>
                <a:path w="1164589" h="436879">
                  <a:moveTo>
                    <a:pt x="0" y="436524"/>
                  </a:moveTo>
                  <a:lnTo>
                    <a:pt x="1164185" y="0"/>
                  </a:lnTo>
                </a:path>
              </a:pathLst>
            </a:custGeom>
            <a:ln w="9524">
              <a:solidFill>
                <a:srgbClr val="666666"/>
              </a:solidFill>
            </a:ln>
          </p:spPr>
          <p:txBody>
            <a:bodyPr wrap="square" lIns="0" tIns="0" rIns="0" bIns="0" rtlCol="0"/>
            <a:lstStyle/>
            <a:p>
              <a:endParaRPr/>
            </a:p>
          </p:txBody>
        </p:sp>
        <p:sp>
          <p:nvSpPr>
            <p:cNvPr id="50" name="object 50"/>
            <p:cNvSpPr/>
            <p:nvPr/>
          </p:nvSpPr>
          <p:spPr>
            <a:xfrm>
              <a:off x="1761608" y="3263143"/>
              <a:ext cx="46355" cy="3048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a:p>
          </p:txBody>
        </p:sp>
        <p:sp>
          <p:nvSpPr>
            <p:cNvPr id="51" name="object 51"/>
            <p:cNvSpPr/>
            <p:nvPr/>
          </p:nvSpPr>
          <p:spPr>
            <a:xfrm>
              <a:off x="1761608" y="3263143"/>
              <a:ext cx="46355" cy="3048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a:p>
          </p:txBody>
        </p:sp>
        <p:sp>
          <p:nvSpPr>
            <p:cNvPr id="52" name="object 52"/>
            <p:cNvSpPr/>
            <p:nvPr/>
          </p:nvSpPr>
          <p:spPr>
            <a:xfrm>
              <a:off x="1801951" y="3318343"/>
              <a:ext cx="1164590" cy="445770"/>
            </a:xfrm>
            <a:custGeom>
              <a:avLst/>
              <a:gdLst/>
              <a:ahLst/>
              <a:cxnLst/>
              <a:rect l="l" t="t" r="r" b="b"/>
              <a:pathLst>
                <a:path w="1164589" h="445770">
                  <a:moveTo>
                    <a:pt x="0" y="0"/>
                  </a:moveTo>
                  <a:lnTo>
                    <a:pt x="1164317" y="445174"/>
                  </a:lnTo>
                </a:path>
              </a:pathLst>
            </a:custGeom>
            <a:ln w="9524">
              <a:solidFill>
                <a:srgbClr val="666666"/>
              </a:solidFill>
            </a:ln>
          </p:spPr>
          <p:txBody>
            <a:bodyPr wrap="square" lIns="0" tIns="0" rIns="0" bIns="0" rtlCol="0"/>
            <a:lstStyle/>
            <a:p>
              <a:endParaRPr/>
            </a:p>
          </p:txBody>
        </p:sp>
        <p:sp>
          <p:nvSpPr>
            <p:cNvPr id="53" name="object 53"/>
            <p:cNvSpPr/>
            <p:nvPr/>
          </p:nvSpPr>
          <p:spPr>
            <a:xfrm>
              <a:off x="1761578" y="3302893"/>
              <a:ext cx="46355" cy="30480"/>
            </a:xfrm>
            <a:custGeom>
              <a:avLst/>
              <a:gdLst/>
              <a:ahLst/>
              <a:cxnLst/>
              <a:rect l="l" t="t" r="r" b="b"/>
              <a:pathLst>
                <a:path w="46355" h="30479">
                  <a:moveTo>
                    <a:pt x="34754" y="30149"/>
                  </a:moveTo>
                  <a:lnTo>
                    <a:pt x="0" y="0"/>
                  </a:lnTo>
                  <a:lnTo>
                    <a:pt x="45992" y="749"/>
                  </a:lnTo>
                  <a:lnTo>
                    <a:pt x="34754" y="30149"/>
                  </a:lnTo>
                  <a:close/>
                </a:path>
              </a:pathLst>
            </a:custGeom>
            <a:solidFill>
              <a:srgbClr val="666666"/>
            </a:solidFill>
          </p:spPr>
          <p:txBody>
            <a:bodyPr wrap="square" lIns="0" tIns="0" rIns="0" bIns="0" rtlCol="0"/>
            <a:lstStyle/>
            <a:p>
              <a:endParaRPr/>
            </a:p>
          </p:txBody>
        </p:sp>
        <p:sp>
          <p:nvSpPr>
            <p:cNvPr id="54" name="object 54"/>
            <p:cNvSpPr/>
            <p:nvPr/>
          </p:nvSpPr>
          <p:spPr>
            <a:xfrm>
              <a:off x="1761578" y="3302893"/>
              <a:ext cx="46355" cy="30480"/>
            </a:xfrm>
            <a:custGeom>
              <a:avLst/>
              <a:gdLst/>
              <a:ahLst/>
              <a:cxnLst/>
              <a:rect l="l" t="t" r="r" b="b"/>
              <a:pathLst>
                <a:path w="46355" h="30479">
                  <a:moveTo>
                    <a:pt x="45992" y="749"/>
                  </a:moveTo>
                  <a:lnTo>
                    <a:pt x="0" y="0"/>
                  </a:lnTo>
                  <a:lnTo>
                    <a:pt x="34754" y="30149"/>
                  </a:lnTo>
                  <a:lnTo>
                    <a:pt x="45992" y="749"/>
                  </a:lnTo>
                  <a:close/>
                </a:path>
              </a:pathLst>
            </a:custGeom>
            <a:ln w="9524">
              <a:solidFill>
                <a:srgbClr val="666666"/>
              </a:solidFill>
            </a:ln>
          </p:spPr>
          <p:txBody>
            <a:bodyPr wrap="square" lIns="0" tIns="0" rIns="0" bIns="0" rtlCol="0"/>
            <a:lstStyle/>
            <a:p>
              <a:endParaRPr/>
            </a:p>
          </p:txBody>
        </p:sp>
        <p:sp>
          <p:nvSpPr>
            <p:cNvPr id="55" name="object 55"/>
            <p:cNvSpPr/>
            <p:nvPr/>
          </p:nvSpPr>
          <p:spPr>
            <a:xfrm>
              <a:off x="1802083" y="3763517"/>
              <a:ext cx="1164590" cy="436880"/>
            </a:xfrm>
            <a:custGeom>
              <a:avLst/>
              <a:gdLst/>
              <a:ahLst/>
              <a:cxnLst/>
              <a:rect l="l" t="t" r="r" b="b"/>
              <a:pathLst>
                <a:path w="1164589" h="436879">
                  <a:moveTo>
                    <a:pt x="0" y="436549"/>
                  </a:moveTo>
                  <a:lnTo>
                    <a:pt x="1164185" y="0"/>
                  </a:lnTo>
                </a:path>
              </a:pathLst>
            </a:custGeom>
            <a:ln w="9524">
              <a:solidFill>
                <a:srgbClr val="666666"/>
              </a:solidFill>
            </a:ln>
          </p:spPr>
          <p:txBody>
            <a:bodyPr wrap="square" lIns="0" tIns="0" rIns="0" bIns="0" rtlCol="0"/>
            <a:lstStyle/>
            <a:p>
              <a:endParaRPr/>
            </a:p>
          </p:txBody>
        </p:sp>
        <p:sp>
          <p:nvSpPr>
            <p:cNvPr id="56" name="object 56"/>
            <p:cNvSpPr/>
            <p:nvPr/>
          </p:nvSpPr>
          <p:spPr>
            <a:xfrm>
              <a:off x="1761608" y="4185341"/>
              <a:ext cx="46355" cy="30480"/>
            </a:xfrm>
            <a:custGeom>
              <a:avLst/>
              <a:gdLst/>
              <a:ahLst/>
              <a:cxnLst/>
              <a:rect l="l" t="t" r="r" b="b"/>
              <a:pathLst>
                <a:path w="46355" h="30479">
                  <a:moveTo>
                    <a:pt x="0" y="29899"/>
                  </a:moveTo>
                  <a:lnTo>
                    <a:pt x="34949" y="0"/>
                  </a:lnTo>
                  <a:lnTo>
                    <a:pt x="45997" y="29449"/>
                  </a:lnTo>
                  <a:lnTo>
                    <a:pt x="0" y="29899"/>
                  </a:lnTo>
                  <a:close/>
                </a:path>
              </a:pathLst>
            </a:custGeom>
            <a:solidFill>
              <a:srgbClr val="666666"/>
            </a:solidFill>
          </p:spPr>
          <p:txBody>
            <a:bodyPr wrap="square" lIns="0" tIns="0" rIns="0" bIns="0" rtlCol="0"/>
            <a:lstStyle/>
            <a:p>
              <a:endParaRPr/>
            </a:p>
          </p:txBody>
        </p:sp>
        <p:sp>
          <p:nvSpPr>
            <p:cNvPr id="57" name="object 57"/>
            <p:cNvSpPr/>
            <p:nvPr/>
          </p:nvSpPr>
          <p:spPr>
            <a:xfrm>
              <a:off x="1761608" y="4185341"/>
              <a:ext cx="46355" cy="30480"/>
            </a:xfrm>
            <a:custGeom>
              <a:avLst/>
              <a:gdLst/>
              <a:ahLst/>
              <a:cxnLst/>
              <a:rect l="l" t="t" r="r" b="b"/>
              <a:pathLst>
                <a:path w="46355" h="30479">
                  <a:moveTo>
                    <a:pt x="34949" y="0"/>
                  </a:moveTo>
                  <a:lnTo>
                    <a:pt x="0" y="29899"/>
                  </a:lnTo>
                  <a:lnTo>
                    <a:pt x="45997" y="29449"/>
                  </a:lnTo>
                  <a:lnTo>
                    <a:pt x="34949" y="0"/>
                  </a:lnTo>
                  <a:close/>
                </a:path>
              </a:pathLst>
            </a:custGeom>
            <a:ln w="9524">
              <a:solidFill>
                <a:srgbClr val="666666"/>
              </a:solidFill>
            </a:ln>
          </p:spPr>
          <p:txBody>
            <a:bodyPr wrap="square" lIns="0" tIns="0" rIns="0" bIns="0" rtlCol="0"/>
            <a:lstStyle/>
            <a:p>
              <a:endParaRPr/>
            </a:p>
          </p:txBody>
        </p:sp>
        <p:sp>
          <p:nvSpPr>
            <p:cNvPr id="58" name="object 58"/>
            <p:cNvSpPr/>
            <p:nvPr/>
          </p:nvSpPr>
          <p:spPr>
            <a:xfrm>
              <a:off x="1786401" y="2841344"/>
              <a:ext cx="1180465" cy="1336040"/>
            </a:xfrm>
            <a:custGeom>
              <a:avLst/>
              <a:gdLst/>
              <a:ahLst/>
              <a:cxnLst/>
              <a:rect l="l" t="t" r="r" b="b"/>
              <a:pathLst>
                <a:path w="1180464" h="1336039">
                  <a:moveTo>
                    <a:pt x="0" y="1335947"/>
                  </a:moveTo>
                  <a:lnTo>
                    <a:pt x="1179867" y="0"/>
                  </a:lnTo>
                </a:path>
              </a:pathLst>
            </a:custGeom>
            <a:ln w="9524">
              <a:solidFill>
                <a:srgbClr val="666666"/>
              </a:solidFill>
            </a:ln>
          </p:spPr>
          <p:txBody>
            <a:bodyPr wrap="square" lIns="0" tIns="0" rIns="0" bIns="0" rtlCol="0"/>
            <a:lstStyle/>
            <a:p>
              <a:endParaRPr/>
            </a:p>
          </p:txBody>
        </p:sp>
        <p:sp>
          <p:nvSpPr>
            <p:cNvPr id="59" name="object 59"/>
            <p:cNvSpPr/>
            <p:nvPr/>
          </p:nvSpPr>
          <p:spPr>
            <a:xfrm>
              <a:off x="1757788" y="4166866"/>
              <a:ext cx="40640" cy="43180"/>
            </a:xfrm>
            <a:custGeom>
              <a:avLst/>
              <a:gdLst/>
              <a:ahLst/>
              <a:cxnLst/>
              <a:rect l="l" t="t" r="r" b="b"/>
              <a:pathLst>
                <a:path w="40639" h="43179">
                  <a:moveTo>
                    <a:pt x="0" y="42824"/>
                  </a:moveTo>
                  <a:lnTo>
                    <a:pt x="16822" y="0"/>
                  </a:lnTo>
                  <a:lnTo>
                    <a:pt x="40404" y="20849"/>
                  </a:lnTo>
                  <a:lnTo>
                    <a:pt x="0" y="42824"/>
                  </a:lnTo>
                  <a:close/>
                </a:path>
              </a:pathLst>
            </a:custGeom>
            <a:solidFill>
              <a:srgbClr val="666666"/>
            </a:solidFill>
          </p:spPr>
          <p:txBody>
            <a:bodyPr wrap="square" lIns="0" tIns="0" rIns="0" bIns="0" rtlCol="0"/>
            <a:lstStyle/>
            <a:p>
              <a:endParaRPr/>
            </a:p>
          </p:txBody>
        </p:sp>
        <p:sp>
          <p:nvSpPr>
            <p:cNvPr id="60" name="object 60"/>
            <p:cNvSpPr/>
            <p:nvPr/>
          </p:nvSpPr>
          <p:spPr>
            <a:xfrm>
              <a:off x="1757788" y="4166866"/>
              <a:ext cx="40640" cy="43180"/>
            </a:xfrm>
            <a:custGeom>
              <a:avLst/>
              <a:gdLst/>
              <a:ahLst/>
              <a:cxnLst/>
              <a:rect l="l" t="t" r="r" b="b"/>
              <a:pathLst>
                <a:path w="40639" h="43179">
                  <a:moveTo>
                    <a:pt x="16822" y="0"/>
                  </a:moveTo>
                  <a:lnTo>
                    <a:pt x="0" y="42824"/>
                  </a:lnTo>
                  <a:lnTo>
                    <a:pt x="40404" y="20849"/>
                  </a:lnTo>
                  <a:lnTo>
                    <a:pt x="16822" y="0"/>
                  </a:lnTo>
                  <a:close/>
                </a:path>
              </a:pathLst>
            </a:custGeom>
            <a:ln w="9524">
              <a:solidFill>
                <a:srgbClr val="666666"/>
              </a:solidFill>
            </a:ln>
          </p:spPr>
          <p:txBody>
            <a:bodyPr wrap="square" lIns="0" tIns="0" rIns="0" bIns="0" rtlCol="0"/>
            <a:lstStyle/>
            <a:p>
              <a:endParaRPr/>
            </a:p>
          </p:txBody>
        </p:sp>
        <p:sp>
          <p:nvSpPr>
            <p:cNvPr id="61" name="object 61"/>
            <p:cNvSpPr/>
            <p:nvPr/>
          </p:nvSpPr>
          <p:spPr>
            <a:xfrm>
              <a:off x="1775303" y="1919133"/>
              <a:ext cx="1191260" cy="2251075"/>
            </a:xfrm>
            <a:custGeom>
              <a:avLst/>
              <a:gdLst/>
              <a:ahLst/>
              <a:cxnLst/>
              <a:rect l="l" t="t" r="r" b="b"/>
              <a:pathLst>
                <a:path w="1191260" h="2251075">
                  <a:moveTo>
                    <a:pt x="0" y="2250482"/>
                  </a:moveTo>
                  <a:lnTo>
                    <a:pt x="1190965" y="0"/>
                  </a:lnTo>
                </a:path>
              </a:pathLst>
            </a:custGeom>
            <a:ln w="9524">
              <a:solidFill>
                <a:srgbClr val="666666"/>
              </a:solidFill>
            </a:ln>
          </p:spPr>
          <p:txBody>
            <a:bodyPr wrap="square" lIns="0" tIns="0" rIns="0" bIns="0" rtlCol="0"/>
            <a:lstStyle/>
            <a:p>
              <a:endParaRPr/>
            </a:p>
          </p:txBody>
        </p:sp>
        <p:sp>
          <p:nvSpPr>
            <p:cNvPr id="62" name="object 62"/>
            <p:cNvSpPr/>
            <p:nvPr/>
          </p:nvSpPr>
          <p:spPr>
            <a:xfrm>
              <a:off x="1755083" y="4162266"/>
              <a:ext cx="34290" cy="45720"/>
            </a:xfrm>
            <a:custGeom>
              <a:avLst/>
              <a:gdLst/>
              <a:ahLst/>
              <a:cxnLst/>
              <a:rect l="l" t="t" r="r" b="b"/>
              <a:pathLst>
                <a:path w="34289" h="45720">
                  <a:moveTo>
                    <a:pt x="0" y="45549"/>
                  </a:moveTo>
                  <a:lnTo>
                    <a:pt x="6312" y="0"/>
                  </a:lnTo>
                  <a:lnTo>
                    <a:pt x="34124" y="14699"/>
                  </a:lnTo>
                  <a:lnTo>
                    <a:pt x="0" y="45549"/>
                  </a:lnTo>
                  <a:close/>
                </a:path>
              </a:pathLst>
            </a:custGeom>
            <a:solidFill>
              <a:srgbClr val="666666"/>
            </a:solidFill>
          </p:spPr>
          <p:txBody>
            <a:bodyPr wrap="square" lIns="0" tIns="0" rIns="0" bIns="0" rtlCol="0"/>
            <a:lstStyle/>
            <a:p>
              <a:endParaRPr/>
            </a:p>
          </p:txBody>
        </p:sp>
        <p:sp>
          <p:nvSpPr>
            <p:cNvPr id="63" name="object 63"/>
            <p:cNvSpPr/>
            <p:nvPr/>
          </p:nvSpPr>
          <p:spPr>
            <a:xfrm>
              <a:off x="1755083" y="4162266"/>
              <a:ext cx="34290" cy="45720"/>
            </a:xfrm>
            <a:custGeom>
              <a:avLst/>
              <a:gdLst/>
              <a:ahLst/>
              <a:cxnLst/>
              <a:rect l="l" t="t" r="r" b="b"/>
              <a:pathLst>
                <a:path w="34289" h="45720">
                  <a:moveTo>
                    <a:pt x="6312" y="0"/>
                  </a:moveTo>
                  <a:lnTo>
                    <a:pt x="0" y="45549"/>
                  </a:lnTo>
                  <a:lnTo>
                    <a:pt x="34124" y="14699"/>
                  </a:lnTo>
                  <a:lnTo>
                    <a:pt x="6312" y="0"/>
                  </a:lnTo>
                  <a:close/>
                </a:path>
              </a:pathLst>
            </a:custGeom>
            <a:ln w="9524">
              <a:solidFill>
                <a:srgbClr val="666666"/>
              </a:solidFill>
            </a:ln>
          </p:spPr>
          <p:txBody>
            <a:bodyPr wrap="square" lIns="0" tIns="0" rIns="0" bIns="0" rtlCol="0"/>
            <a:lstStyle/>
            <a:p>
              <a:endParaRPr/>
            </a:p>
          </p:txBody>
        </p:sp>
        <p:sp>
          <p:nvSpPr>
            <p:cNvPr id="64" name="object 64"/>
            <p:cNvSpPr/>
            <p:nvPr/>
          </p:nvSpPr>
          <p:spPr>
            <a:xfrm>
              <a:off x="3681367" y="1918983"/>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65" name="object 65"/>
            <p:cNvSpPr/>
            <p:nvPr/>
          </p:nvSpPr>
          <p:spPr>
            <a:xfrm>
              <a:off x="3638142" y="1903251"/>
              <a:ext cx="43815" cy="31750"/>
            </a:xfrm>
            <a:custGeom>
              <a:avLst/>
              <a:gdLst/>
              <a:ahLst/>
              <a:cxnLst/>
              <a:rect l="l" t="t" r="r" b="b"/>
              <a:pathLst>
                <a:path w="43814"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a:p>
          </p:txBody>
        </p:sp>
        <p:sp>
          <p:nvSpPr>
            <p:cNvPr id="66" name="object 66"/>
            <p:cNvSpPr/>
            <p:nvPr/>
          </p:nvSpPr>
          <p:spPr>
            <a:xfrm>
              <a:off x="3638142" y="1903251"/>
              <a:ext cx="43815" cy="31750"/>
            </a:xfrm>
            <a:custGeom>
              <a:avLst/>
              <a:gdLst/>
              <a:ahLst/>
              <a:cxnLst/>
              <a:rect l="l" t="t" r="r" b="b"/>
              <a:pathLst>
                <a:path w="43814"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a:p>
          </p:txBody>
        </p:sp>
        <p:sp>
          <p:nvSpPr>
            <p:cNvPr id="67" name="object 67"/>
            <p:cNvSpPr/>
            <p:nvPr/>
          </p:nvSpPr>
          <p:spPr>
            <a:xfrm>
              <a:off x="3669767" y="1953485"/>
              <a:ext cx="1172210" cy="887730"/>
            </a:xfrm>
            <a:custGeom>
              <a:avLst/>
              <a:gdLst/>
              <a:ahLst/>
              <a:cxnLst/>
              <a:rect l="l" t="t" r="r" b="b"/>
              <a:pathLst>
                <a:path w="1172210" h="887730">
                  <a:moveTo>
                    <a:pt x="0" y="0"/>
                  </a:moveTo>
                  <a:lnTo>
                    <a:pt x="1172147" y="887683"/>
                  </a:lnTo>
                </a:path>
              </a:pathLst>
            </a:custGeom>
            <a:ln w="9524">
              <a:solidFill>
                <a:srgbClr val="666666"/>
              </a:solidFill>
            </a:ln>
          </p:spPr>
          <p:txBody>
            <a:bodyPr wrap="square" lIns="0" tIns="0" rIns="0" bIns="0" rtlCol="0"/>
            <a:lstStyle/>
            <a:p>
              <a:endParaRPr/>
            </a:p>
          </p:txBody>
        </p:sp>
        <p:sp>
          <p:nvSpPr>
            <p:cNvPr id="68" name="object 68"/>
            <p:cNvSpPr/>
            <p:nvPr/>
          </p:nvSpPr>
          <p:spPr>
            <a:xfrm>
              <a:off x="3635317" y="1927391"/>
              <a:ext cx="44450" cy="38735"/>
            </a:xfrm>
            <a:custGeom>
              <a:avLst/>
              <a:gdLst/>
              <a:ahLst/>
              <a:cxnLst/>
              <a:rect l="l" t="t" r="r" b="b"/>
              <a:pathLst>
                <a:path w="44450" h="38735">
                  <a:moveTo>
                    <a:pt x="24949" y="38637"/>
                  </a:moveTo>
                  <a:lnTo>
                    <a:pt x="0" y="0"/>
                  </a:lnTo>
                  <a:lnTo>
                    <a:pt x="43949" y="13552"/>
                  </a:lnTo>
                  <a:lnTo>
                    <a:pt x="24949" y="38637"/>
                  </a:lnTo>
                  <a:close/>
                </a:path>
              </a:pathLst>
            </a:custGeom>
            <a:solidFill>
              <a:srgbClr val="666666"/>
            </a:solidFill>
          </p:spPr>
          <p:txBody>
            <a:bodyPr wrap="square" lIns="0" tIns="0" rIns="0" bIns="0" rtlCol="0"/>
            <a:lstStyle/>
            <a:p>
              <a:endParaRPr/>
            </a:p>
          </p:txBody>
        </p:sp>
        <p:sp>
          <p:nvSpPr>
            <p:cNvPr id="69" name="object 69"/>
            <p:cNvSpPr/>
            <p:nvPr/>
          </p:nvSpPr>
          <p:spPr>
            <a:xfrm>
              <a:off x="3635317" y="1927391"/>
              <a:ext cx="44450" cy="38735"/>
            </a:xfrm>
            <a:custGeom>
              <a:avLst/>
              <a:gdLst/>
              <a:ahLst/>
              <a:cxnLst/>
              <a:rect l="l" t="t" r="r" b="b"/>
              <a:pathLst>
                <a:path w="44450" h="38735">
                  <a:moveTo>
                    <a:pt x="43949" y="13552"/>
                  </a:moveTo>
                  <a:lnTo>
                    <a:pt x="0" y="0"/>
                  </a:lnTo>
                  <a:lnTo>
                    <a:pt x="24949" y="38637"/>
                  </a:lnTo>
                  <a:lnTo>
                    <a:pt x="43949" y="13552"/>
                  </a:lnTo>
                  <a:close/>
                </a:path>
              </a:pathLst>
            </a:custGeom>
            <a:ln w="9524">
              <a:solidFill>
                <a:srgbClr val="666666"/>
              </a:solidFill>
            </a:ln>
          </p:spPr>
          <p:txBody>
            <a:bodyPr wrap="square" lIns="0" tIns="0" rIns="0" bIns="0" rtlCol="0"/>
            <a:lstStyle/>
            <a:p>
              <a:endParaRPr/>
            </a:p>
          </p:txBody>
        </p:sp>
        <p:sp>
          <p:nvSpPr>
            <p:cNvPr id="70" name="object 70"/>
            <p:cNvSpPr/>
            <p:nvPr/>
          </p:nvSpPr>
          <p:spPr>
            <a:xfrm>
              <a:off x="3655717" y="1966675"/>
              <a:ext cx="1186815" cy="1797050"/>
            </a:xfrm>
            <a:custGeom>
              <a:avLst/>
              <a:gdLst/>
              <a:ahLst/>
              <a:cxnLst/>
              <a:rect l="l" t="t" r="r" b="b"/>
              <a:pathLst>
                <a:path w="1186814" h="1797050">
                  <a:moveTo>
                    <a:pt x="0" y="0"/>
                  </a:moveTo>
                  <a:lnTo>
                    <a:pt x="1186197" y="1796716"/>
                  </a:lnTo>
                </a:path>
              </a:pathLst>
            </a:custGeom>
            <a:ln w="9524">
              <a:solidFill>
                <a:srgbClr val="666666"/>
              </a:solidFill>
            </a:ln>
          </p:spPr>
          <p:txBody>
            <a:bodyPr wrap="square" lIns="0" tIns="0" rIns="0" bIns="0" rtlCol="0"/>
            <a:lstStyle/>
            <a:p>
              <a:endParaRPr/>
            </a:p>
          </p:txBody>
        </p:sp>
        <p:sp>
          <p:nvSpPr>
            <p:cNvPr id="71" name="object 71"/>
            <p:cNvSpPr/>
            <p:nvPr/>
          </p:nvSpPr>
          <p:spPr>
            <a:xfrm>
              <a:off x="3631892" y="1930603"/>
              <a:ext cx="37465" cy="45085"/>
            </a:xfrm>
            <a:custGeom>
              <a:avLst/>
              <a:gdLst/>
              <a:ahLst/>
              <a:cxnLst/>
              <a:rect l="l" t="t" r="r" b="b"/>
              <a:pathLst>
                <a:path w="37464" h="45085">
                  <a:moveTo>
                    <a:pt x="10674" y="44742"/>
                  </a:moveTo>
                  <a:lnTo>
                    <a:pt x="0" y="0"/>
                  </a:lnTo>
                  <a:lnTo>
                    <a:pt x="36949" y="27404"/>
                  </a:lnTo>
                  <a:lnTo>
                    <a:pt x="10674" y="44742"/>
                  </a:lnTo>
                  <a:close/>
                </a:path>
              </a:pathLst>
            </a:custGeom>
            <a:solidFill>
              <a:srgbClr val="666666"/>
            </a:solidFill>
          </p:spPr>
          <p:txBody>
            <a:bodyPr wrap="square" lIns="0" tIns="0" rIns="0" bIns="0" rtlCol="0"/>
            <a:lstStyle/>
            <a:p>
              <a:endParaRPr/>
            </a:p>
          </p:txBody>
        </p:sp>
        <p:sp>
          <p:nvSpPr>
            <p:cNvPr id="72" name="object 72"/>
            <p:cNvSpPr/>
            <p:nvPr/>
          </p:nvSpPr>
          <p:spPr>
            <a:xfrm>
              <a:off x="3631892" y="1930603"/>
              <a:ext cx="37465" cy="45085"/>
            </a:xfrm>
            <a:custGeom>
              <a:avLst/>
              <a:gdLst/>
              <a:ahLst/>
              <a:cxnLst/>
              <a:rect l="l" t="t" r="r" b="b"/>
              <a:pathLst>
                <a:path w="37464" h="45085">
                  <a:moveTo>
                    <a:pt x="36949" y="27404"/>
                  </a:moveTo>
                  <a:lnTo>
                    <a:pt x="0" y="0"/>
                  </a:lnTo>
                  <a:lnTo>
                    <a:pt x="10674" y="44742"/>
                  </a:lnTo>
                  <a:lnTo>
                    <a:pt x="36949" y="27404"/>
                  </a:lnTo>
                  <a:close/>
                </a:path>
              </a:pathLst>
            </a:custGeom>
            <a:ln w="9524">
              <a:solidFill>
                <a:srgbClr val="666666"/>
              </a:solidFill>
            </a:ln>
          </p:spPr>
          <p:txBody>
            <a:bodyPr wrap="square" lIns="0" tIns="0" rIns="0" bIns="0" rtlCol="0"/>
            <a:lstStyle/>
            <a:p>
              <a:endParaRPr/>
            </a:p>
          </p:txBody>
        </p:sp>
        <p:sp>
          <p:nvSpPr>
            <p:cNvPr id="73" name="object 73"/>
            <p:cNvSpPr/>
            <p:nvPr/>
          </p:nvSpPr>
          <p:spPr>
            <a:xfrm>
              <a:off x="3669767" y="1918983"/>
              <a:ext cx="1172210" cy="887730"/>
            </a:xfrm>
            <a:custGeom>
              <a:avLst/>
              <a:gdLst/>
              <a:ahLst/>
              <a:cxnLst/>
              <a:rect l="l" t="t" r="r" b="b"/>
              <a:pathLst>
                <a:path w="1172210" h="887730">
                  <a:moveTo>
                    <a:pt x="0" y="887685"/>
                  </a:moveTo>
                  <a:lnTo>
                    <a:pt x="1172147" y="0"/>
                  </a:lnTo>
                </a:path>
              </a:pathLst>
            </a:custGeom>
            <a:ln w="9524">
              <a:solidFill>
                <a:srgbClr val="666666"/>
              </a:solidFill>
            </a:ln>
          </p:spPr>
          <p:txBody>
            <a:bodyPr wrap="square" lIns="0" tIns="0" rIns="0" bIns="0" rtlCol="0"/>
            <a:lstStyle/>
            <a:p>
              <a:endParaRPr/>
            </a:p>
          </p:txBody>
        </p:sp>
        <p:sp>
          <p:nvSpPr>
            <p:cNvPr id="74" name="object 74"/>
            <p:cNvSpPr/>
            <p:nvPr/>
          </p:nvSpPr>
          <p:spPr>
            <a:xfrm>
              <a:off x="3635317" y="2794144"/>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75" name="object 75"/>
            <p:cNvSpPr/>
            <p:nvPr/>
          </p:nvSpPr>
          <p:spPr>
            <a:xfrm>
              <a:off x="3635317" y="2794144"/>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76" name="object 76"/>
            <p:cNvSpPr/>
            <p:nvPr/>
          </p:nvSpPr>
          <p:spPr>
            <a:xfrm>
              <a:off x="3681367" y="2841169"/>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77" name="object 77"/>
            <p:cNvSpPr/>
            <p:nvPr/>
          </p:nvSpPr>
          <p:spPr>
            <a:xfrm>
              <a:off x="3638142" y="2825444"/>
              <a:ext cx="43815" cy="31750"/>
            </a:xfrm>
            <a:custGeom>
              <a:avLst/>
              <a:gdLst/>
              <a:ahLst/>
              <a:cxnLst/>
              <a:rect l="l" t="t" r="r" b="b"/>
              <a:pathLst>
                <a:path w="43814" h="31750">
                  <a:moveTo>
                    <a:pt x="43224" y="31474"/>
                  </a:moveTo>
                  <a:lnTo>
                    <a:pt x="0" y="15724"/>
                  </a:lnTo>
                  <a:lnTo>
                    <a:pt x="43224" y="0"/>
                  </a:lnTo>
                  <a:lnTo>
                    <a:pt x="43224" y="31474"/>
                  </a:lnTo>
                  <a:close/>
                </a:path>
              </a:pathLst>
            </a:custGeom>
            <a:solidFill>
              <a:srgbClr val="666666"/>
            </a:solidFill>
          </p:spPr>
          <p:txBody>
            <a:bodyPr wrap="square" lIns="0" tIns="0" rIns="0" bIns="0" rtlCol="0"/>
            <a:lstStyle/>
            <a:p>
              <a:endParaRPr/>
            </a:p>
          </p:txBody>
        </p:sp>
        <p:sp>
          <p:nvSpPr>
            <p:cNvPr id="78" name="object 78"/>
            <p:cNvSpPr/>
            <p:nvPr/>
          </p:nvSpPr>
          <p:spPr>
            <a:xfrm>
              <a:off x="3638142" y="2825444"/>
              <a:ext cx="43815" cy="31750"/>
            </a:xfrm>
            <a:custGeom>
              <a:avLst/>
              <a:gdLst/>
              <a:ahLst/>
              <a:cxnLst/>
              <a:rect l="l" t="t" r="r" b="b"/>
              <a:pathLst>
                <a:path w="43814" h="31750">
                  <a:moveTo>
                    <a:pt x="43224" y="0"/>
                  </a:moveTo>
                  <a:lnTo>
                    <a:pt x="0" y="15724"/>
                  </a:lnTo>
                  <a:lnTo>
                    <a:pt x="43224" y="31474"/>
                  </a:lnTo>
                  <a:lnTo>
                    <a:pt x="43224" y="0"/>
                  </a:lnTo>
                  <a:close/>
                </a:path>
              </a:pathLst>
            </a:custGeom>
            <a:ln w="9524">
              <a:solidFill>
                <a:srgbClr val="666666"/>
              </a:solidFill>
            </a:ln>
          </p:spPr>
          <p:txBody>
            <a:bodyPr wrap="square" lIns="0" tIns="0" rIns="0" bIns="0" rtlCol="0"/>
            <a:lstStyle/>
            <a:p>
              <a:endParaRPr/>
            </a:p>
          </p:txBody>
        </p:sp>
        <p:sp>
          <p:nvSpPr>
            <p:cNvPr id="79" name="object 79"/>
            <p:cNvSpPr/>
            <p:nvPr/>
          </p:nvSpPr>
          <p:spPr>
            <a:xfrm>
              <a:off x="3669767" y="2875694"/>
              <a:ext cx="1172210" cy="887730"/>
            </a:xfrm>
            <a:custGeom>
              <a:avLst/>
              <a:gdLst/>
              <a:ahLst/>
              <a:cxnLst/>
              <a:rect l="l" t="t" r="r" b="b"/>
              <a:pathLst>
                <a:path w="1172210" h="887729">
                  <a:moveTo>
                    <a:pt x="0" y="0"/>
                  </a:moveTo>
                  <a:lnTo>
                    <a:pt x="1172147" y="887698"/>
                  </a:lnTo>
                </a:path>
              </a:pathLst>
            </a:custGeom>
            <a:ln w="9524">
              <a:solidFill>
                <a:srgbClr val="666666"/>
              </a:solidFill>
            </a:ln>
          </p:spPr>
          <p:txBody>
            <a:bodyPr wrap="square" lIns="0" tIns="0" rIns="0" bIns="0" rtlCol="0"/>
            <a:lstStyle/>
            <a:p>
              <a:endParaRPr/>
            </a:p>
          </p:txBody>
        </p:sp>
        <p:sp>
          <p:nvSpPr>
            <p:cNvPr id="80" name="object 80"/>
            <p:cNvSpPr/>
            <p:nvPr/>
          </p:nvSpPr>
          <p:spPr>
            <a:xfrm>
              <a:off x="3635317" y="2849594"/>
              <a:ext cx="44450" cy="38735"/>
            </a:xfrm>
            <a:custGeom>
              <a:avLst/>
              <a:gdLst/>
              <a:ahLst/>
              <a:cxnLst/>
              <a:rect l="l" t="t" r="r" b="b"/>
              <a:pathLst>
                <a:path w="44450" h="38735">
                  <a:moveTo>
                    <a:pt x="24949" y="38624"/>
                  </a:moveTo>
                  <a:lnTo>
                    <a:pt x="0" y="0"/>
                  </a:lnTo>
                  <a:lnTo>
                    <a:pt x="43949" y="13549"/>
                  </a:lnTo>
                  <a:lnTo>
                    <a:pt x="24949" y="38624"/>
                  </a:lnTo>
                  <a:close/>
                </a:path>
              </a:pathLst>
            </a:custGeom>
            <a:solidFill>
              <a:srgbClr val="666666"/>
            </a:solidFill>
          </p:spPr>
          <p:txBody>
            <a:bodyPr wrap="square" lIns="0" tIns="0" rIns="0" bIns="0" rtlCol="0"/>
            <a:lstStyle/>
            <a:p>
              <a:endParaRPr/>
            </a:p>
          </p:txBody>
        </p:sp>
        <p:sp>
          <p:nvSpPr>
            <p:cNvPr id="81" name="object 81"/>
            <p:cNvSpPr/>
            <p:nvPr/>
          </p:nvSpPr>
          <p:spPr>
            <a:xfrm>
              <a:off x="3635317" y="2849594"/>
              <a:ext cx="44450" cy="38735"/>
            </a:xfrm>
            <a:custGeom>
              <a:avLst/>
              <a:gdLst/>
              <a:ahLst/>
              <a:cxnLst/>
              <a:rect l="l" t="t" r="r" b="b"/>
              <a:pathLst>
                <a:path w="44450" h="38735">
                  <a:moveTo>
                    <a:pt x="43949" y="13549"/>
                  </a:moveTo>
                  <a:lnTo>
                    <a:pt x="0" y="0"/>
                  </a:lnTo>
                  <a:lnTo>
                    <a:pt x="24949" y="38624"/>
                  </a:lnTo>
                  <a:lnTo>
                    <a:pt x="43949" y="13549"/>
                  </a:lnTo>
                  <a:close/>
                </a:path>
              </a:pathLst>
            </a:custGeom>
            <a:ln w="9524">
              <a:solidFill>
                <a:srgbClr val="666666"/>
              </a:solidFill>
            </a:ln>
          </p:spPr>
          <p:txBody>
            <a:bodyPr wrap="square" lIns="0" tIns="0" rIns="0" bIns="0" rtlCol="0"/>
            <a:lstStyle/>
            <a:p>
              <a:endParaRPr/>
            </a:p>
          </p:txBody>
        </p:sp>
        <p:sp>
          <p:nvSpPr>
            <p:cNvPr id="82" name="object 82"/>
            <p:cNvSpPr/>
            <p:nvPr/>
          </p:nvSpPr>
          <p:spPr>
            <a:xfrm>
              <a:off x="3655717" y="1918983"/>
              <a:ext cx="1186815" cy="1797050"/>
            </a:xfrm>
            <a:custGeom>
              <a:avLst/>
              <a:gdLst/>
              <a:ahLst/>
              <a:cxnLst/>
              <a:rect l="l" t="t" r="r" b="b"/>
              <a:pathLst>
                <a:path w="1186814" h="1797050">
                  <a:moveTo>
                    <a:pt x="0" y="1796708"/>
                  </a:moveTo>
                  <a:lnTo>
                    <a:pt x="1186197" y="0"/>
                  </a:lnTo>
                </a:path>
              </a:pathLst>
            </a:custGeom>
            <a:ln w="9524">
              <a:solidFill>
                <a:srgbClr val="666666"/>
              </a:solidFill>
            </a:ln>
          </p:spPr>
          <p:txBody>
            <a:bodyPr wrap="square" lIns="0" tIns="0" rIns="0" bIns="0" rtlCol="0"/>
            <a:lstStyle/>
            <a:p>
              <a:endParaRPr/>
            </a:p>
          </p:txBody>
        </p:sp>
        <p:sp>
          <p:nvSpPr>
            <p:cNvPr id="83" name="object 83"/>
            <p:cNvSpPr/>
            <p:nvPr/>
          </p:nvSpPr>
          <p:spPr>
            <a:xfrm>
              <a:off x="3631892" y="3707017"/>
              <a:ext cx="37465" cy="45085"/>
            </a:xfrm>
            <a:custGeom>
              <a:avLst/>
              <a:gdLst/>
              <a:ahLst/>
              <a:cxnLst/>
              <a:rect l="l" t="t" r="r" b="b"/>
              <a:pathLst>
                <a:path w="37464" h="45085">
                  <a:moveTo>
                    <a:pt x="0" y="44749"/>
                  </a:moveTo>
                  <a:lnTo>
                    <a:pt x="10674" y="0"/>
                  </a:lnTo>
                  <a:lnTo>
                    <a:pt x="36949" y="17349"/>
                  </a:lnTo>
                  <a:lnTo>
                    <a:pt x="0" y="44749"/>
                  </a:lnTo>
                  <a:close/>
                </a:path>
              </a:pathLst>
            </a:custGeom>
            <a:solidFill>
              <a:srgbClr val="666666"/>
            </a:solidFill>
          </p:spPr>
          <p:txBody>
            <a:bodyPr wrap="square" lIns="0" tIns="0" rIns="0" bIns="0" rtlCol="0"/>
            <a:lstStyle/>
            <a:p>
              <a:endParaRPr/>
            </a:p>
          </p:txBody>
        </p:sp>
        <p:sp>
          <p:nvSpPr>
            <p:cNvPr id="84" name="object 84"/>
            <p:cNvSpPr/>
            <p:nvPr/>
          </p:nvSpPr>
          <p:spPr>
            <a:xfrm>
              <a:off x="3631892" y="3707017"/>
              <a:ext cx="37465" cy="45085"/>
            </a:xfrm>
            <a:custGeom>
              <a:avLst/>
              <a:gdLst/>
              <a:ahLst/>
              <a:cxnLst/>
              <a:rect l="l" t="t" r="r" b="b"/>
              <a:pathLst>
                <a:path w="37464" h="45085">
                  <a:moveTo>
                    <a:pt x="10674" y="0"/>
                  </a:moveTo>
                  <a:lnTo>
                    <a:pt x="0" y="44749"/>
                  </a:lnTo>
                  <a:lnTo>
                    <a:pt x="36949" y="17349"/>
                  </a:lnTo>
                  <a:lnTo>
                    <a:pt x="10674" y="0"/>
                  </a:lnTo>
                  <a:close/>
                </a:path>
              </a:pathLst>
            </a:custGeom>
            <a:ln w="9524">
              <a:solidFill>
                <a:srgbClr val="666666"/>
              </a:solidFill>
            </a:ln>
          </p:spPr>
          <p:txBody>
            <a:bodyPr wrap="square" lIns="0" tIns="0" rIns="0" bIns="0" rtlCol="0"/>
            <a:lstStyle/>
            <a:p>
              <a:endParaRPr/>
            </a:p>
          </p:txBody>
        </p:sp>
        <p:sp>
          <p:nvSpPr>
            <p:cNvPr id="85" name="object 85"/>
            <p:cNvSpPr/>
            <p:nvPr/>
          </p:nvSpPr>
          <p:spPr>
            <a:xfrm>
              <a:off x="3669767" y="2841169"/>
              <a:ext cx="1172210" cy="887730"/>
            </a:xfrm>
            <a:custGeom>
              <a:avLst/>
              <a:gdLst/>
              <a:ahLst/>
              <a:cxnLst/>
              <a:rect l="l" t="t" r="r" b="b"/>
              <a:pathLst>
                <a:path w="1172210" h="887729">
                  <a:moveTo>
                    <a:pt x="0" y="887698"/>
                  </a:moveTo>
                  <a:lnTo>
                    <a:pt x="1172147" y="0"/>
                  </a:lnTo>
                </a:path>
              </a:pathLst>
            </a:custGeom>
            <a:ln w="9524">
              <a:solidFill>
                <a:srgbClr val="666666"/>
              </a:solidFill>
            </a:ln>
          </p:spPr>
          <p:txBody>
            <a:bodyPr wrap="square" lIns="0" tIns="0" rIns="0" bIns="0" rtlCol="0"/>
            <a:lstStyle/>
            <a:p>
              <a:endParaRPr/>
            </a:p>
          </p:txBody>
        </p:sp>
        <p:sp>
          <p:nvSpPr>
            <p:cNvPr id="86" name="object 86"/>
            <p:cNvSpPr/>
            <p:nvPr/>
          </p:nvSpPr>
          <p:spPr>
            <a:xfrm>
              <a:off x="3635317" y="3716342"/>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87" name="object 87"/>
            <p:cNvSpPr/>
            <p:nvPr/>
          </p:nvSpPr>
          <p:spPr>
            <a:xfrm>
              <a:off x="3635317" y="3716342"/>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88" name="object 88"/>
            <p:cNvSpPr/>
            <p:nvPr/>
          </p:nvSpPr>
          <p:spPr>
            <a:xfrm>
              <a:off x="3681367" y="3763392"/>
              <a:ext cx="1160780" cy="0"/>
            </a:xfrm>
            <a:custGeom>
              <a:avLst/>
              <a:gdLst/>
              <a:ahLst/>
              <a:cxnLst/>
              <a:rect l="l" t="t" r="r" b="b"/>
              <a:pathLst>
                <a:path w="1160779">
                  <a:moveTo>
                    <a:pt x="0" y="0"/>
                  </a:moveTo>
                  <a:lnTo>
                    <a:pt x="1160547" y="0"/>
                  </a:lnTo>
                </a:path>
              </a:pathLst>
            </a:custGeom>
            <a:ln w="9524">
              <a:solidFill>
                <a:srgbClr val="666666"/>
              </a:solidFill>
            </a:ln>
          </p:spPr>
          <p:txBody>
            <a:bodyPr wrap="square" lIns="0" tIns="0" rIns="0" bIns="0" rtlCol="0"/>
            <a:lstStyle/>
            <a:p>
              <a:endParaRPr/>
            </a:p>
          </p:txBody>
        </p:sp>
        <p:sp>
          <p:nvSpPr>
            <p:cNvPr id="89" name="object 89"/>
            <p:cNvSpPr/>
            <p:nvPr/>
          </p:nvSpPr>
          <p:spPr>
            <a:xfrm>
              <a:off x="3638142" y="3747642"/>
              <a:ext cx="43815" cy="31750"/>
            </a:xfrm>
            <a:custGeom>
              <a:avLst/>
              <a:gdLst/>
              <a:ahLst/>
              <a:cxnLst/>
              <a:rect l="l" t="t" r="r" b="b"/>
              <a:pathLst>
                <a:path w="43814"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90" name="object 90"/>
            <p:cNvSpPr/>
            <p:nvPr/>
          </p:nvSpPr>
          <p:spPr>
            <a:xfrm>
              <a:off x="3638142" y="3747642"/>
              <a:ext cx="43815" cy="31750"/>
            </a:xfrm>
            <a:custGeom>
              <a:avLst/>
              <a:gdLst/>
              <a:ahLst/>
              <a:cxnLst/>
              <a:rect l="l" t="t" r="r" b="b"/>
              <a:pathLst>
                <a:path w="43814"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91" name="object 91"/>
            <p:cNvSpPr/>
            <p:nvPr/>
          </p:nvSpPr>
          <p:spPr>
            <a:xfrm>
              <a:off x="3669767" y="3763392"/>
              <a:ext cx="1172210" cy="887730"/>
            </a:xfrm>
            <a:custGeom>
              <a:avLst/>
              <a:gdLst/>
              <a:ahLst/>
              <a:cxnLst/>
              <a:rect l="l" t="t" r="r" b="b"/>
              <a:pathLst>
                <a:path w="1172210" h="887729">
                  <a:moveTo>
                    <a:pt x="0" y="887673"/>
                  </a:moveTo>
                  <a:lnTo>
                    <a:pt x="1172147" y="0"/>
                  </a:lnTo>
                </a:path>
              </a:pathLst>
            </a:custGeom>
            <a:ln w="9524">
              <a:solidFill>
                <a:srgbClr val="666666"/>
              </a:solidFill>
            </a:ln>
          </p:spPr>
          <p:txBody>
            <a:bodyPr wrap="square" lIns="0" tIns="0" rIns="0" bIns="0" rtlCol="0"/>
            <a:lstStyle/>
            <a:p>
              <a:endParaRPr/>
            </a:p>
          </p:txBody>
        </p:sp>
        <p:sp>
          <p:nvSpPr>
            <p:cNvPr id="92" name="object 92"/>
            <p:cNvSpPr/>
            <p:nvPr/>
          </p:nvSpPr>
          <p:spPr>
            <a:xfrm>
              <a:off x="3635317" y="4638540"/>
              <a:ext cx="44450" cy="38735"/>
            </a:xfrm>
            <a:custGeom>
              <a:avLst/>
              <a:gdLst/>
              <a:ahLst/>
              <a:cxnLst/>
              <a:rect l="l" t="t" r="r" b="b"/>
              <a:pathLst>
                <a:path w="44450" h="38735">
                  <a:moveTo>
                    <a:pt x="0" y="38624"/>
                  </a:moveTo>
                  <a:lnTo>
                    <a:pt x="24949" y="0"/>
                  </a:lnTo>
                  <a:lnTo>
                    <a:pt x="43949" y="25074"/>
                  </a:lnTo>
                  <a:lnTo>
                    <a:pt x="0" y="38624"/>
                  </a:lnTo>
                  <a:close/>
                </a:path>
              </a:pathLst>
            </a:custGeom>
            <a:solidFill>
              <a:srgbClr val="666666"/>
            </a:solidFill>
          </p:spPr>
          <p:txBody>
            <a:bodyPr wrap="square" lIns="0" tIns="0" rIns="0" bIns="0" rtlCol="0"/>
            <a:lstStyle/>
            <a:p>
              <a:endParaRPr/>
            </a:p>
          </p:txBody>
        </p:sp>
        <p:sp>
          <p:nvSpPr>
            <p:cNvPr id="93" name="object 93"/>
            <p:cNvSpPr/>
            <p:nvPr/>
          </p:nvSpPr>
          <p:spPr>
            <a:xfrm>
              <a:off x="3635317" y="4638540"/>
              <a:ext cx="44450" cy="38735"/>
            </a:xfrm>
            <a:custGeom>
              <a:avLst/>
              <a:gdLst/>
              <a:ahLst/>
              <a:cxnLst/>
              <a:rect l="l" t="t" r="r" b="b"/>
              <a:pathLst>
                <a:path w="44450" h="38735">
                  <a:moveTo>
                    <a:pt x="24949" y="0"/>
                  </a:moveTo>
                  <a:lnTo>
                    <a:pt x="0" y="38624"/>
                  </a:lnTo>
                  <a:lnTo>
                    <a:pt x="43949" y="25074"/>
                  </a:lnTo>
                  <a:lnTo>
                    <a:pt x="24949" y="0"/>
                  </a:lnTo>
                  <a:close/>
                </a:path>
              </a:pathLst>
            </a:custGeom>
            <a:ln w="9524">
              <a:solidFill>
                <a:srgbClr val="666666"/>
              </a:solidFill>
            </a:ln>
          </p:spPr>
          <p:txBody>
            <a:bodyPr wrap="square" lIns="0" tIns="0" rIns="0" bIns="0" rtlCol="0"/>
            <a:lstStyle/>
            <a:p>
              <a:endParaRPr/>
            </a:p>
          </p:txBody>
        </p:sp>
        <p:sp>
          <p:nvSpPr>
            <p:cNvPr id="94" name="object 94"/>
            <p:cNvSpPr/>
            <p:nvPr/>
          </p:nvSpPr>
          <p:spPr>
            <a:xfrm>
              <a:off x="3655717" y="2841169"/>
              <a:ext cx="1186815" cy="1797050"/>
            </a:xfrm>
            <a:custGeom>
              <a:avLst/>
              <a:gdLst/>
              <a:ahLst/>
              <a:cxnLst/>
              <a:rect l="l" t="t" r="r" b="b"/>
              <a:pathLst>
                <a:path w="1186814" h="1797050">
                  <a:moveTo>
                    <a:pt x="0" y="1796721"/>
                  </a:moveTo>
                  <a:lnTo>
                    <a:pt x="1186197" y="0"/>
                  </a:lnTo>
                </a:path>
              </a:pathLst>
            </a:custGeom>
            <a:ln w="9524">
              <a:solidFill>
                <a:srgbClr val="666666"/>
              </a:solidFill>
            </a:ln>
          </p:spPr>
          <p:txBody>
            <a:bodyPr wrap="square" lIns="0" tIns="0" rIns="0" bIns="0" rtlCol="0"/>
            <a:lstStyle/>
            <a:p>
              <a:endParaRPr/>
            </a:p>
          </p:txBody>
        </p:sp>
        <p:sp>
          <p:nvSpPr>
            <p:cNvPr id="95" name="object 95"/>
            <p:cNvSpPr/>
            <p:nvPr/>
          </p:nvSpPr>
          <p:spPr>
            <a:xfrm>
              <a:off x="3631892" y="4629215"/>
              <a:ext cx="37465" cy="45085"/>
            </a:xfrm>
            <a:custGeom>
              <a:avLst/>
              <a:gdLst/>
              <a:ahLst/>
              <a:cxnLst/>
              <a:rect l="l" t="t" r="r" b="b"/>
              <a:pathLst>
                <a:path w="37464" h="45085">
                  <a:moveTo>
                    <a:pt x="0" y="44749"/>
                  </a:moveTo>
                  <a:lnTo>
                    <a:pt x="10674" y="0"/>
                  </a:lnTo>
                  <a:lnTo>
                    <a:pt x="36949" y="17324"/>
                  </a:lnTo>
                  <a:lnTo>
                    <a:pt x="0" y="44749"/>
                  </a:lnTo>
                  <a:close/>
                </a:path>
              </a:pathLst>
            </a:custGeom>
            <a:solidFill>
              <a:srgbClr val="666666"/>
            </a:solidFill>
          </p:spPr>
          <p:txBody>
            <a:bodyPr wrap="square" lIns="0" tIns="0" rIns="0" bIns="0" rtlCol="0"/>
            <a:lstStyle/>
            <a:p>
              <a:endParaRPr/>
            </a:p>
          </p:txBody>
        </p:sp>
        <p:sp>
          <p:nvSpPr>
            <p:cNvPr id="96" name="object 96"/>
            <p:cNvSpPr/>
            <p:nvPr/>
          </p:nvSpPr>
          <p:spPr>
            <a:xfrm>
              <a:off x="3631892" y="4629215"/>
              <a:ext cx="37465" cy="45085"/>
            </a:xfrm>
            <a:custGeom>
              <a:avLst/>
              <a:gdLst/>
              <a:ahLst/>
              <a:cxnLst/>
              <a:rect l="l" t="t" r="r" b="b"/>
              <a:pathLst>
                <a:path w="37464" h="45085">
                  <a:moveTo>
                    <a:pt x="10674" y="0"/>
                  </a:moveTo>
                  <a:lnTo>
                    <a:pt x="0" y="44749"/>
                  </a:lnTo>
                  <a:lnTo>
                    <a:pt x="36949" y="17324"/>
                  </a:lnTo>
                  <a:lnTo>
                    <a:pt x="10674" y="0"/>
                  </a:lnTo>
                  <a:close/>
                </a:path>
              </a:pathLst>
            </a:custGeom>
            <a:ln w="9524">
              <a:solidFill>
                <a:srgbClr val="666666"/>
              </a:solidFill>
            </a:ln>
          </p:spPr>
          <p:txBody>
            <a:bodyPr wrap="square" lIns="0" tIns="0" rIns="0" bIns="0" rtlCol="0"/>
            <a:lstStyle/>
            <a:p>
              <a:endParaRPr/>
            </a:p>
          </p:txBody>
        </p:sp>
        <p:sp>
          <p:nvSpPr>
            <p:cNvPr id="97" name="object 97"/>
            <p:cNvSpPr/>
            <p:nvPr/>
          </p:nvSpPr>
          <p:spPr>
            <a:xfrm>
              <a:off x="3647242" y="1918983"/>
              <a:ext cx="1195070" cy="2714625"/>
            </a:xfrm>
            <a:custGeom>
              <a:avLst/>
              <a:gdLst/>
              <a:ahLst/>
              <a:cxnLst/>
              <a:rect l="l" t="t" r="r" b="b"/>
              <a:pathLst>
                <a:path w="1195070" h="2714625">
                  <a:moveTo>
                    <a:pt x="0" y="2714282"/>
                  </a:moveTo>
                  <a:lnTo>
                    <a:pt x="1194672" y="0"/>
                  </a:lnTo>
                </a:path>
              </a:pathLst>
            </a:custGeom>
            <a:ln w="9524">
              <a:solidFill>
                <a:srgbClr val="666666"/>
              </a:solidFill>
            </a:ln>
          </p:spPr>
          <p:txBody>
            <a:bodyPr wrap="square" lIns="0" tIns="0" rIns="0" bIns="0" rtlCol="0"/>
            <a:lstStyle/>
            <a:p>
              <a:endParaRPr/>
            </a:p>
          </p:txBody>
        </p:sp>
        <p:sp>
          <p:nvSpPr>
            <p:cNvPr id="98" name="object 98"/>
            <p:cNvSpPr/>
            <p:nvPr/>
          </p:nvSpPr>
          <p:spPr>
            <a:xfrm>
              <a:off x="3629817" y="4626940"/>
              <a:ext cx="32384" cy="46355"/>
            </a:xfrm>
            <a:custGeom>
              <a:avLst/>
              <a:gdLst/>
              <a:ahLst/>
              <a:cxnLst/>
              <a:rect l="l" t="t" r="r" b="b"/>
              <a:pathLst>
                <a:path w="32385" h="46354">
                  <a:moveTo>
                    <a:pt x="0" y="45899"/>
                  </a:moveTo>
                  <a:lnTo>
                    <a:pt x="3024" y="0"/>
                  </a:lnTo>
                  <a:lnTo>
                    <a:pt x="31824" y="12674"/>
                  </a:lnTo>
                  <a:lnTo>
                    <a:pt x="0" y="45899"/>
                  </a:lnTo>
                  <a:close/>
                </a:path>
              </a:pathLst>
            </a:custGeom>
            <a:solidFill>
              <a:srgbClr val="666666"/>
            </a:solidFill>
          </p:spPr>
          <p:txBody>
            <a:bodyPr wrap="square" lIns="0" tIns="0" rIns="0" bIns="0" rtlCol="0"/>
            <a:lstStyle/>
            <a:p>
              <a:endParaRPr/>
            </a:p>
          </p:txBody>
        </p:sp>
        <p:sp>
          <p:nvSpPr>
            <p:cNvPr id="99" name="object 99"/>
            <p:cNvSpPr/>
            <p:nvPr/>
          </p:nvSpPr>
          <p:spPr>
            <a:xfrm>
              <a:off x="3629817" y="4626940"/>
              <a:ext cx="32384" cy="46355"/>
            </a:xfrm>
            <a:custGeom>
              <a:avLst/>
              <a:gdLst/>
              <a:ahLst/>
              <a:cxnLst/>
              <a:rect l="l" t="t" r="r" b="b"/>
              <a:pathLst>
                <a:path w="32385" h="46354">
                  <a:moveTo>
                    <a:pt x="3024" y="0"/>
                  </a:moveTo>
                  <a:lnTo>
                    <a:pt x="0" y="45899"/>
                  </a:lnTo>
                  <a:lnTo>
                    <a:pt x="31824" y="12674"/>
                  </a:lnTo>
                  <a:lnTo>
                    <a:pt x="3024" y="0"/>
                  </a:lnTo>
                  <a:close/>
                </a:path>
              </a:pathLst>
            </a:custGeom>
            <a:ln w="9524">
              <a:solidFill>
                <a:srgbClr val="666666"/>
              </a:solidFill>
            </a:ln>
          </p:spPr>
          <p:txBody>
            <a:bodyPr wrap="square" lIns="0" tIns="0" rIns="0" bIns="0" rtlCol="0"/>
            <a:lstStyle/>
            <a:p>
              <a:endParaRPr/>
            </a:p>
          </p:txBody>
        </p:sp>
        <p:sp>
          <p:nvSpPr>
            <p:cNvPr id="100" name="object 100"/>
            <p:cNvSpPr/>
            <p:nvPr/>
          </p:nvSpPr>
          <p:spPr>
            <a:xfrm>
              <a:off x="5553363" y="1939048"/>
              <a:ext cx="1164590" cy="436880"/>
            </a:xfrm>
            <a:custGeom>
              <a:avLst/>
              <a:gdLst/>
              <a:ahLst/>
              <a:cxnLst/>
              <a:rect l="l" t="t" r="r" b="b"/>
              <a:pathLst>
                <a:path w="1164590" h="436880">
                  <a:moveTo>
                    <a:pt x="0" y="0"/>
                  </a:moveTo>
                  <a:lnTo>
                    <a:pt x="1164197" y="436534"/>
                  </a:lnTo>
                </a:path>
              </a:pathLst>
            </a:custGeom>
            <a:ln w="9524">
              <a:solidFill>
                <a:srgbClr val="666666"/>
              </a:solidFill>
            </a:ln>
          </p:spPr>
          <p:txBody>
            <a:bodyPr wrap="square" lIns="0" tIns="0" rIns="0" bIns="0" rtlCol="0"/>
            <a:lstStyle/>
            <a:p>
              <a:endParaRPr/>
            </a:p>
          </p:txBody>
        </p:sp>
        <p:sp>
          <p:nvSpPr>
            <p:cNvPr id="101" name="object 101"/>
            <p:cNvSpPr/>
            <p:nvPr/>
          </p:nvSpPr>
          <p:spPr>
            <a:xfrm>
              <a:off x="5512913" y="1923873"/>
              <a:ext cx="46355" cy="30480"/>
            </a:xfrm>
            <a:custGeom>
              <a:avLst/>
              <a:gdLst/>
              <a:ahLst/>
              <a:cxnLst/>
              <a:rect l="l" t="t" r="r" b="b"/>
              <a:pathLst>
                <a:path w="46354" h="30480">
                  <a:moveTo>
                    <a:pt x="34949" y="29907"/>
                  </a:moveTo>
                  <a:lnTo>
                    <a:pt x="0" y="0"/>
                  </a:lnTo>
                  <a:lnTo>
                    <a:pt x="45974" y="444"/>
                  </a:lnTo>
                  <a:lnTo>
                    <a:pt x="34949" y="29907"/>
                  </a:lnTo>
                  <a:close/>
                </a:path>
              </a:pathLst>
            </a:custGeom>
            <a:solidFill>
              <a:srgbClr val="666666"/>
            </a:solidFill>
          </p:spPr>
          <p:txBody>
            <a:bodyPr wrap="square" lIns="0" tIns="0" rIns="0" bIns="0" rtlCol="0"/>
            <a:lstStyle/>
            <a:p>
              <a:endParaRPr/>
            </a:p>
          </p:txBody>
        </p:sp>
        <p:sp>
          <p:nvSpPr>
            <p:cNvPr id="102" name="object 102"/>
            <p:cNvSpPr/>
            <p:nvPr/>
          </p:nvSpPr>
          <p:spPr>
            <a:xfrm>
              <a:off x="5512913" y="1923873"/>
              <a:ext cx="46355" cy="30480"/>
            </a:xfrm>
            <a:custGeom>
              <a:avLst/>
              <a:gdLst/>
              <a:ahLst/>
              <a:cxnLst/>
              <a:rect l="l" t="t" r="r" b="b"/>
              <a:pathLst>
                <a:path w="46354" h="30480">
                  <a:moveTo>
                    <a:pt x="45974" y="444"/>
                  </a:moveTo>
                  <a:lnTo>
                    <a:pt x="0" y="0"/>
                  </a:lnTo>
                  <a:lnTo>
                    <a:pt x="34949" y="29907"/>
                  </a:lnTo>
                  <a:lnTo>
                    <a:pt x="45974" y="444"/>
                  </a:lnTo>
                  <a:close/>
                </a:path>
              </a:pathLst>
            </a:custGeom>
            <a:ln w="9524">
              <a:solidFill>
                <a:srgbClr val="666666"/>
              </a:solidFill>
            </a:ln>
          </p:spPr>
          <p:txBody>
            <a:bodyPr wrap="square" lIns="0" tIns="0" rIns="0" bIns="0" rtlCol="0"/>
            <a:lstStyle/>
            <a:p>
              <a:endParaRPr/>
            </a:p>
          </p:txBody>
        </p:sp>
        <p:sp>
          <p:nvSpPr>
            <p:cNvPr id="103" name="object 103"/>
            <p:cNvSpPr/>
            <p:nvPr/>
          </p:nvSpPr>
          <p:spPr>
            <a:xfrm>
              <a:off x="5537688" y="1961823"/>
              <a:ext cx="1180465" cy="1336675"/>
            </a:xfrm>
            <a:custGeom>
              <a:avLst/>
              <a:gdLst/>
              <a:ahLst/>
              <a:cxnLst/>
              <a:rect l="l" t="t" r="r" b="b"/>
              <a:pathLst>
                <a:path w="1180465" h="1336675">
                  <a:moveTo>
                    <a:pt x="0" y="0"/>
                  </a:moveTo>
                  <a:lnTo>
                    <a:pt x="1179872" y="1336244"/>
                  </a:lnTo>
                </a:path>
              </a:pathLst>
            </a:custGeom>
            <a:ln w="9524">
              <a:solidFill>
                <a:srgbClr val="666666"/>
              </a:solidFill>
            </a:ln>
          </p:spPr>
          <p:txBody>
            <a:bodyPr wrap="square" lIns="0" tIns="0" rIns="0" bIns="0" rtlCol="0"/>
            <a:lstStyle/>
            <a:p>
              <a:endParaRPr/>
            </a:p>
          </p:txBody>
        </p:sp>
        <p:sp>
          <p:nvSpPr>
            <p:cNvPr id="104" name="object 104"/>
            <p:cNvSpPr/>
            <p:nvPr/>
          </p:nvSpPr>
          <p:spPr>
            <a:xfrm>
              <a:off x="5509088" y="1929421"/>
              <a:ext cx="40640" cy="43180"/>
            </a:xfrm>
            <a:custGeom>
              <a:avLst/>
              <a:gdLst/>
              <a:ahLst/>
              <a:cxnLst/>
              <a:rect l="l" t="t" r="r" b="b"/>
              <a:pathLst>
                <a:path w="40639" h="43180">
                  <a:moveTo>
                    <a:pt x="16799" y="42814"/>
                  </a:moveTo>
                  <a:lnTo>
                    <a:pt x="0" y="0"/>
                  </a:lnTo>
                  <a:lnTo>
                    <a:pt x="40399" y="21989"/>
                  </a:lnTo>
                  <a:lnTo>
                    <a:pt x="16799" y="42814"/>
                  </a:lnTo>
                  <a:close/>
                </a:path>
              </a:pathLst>
            </a:custGeom>
            <a:solidFill>
              <a:srgbClr val="666666"/>
            </a:solidFill>
          </p:spPr>
          <p:txBody>
            <a:bodyPr wrap="square" lIns="0" tIns="0" rIns="0" bIns="0" rtlCol="0"/>
            <a:lstStyle/>
            <a:p>
              <a:endParaRPr/>
            </a:p>
          </p:txBody>
        </p:sp>
        <p:sp>
          <p:nvSpPr>
            <p:cNvPr id="105" name="object 105"/>
            <p:cNvSpPr/>
            <p:nvPr/>
          </p:nvSpPr>
          <p:spPr>
            <a:xfrm>
              <a:off x="5509088" y="1929421"/>
              <a:ext cx="40640" cy="43180"/>
            </a:xfrm>
            <a:custGeom>
              <a:avLst/>
              <a:gdLst/>
              <a:ahLst/>
              <a:cxnLst/>
              <a:rect l="l" t="t" r="r" b="b"/>
              <a:pathLst>
                <a:path w="40639" h="43180">
                  <a:moveTo>
                    <a:pt x="40399" y="21989"/>
                  </a:moveTo>
                  <a:lnTo>
                    <a:pt x="0" y="0"/>
                  </a:lnTo>
                  <a:lnTo>
                    <a:pt x="16799" y="42814"/>
                  </a:lnTo>
                  <a:lnTo>
                    <a:pt x="40399" y="21989"/>
                  </a:lnTo>
                  <a:close/>
                </a:path>
              </a:pathLst>
            </a:custGeom>
            <a:ln w="9524">
              <a:solidFill>
                <a:srgbClr val="666666"/>
              </a:solidFill>
            </a:ln>
          </p:spPr>
          <p:txBody>
            <a:bodyPr wrap="square" lIns="0" tIns="0" rIns="0" bIns="0" rtlCol="0"/>
            <a:lstStyle/>
            <a:p>
              <a:endParaRPr/>
            </a:p>
          </p:txBody>
        </p:sp>
        <p:sp>
          <p:nvSpPr>
            <p:cNvPr id="106" name="object 106"/>
            <p:cNvSpPr/>
            <p:nvPr/>
          </p:nvSpPr>
          <p:spPr>
            <a:xfrm>
              <a:off x="5526588" y="1969498"/>
              <a:ext cx="1191260" cy="2251075"/>
            </a:xfrm>
            <a:custGeom>
              <a:avLst/>
              <a:gdLst/>
              <a:ahLst/>
              <a:cxnLst/>
              <a:rect l="l" t="t" r="r" b="b"/>
              <a:pathLst>
                <a:path w="1191259" h="2251075">
                  <a:moveTo>
                    <a:pt x="0" y="0"/>
                  </a:moveTo>
                  <a:lnTo>
                    <a:pt x="1190972" y="2250792"/>
                  </a:lnTo>
                </a:path>
              </a:pathLst>
            </a:custGeom>
            <a:ln w="9524">
              <a:solidFill>
                <a:srgbClr val="666666"/>
              </a:solidFill>
            </a:ln>
          </p:spPr>
          <p:txBody>
            <a:bodyPr wrap="square" lIns="0" tIns="0" rIns="0" bIns="0" rtlCol="0"/>
            <a:lstStyle/>
            <a:p>
              <a:endParaRPr/>
            </a:p>
          </p:txBody>
        </p:sp>
        <p:sp>
          <p:nvSpPr>
            <p:cNvPr id="107" name="object 107"/>
            <p:cNvSpPr/>
            <p:nvPr/>
          </p:nvSpPr>
          <p:spPr>
            <a:xfrm>
              <a:off x="5506363" y="1931291"/>
              <a:ext cx="34290" cy="45720"/>
            </a:xfrm>
            <a:custGeom>
              <a:avLst/>
              <a:gdLst/>
              <a:ahLst/>
              <a:cxnLst/>
              <a:rect l="l" t="t" r="r" b="b"/>
              <a:pathLst>
                <a:path w="34289" h="45719">
                  <a:moveTo>
                    <a:pt x="6324" y="45564"/>
                  </a:moveTo>
                  <a:lnTo>
                    <a:pt x="0" y="0"/>
                  </a:lnTo>
                  <a:lnTo>
                    <a:pt x="34124" y="30847"/>
                  </a:lnTo>
                  <a:lnTo>
                    <a:pt x="6324" y="45564"/>
                  </a:lnTo>
                  <a:close/>
                </a:path>
              </a:pathLst>
            </a:custGeom>
            <a:solidFill>
              <a:srgbClr val="666666"/>
            </a:solidFill>
          </p:spPr>
          <p:txBody>
            <a:bodyPr wrap="square" lIns="0" tIns="0" rIns="0" bIns="0" rtlCol="0"/>
            <a:lstStyle/>
            <a:p>
              <a:endParaRPr/>
            </a:p>
          </p:txBody>
        </p:sp>
        <p:sp>
          <p:nvSpPr>
            <p:cNvPr id="108" name="object 108"/>
            <p:cNvSpPr/>
            <p:nvPr/>
          </p:nvSpPr>
          <p:spPr>
            <a:xfrm>
              <a:off x="5506363" y="1931291"/>
              <a:ext cx="34290" cy="45720"/>
            </a:xfrm>
            <a:custGeom>
              <a:avLst/>
              <a:gdLst/>
              <a:ahLst/>
              <a:cxnLst/>
              <a:rect l="l" t="t" r="r" b="b"/>
              <a:pathLst>
                <a:path w="34289" h="45719">
                  <a:moveTo>
                    <a:pt x="34124" y="30847"/>
                  </a:moveTo>
                  <a:lnTo>
                    <a:pt x="0" y="0"/>
                  </a:lnTo>
                  <a:lnTo>
                    <a:pt x="6324" y="45564"/>
                  </a:lnTo>
                  <a:lnTo>
                    <a:pt x="34124" y="30847"/>
                  </a:lnTo>
                  <a:close/>
                </a:path>
              </a:pathLst>
            </a:custGeom>
            <a:ln w="9524">
              <a:solidFill>
                <a:srgbClr val="666666"/>
              </a:solidFill>
            </a:ln>
          </p:spPr>
          <p:txBody>
            <a:bodyPr wrap="square" lIns="0" tIns="0" rIns="0" bIns="0" rtlCol="0"/>
            <a:lstStyle/>
            <a:p>
              <a:endParaRPr/>
            </a:p>
          </p:txBody>
        </p:sp>
        <p:sp>
          <p:nvSpPr>
            <p:cNvPr id="109" name="object 109"/>
            <p:cNvSpPr/>
            <p:nvPr/>
          </p:nvSpPr>
          <p:spPr>
            <a:xfrm>
              <a:off x="5553238" y="2375582"/>
              <a:ext cx="1164590" cy="445770"/>
            </a:xfrm>
            <a:custGeom>
              <a:avLst/>
              <a:gdLst/>
              <a:ahLst/>
              <a:cxnLst/>
              <a:rect l="l" t="t" r="r" b="b"/>
              <a:pathLst>
                <a:path w="1164590" h="445769">
                  <a:moveTo>
                    <a:pt x="0" y="445186"/>
                  </a:moveTo>
                  <a:lnTo>
                    <a:pt x="1164322" y="0"/>
                  </a:lnTo>
                </a:path>
              </a:pathLst>
            </a:custGeom>
            <a:ln w="9524">
              <a:solidFill>
                <a:srgbClr val="666666"/>
              </a:solidFill>
            </a:ln>
          </p:spPr>
          <p:txBody>
            <a:bodyPr wrap="square" lIns="0" tIns="0" rIns="0" bIns="0" rtlCol="0"/>
            <a:lstStyle/>
            <a:p>
              <a:endParaRPr/>
            </a:p>
          </p:txBody>
        </p:sp>
        <p:sp>
          <p:nvSpPr>
            <p:cNvPr id="110" name="object 110"/>
            <p:cNvSpPr/>
            <p:nvPr/>
          </p:nvSpPr>
          <p:spPr>
            <a:xfrm>
              <a:off x="5512863" y="2806069"/>
              <a:ext cx="46355" cy="30480"/>
            </a:xfrm>
            <a:custGeom>
              <a:avLst/>
              <a:gdLst/>
              <a:ahLst/>
              <a:cxnLst/>
              <a:rect l="l" t="t" r="r" b="b"/>
              <a:pathLst>
                <a:path w="46354" h="30480">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11" name="object 111"/>
            <p:cNvSpPr/>
            <p:nvPr/>
          </p:nvSpPr>
          <p:spPr>
            <a:xfrm>
              <a:off x="5512863" y="2806069"/>
              <a:ext cx="46355" cy="30480"/>
            </a:xfrm>
            <a:custGeom>
              <a:avLst/>
              <a:gdLst/>
              <a:ahLst/>
              <a:cxnLst/>
              <a:rect l="l" t="t" r="r" b="b"/>
              <a:pathLst>
                <a:path w="46354" h="30480">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12" name="object 112"/>
            <p:cNvSpPr/>
            <p:nvPr/>
          </p:nvSpPr>
          <p:spPr>
            <a:xfrm>
              <a:off x="5553363" y="2861244"/>
              <a:ext cx="1164590" cy="436880"/>
            </a:xfrm>
            <a:custGeom>
              <a:avLst/>
              <a:gdLst/>
              <a:ahLst/>
              <a:cxnLst/>
              <a:rect l="l" t="t" r="r" b="b"/>
              <a:pathLst>
                <a:path w="1164590" h="436879">
                  <a:moveTo>
                    <a:pt x="0" y="0"/>
                  </a:moveTo>
                  <a:lnTo>
                    <a:pt x="1164197" y="436549"/>
                  </a:lnTo>
                </a:path>
              </a:pathLst>
            </a:custGeom>
            <a:ln w="9524">
              <a:solidFill>
                <a:srgbClr val="666666"/>
              </a:solidFill>
            </a:ln>
          </p:spPr>
          <p:txBody>
            <a:bodyPr wrap="square" lIns="0" tIns="0" rIns="0" bIns="0" rtlCol="0"/>
            <a:lstStyle/>
            <a:p>
              <a:endParaRPr/>
            </a:p>
          </p:txBody>
        </p:sp>
        <p:sp>
          <p:nvSpPr>
            <p:cNvPr id="113" name="object 113"/>
            <p:cNvSpPr/>
            <p:nvPr/>
          </p:nvSpPr>
          <p:spPr>
            <a:xfrm>
              <a:off x="5512913" y="2846069"/>
              <a:ext cx="46355" cy="30480"/>
            </a:xfrm>
            <a:custGeom>
              <a:avLst/>
              <a:gdLst/>
              <a:ahLst/>
              <a:cxnLst/>
              <a:rect l="l" t="t" r="r" b="b"/>
              <a:pathLst>
                <a:path w="46354" h="30480">
                  <a:moveTo>
                    <a:pt x="34949" y="29899"/>
                  </a:moveTo>
                  <a:lnTo>
                    <a:pt x="0" y="0"/>
                  </a:lnTo>
                  <a:lnTo>
                    <a:pt x="45974" y="449"/>
                  </a:lnTo>
                  <a:lnTo>
                    <a:pt x="34949" y="29899"/>
                  </a:lnTo>
                  <a:close/>
                </a:path>
              </a:pathLst>
            </a:custGeom>
            <a:solidFill>
              <a:srgbClr val="666666"/>
            </a:solidFill>
          </p:spPr>
          <p:txBody>
            <a:bodyPr wrap="square" lIns="0" tIns="0" rIns="0" bIns="0" rtlCol="0"/>
            <a:lstStyle/>
            <a:p>
              <a:endParaRPr/>
            </a:p>
          </p:txBody>
        </p:sp>
        <p:sp>
          <p:nvSpPr>
            <p:cNvPr id="114" name="object 114"/>
            <p:cNvSpPr/>
            <p:nvPr/>
          </p:nvSpPr>
          <p:spPr>
            <a:xfrm>
              <a:off x="5512913" y="2846069"/>
              <a:ext cx="46355" cy="30480"/>
            </a:xfrm>
            <a:custGeom>
              <a:avLst/>
              <a:gdLst/>
              <a:ahLst/>
              <a:cxnLst/>
              <a:rect l="l" t="t" r="r" b="b"/>
              <a:pathLst>
                <a:path w="46354" h="30480">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a:p>
          </p:txBody>
        </p:sp>
        <p:sp>
          <p:nvSpPr>
            <p:cNvPr id="115" name="object 115"/>
            <p:cNvSpPr/>
            <p:nvPr/>
          </p:nvSpPr>
          <p:spPr>
            <a:xfrm>
              <a:off x="5537688" y="2884019"/>
              <a:ext cx="1180465" cy="1336675"/>
            </a:xfrm>
            <a:custGeom>
              <a:avLst/>
              <a:gdLst/>
              <a:ahLst/>
              <a:cxnLst/>
              <a:rect l="l" t="t" r="r" b="b"/>
              <a:pathLst>
                <a:path w="1180465" h="1336675">
                  <a:moveTo>
                    <a:pt x="0" y="0"/>
                  </a:moveTo>
                  <a:lnTo>
                    <a:pt x="1179872" y="1336272"/>
                  </a:lnTo>
                </a:path>
              </a:pathLst>
            </a:custGeom>
            <a:ln w="9524">
              <a:solidFill>
                <a:srgbClr val="666666"/>
              </a:solidFill>
            </a:ln>
          </p:spPr>
          <p:txBody>
            <a:bodyPr wrap="square" lIns="0" tIns="0" rIns="0" bIns="0" rtlCol="0"/>
            <a:lstStyle/>
            <a:p>
              <a:endParaRPr/>
            </a:p>
          </p:txBody>
        </p:sp>
        <p:sp>
          <p:nvSpPr>
            <p:cNvPr id="116" name="object 116"/>
            <p:cNvSpPr/>
            <p:nvPr/>
          </p:nvSpPr>
          <p:spPr>
            <a:xfrm>
              <a:off x="5509088" y="2851619"/>
              <a:ext cx="40640" cy="43180"/>
            </a:xfrm>
            <a:custGeom>
              <a:avLst/>
              <a:gdLst/>
              <a:ahLst/>
              <a:cxnLst/>
              <a:rect l="l" t="t" r="r" b="b"/>
              <a:pathLst>
                <a:path w="40639" h="43180">
                  <a:moveTo>
                    <a:pt x="16799" y="42824"/>
                  </a:moveTo>
                  <a:lnTo>
                    <a:pt x="0" y="0"/>
                  </a:lnTo>
                  <a:lnTo>
                    <a:pt x="40399" y="21999"/>
                  </a:lnTo>
                  <a:lnTo>
                    <a:pt x="16799" y="42824"/>
                  </a:lnTo>
                  <a:close/>
                </a:path>
              </a:pathLst>
            </a:custGeom>
            <a:solidFill>
              <a:srgbClr val="666666"/>
            </a:solidFill>
          </p:spPr>
          <p:txBody>
            <a:bodyPr wrap="square" lIns="0" tIns="0" rIns="0" bIns="0" rtlCol="0"/>
            <a:lstStyle/>
            <a:p>
              <a:endParaRPr/>
            </a:p>
          </p:txBody>
        </p:sp>
        <p:sp>
          <p:nvSpPr>
            <p:cNvPr id="117" name="object 117"/>
            <p:cNvSpPr/>
            <p:nvPr/>
          </p:nvSpPr>
          <p:spPr>
            <a:xfrm>
              <a:off x="5509088" y="2851619"/>
              <a:ext cx="40640" cy="43180"/>
            </a:xfrm>
            <a:custGeom>
              <a:avLst/>
              <a:gdLst/>
              <a:ahLst/>
              <a:cxnLst/>
              <a:rect l="l" t="t" r="r" b="b"/>
              <a:pathLst>
                <a:path w="40639" h="43180">
                  <a:moveTo>
                    <a:pt x="40399" y="21999"/>
                  </a:moveTo>
                  <a:lnTo>
                    <a:pt x="0" y="0"/>
                  </a:lnTo>
                  <a:lnTo>
                    <a:pt x="16799" y="42824"/>
                  </a:lnTo>
                  <a:lnTo>
                    <a:pt x="40399" y="21999"/>
                  </a:lnTo>
                  <a:close/>
                </a:path>
              </a:pathLst>
            </a:custGeom>
            <a:ln w="9524">
              <a:solidFill>
                <a:srgbClr val="666666"/>
              </a:solidFill>
            </a:ln>
          </p:spPr>
          <p:txBody>
            <a:bodyPr wrap="square" lIns="0" tIns="0" rIns="0" bIns="0" rtlCol="0"/>
            <a:lstStyle/>
            <a:p>
              <a:endParaRPr/>
            </a:p>
          </p:txBody>
        </p:sp>
        <p:sp>
          <p:nvSpPr>
            <p:cNvPr id="118" name="object 118"/>
            <p:cNvSpPr/>
            <p:nvPr/>
          </p:nvSpPr>
          <p:spPr>
            <a:xfrm>
              <a:off x="5537563" y="2375582"/>
              <a:ext cx="1180465" cy="1344930"/>
            </a:xfrm>
            <a:custGeom>
              <a:avLst/>
              <a:gdLst/>
              <a:ahLst/>
              <a:cxnLst/>
              <a:rect l="l" t="t" r="r" b="b"/>
              <a:pathLst>
                <a:path w="1180465" h="1344929">
                  <a:moveTo>
                    <a:pt x="0" y="1344834"/>
                  </a:moveTo>
                  <a:lnTo>
                    <a:pt x="1179997" y="0"/>
                  </a:lnTo>
                </a:path>
              </a:pathLst>
            </a:custGeom>
            <a:ln w="9524">
              <a:solidFill>
                <a:srgbClr val="666666"/>
              </a:solidFill>
            </a:ln>
          </p:spPr>
          <p:txBody>
            <a:bodyPr wrap="square" lIns="0" tIns="0" rIns="0" bIns="0" rtlCol="0"/>
            <a:lstStyle/>
            <a:p>
              <a:endParaRPr/>
            </a:p>
          </p:txBody>
        </p:sp>
        <p:sp>
          <p:nvSpPr>
            <p:cNvPr id="119" name="object 119"/>
            <p:cNvSpPr/>
            <p:nvPr/>
          </p:nvSpPr>
          <p:spPr>
            <a:xfrm>
              <a:off x="5509038" y="3710042"/>
              <a:ext cx="40640" cy="43180"/>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a:p>
          </p:txBody>
        </p:sp>
        <p:sp>
          <p:nvSpPr>
            <p:cNvPr id="120" name="object 120"/>
            <p:cNvSpPr/>
            <p:nvPr/>
          </p:nvSpPr>
          <p:spPr>
            <a:xfrm>
              <a:off x="5509038" y="3710042"/>
              <a:ext cx="40640" cy="43180"/>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a:p>
          </p:txBody>
        </p:sp>
        <p:sp>
          <p:nvSpPr>
            <p:cNvPr id="121" name="object 121"/>
            <p:cNvSpPr/>
            <p:nvPr/>
          </p:nvSpPr>
          <p:spPr>
            <a:xfrm>
              <a:off x="5553238" y="3297793"/>
              <a:ext cx="1164590" cy="445770"/>
            </a:xfrm>
            <a:custGeom>
              <a:avLst/>
              <a:gdLst/>
              <a:ahLst/>
              <a:cxnLst/>
              <a:rect l="l" t="t" r="r" b="b"/>
              <a:pathLst>
                <a:path w="1164590" h="445770">
                  <a:moveTo>
                    <a:pt x="0" y="445174"/>
                  </a:moveTo>
                  <a:lnTo>
                    <a:pt x="1164322" y="0"/>
                  </a:lnTo>
                </a:path>
              </a:pathLst>
            </a:custGeom>
            <a:ln w="9524">
              <a:solidFill>
                <a:srgbClr val="666666"/>
              </a:solidFill>
            </a:ln>
          </p:spPr>
          <p:txBody>
            <a:bodyPr wrap="square" lIns="0" tIns="0" rIns="0" bIns="0" rtlCol="0"/>
            <a:lstStyle/>
            <a:p>
              <a:endParaRPr/>
            </a:p>
          </p:txBody>
        </p:sp>
        <p:sp>
          <p:nvSpPr>
            <p:cNvPr id="122" name="object 122"/>
            <p:cNvSpPr/>
            <p:nvPr/>
          </p:nvSpPr>
          <p:spPr>
            <a:xfrm>
              <a:off x="5512863" y="3728267"/>
              <a:ext cx="46355" cy="3048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23" name="object 123"/>
            <p:cNvSpPr/>
            <p:nvPr/>
          </p:nvSpPr>
          <p:spPr>
            <a:xfrm>
              <a:off x="5512863" y="3728267"/>
              <a:ext cx="46355" cy="3048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24" name="object 124"/>
            <p:cNvSpPr/>
            <p:nvPr/>
          </p:nvSpPr>
          <p:spPr>
            <a:xfrm>
              <a:off x="5553363" y="3783442"/>
              <a:ext cx="1164590" cy="436880"/>
            </a:xfrm>
            <a:custGeom>
              <a:avLst/>
              <a:gdLst/>
              <a:ahLst/>
              <a:cxnLst/>
              <a:rect l="l" t="t" r="r" b="b"/>
              <a:pathLst>
                <a:path w="1164590" h="436879">
                  <a:moveTo>
                    <a:pt x="0" y="0"/>
                  </a:moveTo>
                  <a:lnTo>
                    <a:pt x="1164197" y="436524"/>
                  </a:lnTo>
                </a:path>
              </a:pathLst>
            </a:custGeom>
            <a:ln w="9524">
              <a:solidFill>
                <a:srgbClr val="666666"/>
              </a:solidFill>
            </a:ln>
          </p:spPr>
          <p:txBody>
            <a:bodyPr wrap="square" lIns="0" tIns="0" rIns="0" bIns="0" rtlCol="0"/>
            <a:lstStyle/>
            <a:p>
              <a:endParaRPr/>
            </a:p>
          </p:txBody>
        </p:sp>
        <p:sp>
          <p:nvSpPr>
            <p:cNvPr id="125" name="object 125"/>
            <p:cNvSpPr/>
            <p:nvPr/>
          </p:nvSpPr>
          <p:spPr>
            <a:xfrm>
              <a:off x="5512913" y="3768267"/>
              <a:ext cx="46355" cy="30480"/>
            </a:xfrm>
            <a:custGeom>
              <a:avLst/>
              <a:gdLst/>
              <a:ahLst/>
              <a:cxnLst/>
              <a:rect l="l" t="t" r="r" b="b"/>
              <a:pathLst>
                <a:path w="46354" h="30479">
                  <a:moveTo>
                    <a:pt x="34949" y="29899"/>
                  </a:moveTo>
                  <a:lnTo>
                    <a:pt x="0" y="0"/>
                  </a:lnTo>
                  <a:lnTo>
                    <a:pt x="45974" y="449"/>
                  </a:lnTo>
                  <a:lnTo>
                    <a:pt x="34949" y="29899"/>
                  </a:lnTo>
                  <a:close/>
                </a:path>
              </a:pathLst>
            </a:custGeom>
            <a:solidFill>
              <a:srgbClr val="666666"/>
            </a:solidFill>
          </p:spPr>
          <p:txBody>
            <a:bodyPr wrap="square" lIns="0" tIns="0" rIns="0" bIns="0" rtlCol="0"/>
            <a:lstStyle/>
            <a:p>
              <a:endParaRPr/>
            </a:p>
          </p:txBody>
        </p:sp>
        <p:sp>
          <p:nvSpPr>
            <p:cNvPr id="126" name="object 126"/>
            <p:cNvSpPr/>
            <p:nvPr/>
          </p:nvSpPr>
          <p:spPr>
            <a:xfrm>
              <a:off x="5512913" y="3768267"/>
              <a:ext cx="46355" cy="30480"/>
            </a:xfrm>
            <a:custGeom>
              <a:avLst/>
              <a:gdLst/>
              <a:ahLst/>
              <a:cxnLst/>
              <a:rect l="l" t="t" r="r" b="b"/>
              <a:pathLst>
                <a:path w="46354" h="30479">
                  <a:moveTo>
                    <a:pt x="45974" y="449"/>
                  </a:moveTo>
                  <a:lnTo>
                    <a:pt x="0" y="0"/>
                  </a:lnTo>
                  <a:lnTo>
                    <a:pt x="34949" y="29899"/>
                  </a:lnTo>
                  <a:lnTo>
                    <a:pt x="45974" y="449"/>
                  </a:lnTo>
                  <a:close/>
                </a:path>
              </a:pathLst>
            </a:custGeom>
            <a:ln w="9524">
              <a:solidFill>
                <a:srgbClr val="666666"/>
              </a:solidFill>
            </a:ln>
          </p:spPr>
          <p:txBody>
            <a:bodyPr wrap="square" lIns="0" tIns="0" rIns="0" bIns="0" rtlCol="0"/>
            <a:lstStyle/>
            <a:p>
              <a:endParaRPr/>
            </a:p>
          </p:txBody>
        </p:sp>
        <p:sp>
          <p:nvSpPr>
            <p:cNvPr id="127" name="object 127"/>
            <p:cNvSpPr/>
            <p:nvPr/>
          </p:nvSpPr>
          <p:spPr>
            <a:xfrm>
              <a:off x="5553238" y="4219966"/>
              <a:ext cx="1164590" cy="445770"/>
            </a:xfrm>
            <a:custGeom>
              <a:avLst/>
              <a:gdLst/>
              <a:ahLst/>
              <a:cxnLst/>
              <a:rect l="l" t="t" r="r" b="b"/>
              <a:pathLst>
                <a:path w="1164590" h="445770">
                  <a:moveTo>
                    <a:pt x="0" y="445199"/>
                  </a:moveTo>
                  <a:lnTo>
                    <a:pt x="1164322" y="0"/>
                  </a:lnTo>
                </a:path>
              </a:pathLst>
            </a:custGeom>
            <a:ln w="9524">
              <a:solidFill>
                <a:srgbClr val="666666"/>
              </a:solidFill>
            </a:ln>
          </p:spPr>
          <p:txBody>
            <a:bodyPr wrap="square" lIns="0" tIns="0" rIns="0" bIns="0" rtlCol="0"/>
            <a:lstStyle/>
            <a:p>
              <a:endParaRPr/>
            </a:p>
          </p:txBody>
        </p:sp>
        <p:sp>
          <p:nvSpPr>
            <p:cNvPr id="128" name="object 128"/>
            <p:cNvSpPr/>
            <p:nvPr/>
          </p:nvSpPr>
          <p:spPr>
            <a:xfrm>
              <a:off x="5512863" y="4650465"/>
              <a:ext cx="46355" cy="30480"/>
            </a:xfrm>
            <a:custGeom>
              <a:avLst/>
              <a:gdLst/>
              <a:ahLst/>
              <a:cxnLst/>
              <a:rect l="l" t="t" r="r" b="b"/>
              <a:pathLst>
                <a:path w="46354" h="30479">
                  <a:moveTo>
                    <a:pt x="0" y="30149"/>
                  </a:moveTo>
                  <a:lnTo>
                    <a:pt x="34749" y="0"/>
                  </a:lnTo>
                  <a:lnTo>
                    <a:pt x="45999" y="29399"/>
                  </a:lnTo>
                  <a:lnTo>
                    <a:pt x="0" y="30149"/>
                  </a:lnTo>
                  <a:close/>
                </a:path>
              </a:pathLst>
            </a:custGeom>
            <a:solidFill>
              <a:srgbClr val="666666"/>
            </a:solidFill>
          </p:spPr>
          <p:txBody>
            <a:bodyPr wrap="square" lIns="0" tIns="0" rIns="0" bIns="0" rtlCol="0"/>
            <a:lstStyle/>
            <a:p>
              <a:endParaRPr/>
            </a:p>
          </p:txBody>
        </p:sp>
        <p:sp>
          <p:nvSpPr>
            <p:cNvPr id="129" name="object 129"/>
            <p:cNvSpPr/>
            <p:nvPr/>
          </p:nvSpPr>
          <p:spPr>
            <a:xfrm>
              <a:off x="5512863" y="4650465"/>
              <a:ext cx="46355" cy="30480"/>
            </a:xfrm>
            <a:custGeom>
              <a:avLst/>
              <a:gdLst/>
              <a:ahLst/>
              <a:cxnLst/>
              <a:rect l="l" t="t" r="r" b="b"/>
              <a:pathLst>
                <a:path w="46354" h="30479">
                  <a:moveTo>
                    <a:pt x="34749" y="0"/>
                  </a:moveTo>
                  <a:lnTo>
                    <a:pt x="0" y="30149"/>
                  </a:lnTo>
                  <a:lnTo>
                    <a:pt x="45999" y="29399"/>
                  </a:lnTo>
                  <a:lnTo>
                    <a:pt x="34749" y="0"/>
                  </a:lnTo>
                  <a:close/>
                </a:path>
              </a:pathLst>
            </a:custGeom>
            <a:ln w="9524">
              <a:solidFill>
                <a:srgbClr val="666666"/>
              </a:solidFill>
            </a:ln>
          </p:spPr>
          <p:txBody>
            <a:bodyPr wrap="square" lIns="0" tIns="0" rIns="0" bIns="0" rtlCol="0"/>
            <a:lstStyle/>
            <a:p>
              <a:endParaRPr/>
            </a:p>
          </p:txBody>
        </p:sp>
        <p:sp>
          <p:nvSpPr>
            <p:cNvPr id="130" name="object 130"/>
            <p:cNvSpPr/>
            <p:nvPr/>
          </p:nvSpPr>
          <p:spPr>
            <a:xfrm>
              <a:off x="5537563" y="3297793"/>
              <a:ext cx="1180465" cy="1344930"/>
            </a:xfrm>
            <a:custGeom>
              <a:avLst/>
              <a:gdLst/>
              <a:ahLst/>
              <a:cxnLst/>
              <a:rect l="l" t="t" r="r" b="b"/>
              <a:pathLst>
                <a:path w="1180465" h="1344929">
                  <a:moveTo>
                    <a:pt x="0" y="1344822"/>
                  </a:moveTo>
                  <a:lnTo>
                    <a:pt x="1179997" y="0"/>
                  </a:lnTo>
                </a:path>
              </a:pathLst>
            </a:custGeom>
            <a:ln w="9524">
              <a:solidFill>
                <a:srgbClr val="666666"/>
              </a:solidFill>
            </a:ln>
          </p:spPr>
          <p:txBody>
            <a:bodyPr wrap="square" lIns="0" tIns="0" rIns="0" bIns="0" rtlCol="0"/>
            <a:lstStyle/>
            <a:p>
              <a:endParaRPr/>
            </a:p>
          </p:txBody>
        </p:sp>
        <p:sp>
          <p:nvSpPr>
            <p:cNvPr id="131" name="object 131"/>
            <p:cNvSpPr/>
            <p:nvPr/>
          </p:nvSpPr>
          <p:spPr>
            <a:xfrm>
              <a:off x="5509038" y="4632240"/>
              <a:ext cx="40640" cy="43180"/>
            </a:xfrm>
            <a:custGeom>
              <a:avLst/>
              <a:gdLst/>
              <a:ahLst/>
              <a:cxnLst/>
              <a:rect l="l" t="t" r="r" b="b"/>
              <a:pathLst>
                <a:path w="40639" h="43179">
                  <a:moveTo>
                    <a:pt x="0" y="42874"/>
                  </a:moveTo>
                  <a:lnTo>
                    <a:pt x="16699" y="0"/>
                  </a:lnTo>
                  <a:lnTo>
                    <a:pt x="40349" y="20749"/>
                  </a:lnTo>
                  <a:lnTo>
                    <a:pt x="0" y="42874"/>
                  </a:lnTo>
                  <a:close/>
                </a:path>
              </a:pathLst>
            </a:custGeom>
            <a:solidFill>
              <a:srgbClr val="666666"/>
            </a:solidFill>
          </p:spPr>
          <p:txBody>
            <a:bodyPr wrap="square" lIns="0" tIns="0" rIns="0" bIns="0" rtlCol="0"/>
            <a:lstStyle/>
            <a:p>
              <a:endParaRPr/>
            </a:p>
          </p:txBody>
        </p:sp>
        <p:sp>
          <p:nvSpPr>
            <p:cNvPr id="132" name="object 132"/>
            <p:cNvSpPr/>
            <p:nvPr/>
          </p:nvSpPr>
          <p:spPr>
            <a:xfrm>
              <a:off x="5509038" y="4632240"/>
              <a:ext cx="40640" cy="43180"/>
            </a:xfrm>
            <a:custGeom>
              <a:avLst/>
              <a:gdLst/>
              <a:ahLst/>
              <a:cxnLst/>
              <a:rect l="l" t="t" r="r" b="b"/>
              <a:pathLst>
                <a:path w="40639" h="43179">
                  <a:moveTo>
                    <a:pt x="16699" y="0"/>
                  </a:moveTo>
                  <a:lnTo>
                    <a:pt x="0" y="42874"/>
                  </a:lnTo>
                  <a:lnTo>
                    <a:pt x="40349" y="20749"/>
                  </a:lnTo>
                  <a:lnTo>
                    <a:pt x="16699" y="0"/>
                  </a:lnTo>
                  <a:close/>
                </a:path>
              </a:pathLst>
            </a:custGeom>
            <a:ln w="9524">
              <a:solidFill>
                <a:srgbClr val="666666"/>
              </a:solidFill>
            </a:ln>
          </p:spPr>
          <p:txBody>
            <a:bodyPr wrap="square" lIns="0" tIns="0" rIns="0" bIns="0" rtlCol="0"/>
            <a:lstStyle/>
            <a:p>
              <a:endParaRPr/>
            </a:p>
          </p:txBody>
        </p:sp>
        <p:sp>
          <p:nvSpPr>
            <p:cNvPr id="133" name="object 133"/>
            <p:cNvSpPr/>
            <p:nvPr/>
          </p:nvSpPr>
          <p:spPr>
            <a:xfrm>
              <a:off x="5526514" y="2375582"/>
              <a:ext cx="1191260" cy="2259965"/>
            </a:xfrm>
            <a:custGeom>
              <a:avLst/>
              <a:gdLst/>
              <a:ahLst/>
              <a:cxnLst/>
              <a:rect l="l" t="t" r="r" b="b"/>
              <a:pathLst>
                <a:path w="1191259" h="2259965">
                  <a:moveTo>
                    <a:pt x="0" y="2259432"/>
                  </a:moveTo>
                  <a:lnTo>
                    <a:pt x="1191047" y="0"/>
                  </a:lnTo>
                </a:path>
              </a:pathLst>
            </a:custGeom>
            <a:ln w="9524">
              <a:solidFill>
                <a:srgbClr val="666666"/>
              </a:solidFill>
            </a:ln>
          </p:spPr>
          <p:txBody>
            <a:bodyPr wrap="square" lIns="0" tIns="0" rIns="0" bIns="0" rtlCol="0"/>
            <a:lstStyle/>
            <a:p>
              <a:endParaRPr/>
            </a:p>
          </p:txBody>
        </p:sp>
        <p:sp>
          <p:nvSpPr>
            <p:cNvPr id="134" name="object 134"/>
            <p:cNvSpPr/>
            <p:nvPr/>
          </p:nvSpPr>
          <p:spPr>
            <a:xfrm>
              <a:off x="5506363" y="4627690"/>
              <a:ext cx="34290" cy="45720"/>
            </a:xfrm>
            <a:custGeom>
              <a:avLst/>
              <a:gdLst/>
              <a:ahLst/>
              <a:cxnLst/>
              <a:rect l="l" t="t" r="r" b="b"/>
              <a:pathLst>
                <a:path w="34289" h="45720">
                  <a:moveTo>
                    <a:pt x="0" y="45574"/>
                  </a:moveTo>
                  <a:lnTo>
                    <a:pt x="6224" y="0"/>
                  </a:lnTo>
                  <a:lnTo>
                    <a:pt x="34074" y="14674"/>
                  </a:lnTo>
                  <a:lnTo>
                    <a:pt x="0" y="45574"/>
                  </a:lnTo>
                  <a:close/>
                </a:path>
              </a:pathLst>
            </a:custGeom>
            <a:solidFill>
              <a:srgbClr val="666666"/>
            </a:solidFill>
          </p:spPr>
          <p:txBody>
            <a:bodyPr wrap="square" lIns="0" tIns="0" rIns="0" bIns="0" rtlCol="0"/>
            <a:lstStyle/>
            <a:p>
              <a:endParaRPr/>
            </a:p>
          </p:txBody>
        </p:sp>
        <p:sp>
          <p:nvSpPr>
            <p:cNvPr id="135" name="object 135"/>
            <p:cNvSpPr/>
            <p:nvPr/>
          </p:nvSpPr>
          <p:spPr>
            <a:xfrm>
              <a:off x="5506363" y="4627690"/>
              <a:ext cx="34290" cy="45720"/>
            </a:xfrm>
            <a:custGeom>
              <a:avLst/>
              <a:gdLst/>
              <a:ahLst/>
              <a:cxnLst/>
              <a:rect l="l" t="t" r="r" b="b"/>
              <a:pathLst>
                <a:path w="34289" h="45720">
                  <a:moveTo>
                    <a:pt x="6224" y="0"/>
                  </a:moveTo>
                  <a:lnTo>
                    <a:pt x="0" y="45574"/>
                  </a:lnTo>
                  <a:lnTo>
                    <a:pt x="34074" y="14674"/>
                  </a:lnTo>
                  <a:lnTo>
                    <a:pt x="6224" y="0"/>
                  </a:lnTo>
                  <a:close/>
                </a:path>
              </a:pathLst>
            </a:custGeom>
            <a:ln w="9524">
              <a:solidFill>
                <a:srgbClr val="666666"/>
              </a:solidFill>
            </a:ln>
          </p:spPr>
          <p:txBody>
            <a:bodyPr wrap="square" lIns="0" tIns="0" rIns="0" bIns="0" rtlCol="0"/>
            <a:lstStyle/>
            <a:p>
              <a:endParaRPr/>
            </a:p>
          </p:txBody>
        </p:sp>
        <p:sp>
          <p:nvSpPr>
            <p:cNvPr id="136" name="object 136"/>
            <p:cNvSpPr/>
            <p:nvPr/>
          </p:nvSpPr>
          <p:spPr>
            <a:xfrm>
              <a:off x="1090672" y="2046783"/>
              <a:ext cx="658495" cy="658495"/>
            </a:xfrm>
            <a:custGeom>
              <a:avLst/>
              <a:gdLst/>
              <a:ahLst/>
              <a:cxnLst/>
              <a:rect l="l" t="t" r="r" b="b"/>
              <a:pathLst>
                <a:path w="658494"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F4CCCC"/>
            </a:solidFill>
          </p:spPr>
          <p:txBody>
            <a:bodyPr wrap="square" lIns="0" tIns="0" rIns="0" bIns="0" rtlCol="0"/>
            <a:lstStyle/>
            <a:p>
              <a:endParaRPr/>
            </a:p>
          </p:txBody>
        </p:sp>
        <p:sp>
          <p:nvSpPr>
            <p:cNvPr id="137" name="object 137"/>
            <p:cNvSpPr/>
            <p:nvPr/>
          </p:nvSpPr>
          <p:spPr>
            <a:xfrm>
              <a:off x="1090672" y="2046783"/>
              <a:ext cx="658495" cy="658495"/>
            </a:xfrm>
            <a:custGeom>
              <a:avLst/>
              <a:gdLst/>
              <a:ahLst/>
              <a:cxnLst/>
              <a:rect l="l" t="t" r="r" b="b"/>
              <a:pathLst>
                <a:path w="658494"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7"/>
                  </a:lnTo>
                  <a:lnTo>
                    <a:pt x="430747" y="16147"/>
                  </a:lnTo>
                  <a:lnTo>
                    <a:pt x="478151" y="35783"/>
                  </a:lnTo>
                  <a:lnTo>
                    <a:pt x="522047" y="62638"/>
                  </a:lnTo>
                  <a:lnTo>
                    <a:pt x="561551" y="96347"/>
                  </a:lnTo>
                  <a:lnTo>
                    <a:pt x="595260" y="135851"/>
                  </a:lnTo>
                  <a:lnTo>
                    <a:pt x="622115" y="179747"/>
                  </a:lnTo>
                  <a:lnTo>
                    <a:pt x="641751" y="227151"/>
                  </a:lnTo>
                  <a:lnTo>
                    <a:pt x="653800"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38" name="object 138"/>
          <p:cNvSpPr txBox="1"/>
          <p:nvPr/>
        </p:nvSpPr>
        <p:spPr>
          <a:xfrm>
            <a:off x="1267206" y="22157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1</a:t>
            </a:r>
            <a:endParaRPr sz="1800" baseline="-30092">
              <a:latin typeface="Roboto"/>
              <a:cs typeface="Roboto"/>
            </a:endParaRPr>
          </a:p>
        </p:txBody>
      </p:sp>
      <p:grpSp>
        <p:nvGrpSpPr>
          <p:cNvPr id="139" name="object 139"/>
          <p:cNvGrpSpPr/>
          <p:nvPr/>
        </p:nvGrpSpPr>
        <p:grpSpPr>
          <a:xfrm>
            <a:off x="1085910" y="2964206"/>
            <a:ext cx="668020" cy="668020"/>
            <a:chOff x="1085910" y="2964206"/>
            <a:chExt cx="668020" cy="668020"/>
          </a:xfrm>
        </p:grpSpPr>
        <p:sp>
          <p:nvSpPr>
            <p:cNvPr id="140" name="object 140"/>
            <p:cNvSpPr/>
            <p:nvPr/>
          </p:nvSpPr>
          <p:spPr>
            <a:xfrm>
              <a:off x="1090672" y="2968969"/>
              <a:ext cx="658495" cy="658495"/>
            </a:xfrm>
            <a:custGeom>
              <a:avLst/>
              <a:gdLst/>
              <a:ahLst/>
              <a:cxnLst/>
              <a:rect l="l" t="t" r="r" b="b"/>
              <a:pathLst>
                <a:path w="658494"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F4CCCC"/>
            </a:solidFill>
          </p:spPr>
          <p:txBody>
            <a:bodyPr wrap="square" lIns="0" tIns="0" rIns="0" bIns="0" rtlCol="0"/>
            <a:lstStyle/>
            <a:p>
              <a:endParaRPr/>
            </a:p>
          </p:txBody>
        </p:sp>
        <p:sp>
          <p:nvSpPr>
            <p:cNvPr id="141" name="object 141"/>
            <p:cNvSpPr/>
            <p:nvPr/>
          </p:nvSpPr>
          <p:spPr>
            <a:xfrm>
              <a:off x="1090672" y="2968968"/>
              <a:ext cx="658495" cy="658495"/>
            </a:xfrm>
            <a:custGeom>
              <a:avLst/>
              <a:gdLst/>
              <a:ahLst/>
              <a:cxnLst/>
              <a:rect l="l" t="t" r="r" b="b"/>
              <a:pathLst>
                <a:path w="658494"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18" y="4099"/>
                  </a:lnTo>
                  <a:lnTo>
                    <a:pt x="430747" y="16152"/>
                  </a:lnTo>
                  <a:lnTo>
                    <a:pt x="478151" y="35791"/>
                  </a:lnTo>
                  <a:lnTo>
                    <a:pt x="522047" y="62646"/>
                  </a:lnTo>
                  <a:lnTo>
                    <a:pt x="561551" y="96349"/>
                  </a:lnTo>
                  <a:lnTo>
                    <a:pt x="595260" y="135859"/>
                  </a:lnTo>
                  <a:lnTo>
                    <a:pt x="622115" y="179760"/>
                  </a:lnTo>
                  <a:lnTo>
                    <a:pt x="641751" y="227168"/>
                  </a:lnTo>
                  <a:lnTo>
                    <a:pt x="653800"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42" name="object 142"/>
          <p:cNvSpPr txBox="1"/>
          <p:nvPr/>
        </p:nvSpPr>
        <p:spPr>
          <a:xfrm>
            <a:off x="1267206" y="3137975"/>
            <a:ext cx="305435" cy="299720"/>
          </a:xfrm>
          <a:prstGeom prst="rect">
            <a:avLst/>
          </a:prstGeom>
        </p:spPr>
        <p:txBody>
          <a:bodyPr vert="horz" wrap="square" lIns="0" tIns="12700" rIns="0" bIns="0" rtlCol="0">
            <a:spAutoFit/>
          </a:bodyPr>
          <a:lstStyle/>
          <a:p>
            <a:pPr marL="38100">
              <a:lnSpc>
                <a:spcPct val="100000"/>
              </a:lnSpc>
              <a:spcBef>
                <a:spcPts val="100"/>
              </a:spcBef>
            </a:pPr>
            <a:r>
              <a:rPr sz="1800" spc="85">
                <a:latin typeface="Roboto"/>
                <a:cs typeface="Roboto"/>
              </a:rPr>
              <a:t>x</a:t>
            </a:r>
            <a:r>
              <a:rPr sz="1800" spc="127" baseline="-30092">
                <a:latin typeface="Roboto"/>
                <a:cs typeface="Roboto"/>
              </a:rPr>
              <a:t>2</a:t>
            </a:r>
            <a:endParaRPr sz="1800" baseline="-30092">
              <a:latin typeface="Roboto"/>
              <a:cs typeface="Roboto"/>
            </a:endParaRPr>
          </a:p>
        </p:txBody>
      </p:sp>
      <p:grpSp>
        <p:nvGrpSpPr>
          <p:cNvPr id="143" name="object 143"/>
          <p:cNvGrpSpPr/>
          <p:nvPr/>
        </p:nvGrpSpPr>
        <p:grpSpPr>
          <a:xfrm>
            <a:off x="1085910" y="3886429"/>
            <a:ext cx="668020" cy="668020"/>
            <a:chOff x="1085910" y="3886429"/>
            <a:chExt cx="668020" cy="668020"/>
          </a:xfrm>
        </p:grpSpPr>
        <p:sp>
          <p:nvSpPr>
            <p:cNvPr id="144" name="object 144"/>
            <p:cNvSpPr/>
            <p:nvPr/>
          </p:nvSpPr>
          <p:spPr>
            <a:xfrm>
              <a:off x="1090672" y="3891192"/>
              <a:ext cx="658495" cy="658495"/>
            </a:xfrm>
            <a:custGeom>
              <a:avLst/>
              <a:gdLst/>
              <a:ahLst/>
              <a:cxnLst/>
              <a:rect l="l" t="t" r="r" b="b"/>
              <a:pathLst>
                <a:path w="658494"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FFF2CC"/>
            </a:solidFill>
          </p:spPr>
          <p:txBody>
            <a:bodyPr wrap="square" lIns="0" tIns="0" rIns="0" bIns="0" rtlCol="0"/>
            <a:lstStyle/>
            <a:p>
              <a:endParaRPr/>
            </a:p>
          </p:txBody>
        </p:sp>
        <p:sp>
          <p:nvSpPr>
            <p:cNvPr id="145" name="object 145"/>
            <p:cNvSpPr/>
            <p:nvPr/>
          </p:nvSpPr>
          <p:spPr>
            <a:xfrm>
              <a:off x="1090672" y="3891192"/>
              <a:ext cx="658495" cy="658495"/>
            </a:xfrm>
            <a:custGeom>
              <a:avLst/>
              <a:gdLst/>
              <a:ahLst/>
              <a:cxnLst/>
              <a:rect l="l" t="t" r="r" b="b"/>
              <a:pathLst>
                <a:path w="658494"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18" y="4096"/>
                  </a:lnTo>
                  <a:lnTo>
                    <a:pt x="430747" y="16143"/>
                  </a:lnTo>
                  <a:lnTo>
                    <a:pt x="478151" y="35774"/>
                  </a:lnTo>
                  <a:lnTo>
                    <a:pt x="522047" y="62623"/>
                  </a:lnTo>
                  <a:lnTo>
                    <a:pt x="561551" y="96324"/>
                  </a:lnTo>
                  <a:lnTo>
                    <a:pt x="595260" y="135834"/>
                  </a:lnTo>
                  <a:lnTo>
                    <a:pt x="622115" y="179735"/>
                  </a:lnTo>
                  <a:lnTo>
                    <a:pt x="641751" y="227143"/>
                  </a:lnTo>
                  <a:lnTo>
                    <a:pt x="653800"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46" name="object 146"/>
          <p:cNvSpPr txBox="1"/>
          <p:nvPr/>
        </p:nvSpPr>
        <p:spPr>
          <a:xfrm>
            <a:off x="1276607" y="4060174"/>
            <a:ext cx="285750" cy="299720"/>
          </a:xfrm>
          <a:prstGeom prst="rect">
            <a:avLst/>
          </a:prstGeom>
        </p:spPr>
        <p:txBody>
          <a:bodyPr vert="horz" wrap="square" lIns="0" tIns="12700" rIns="0" bIns="0" rtlCol="0">
            <a:spAutoFit/>
          </a:bodyPr>
          <a:lstStyle/>
          <a:p>
            <a:pPr marL="12700">
              <a:lnSpc>
                <a:spcPct val="100000"/>
              </a:lnSpc>
              <a:spcBef>
                <a:spcPts val="100"/>
              </a:spcBef>
            </a:pPr>
            <a:r>
              <a:rPr sz="1800" spc="-5">
                <a:latin typeface="Arial"/>
                <a:cs typeface="Arial"/>
              </a:rPr>
              <a:t>+1</a:t>
            </a:r>
            <a:endParaRPr sz="1800">
              <a:latin typeface="Arial"/>
              <a:cs typeface="Arial"/>
            </a:endParaRPr>
          </a:p>
        </p:txBody>
      </p:sp>
      <p:grpSp>
        <p:nvGrpSpPr>
          <p:cNvPr id="147" name="object 147"/>
          <p:cNvGrpSpPr/>
          <p:nvPr/>
        </p:nvGrpSpPr>
        <p:grpSpPr>
          <a:xfrm>
            <a:off x="595311" y="2359587"/>
            <a:ext cx="486409" cy="967740"/>
            <a:chOff x="595311" y="2359587"/>
            <a:chExt cx="486409" cy="967740"/>
          </a:xfrm>
        </p:grpSpPr>
        <p:sp>
          <p:nvSpPr>
            <p:cNvPr id="148" name="object 148"/>
            <p:cNvSpPr/>
            <p:nvPr/>
          </p:nvSpPr>
          <p:spPr>
            <a:xfrm>
              <a:off x="600073" y="2380082"/>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49" name="object 149"/>
            <p:cNvSpPr/>
            <p:nvPr/>
          </p:nvSpPr>
          <p:spPr>
            <a:xfrm>
              <a:off x="1033422" y="2364350"/>
              <a:ext cx="43815" cy="31750"/>
            </a:xfrm>
            <a:custGeom>
              <a:avLst/>
              <a:gdLst/>
              <a:ahLst/>
              <a:cxnLst/>
              <a:rect l="l" t="t" r="r" b="b"/>
              <a:pathLst>
                <a:path w="43815" h="31750">
                  <a:moveTo>
                    <a:pt x="0" y="31464"/>
                  </a:moveTo>
                  <a:lnTo>
                    <a:pt x="0" y="0"/>
                  </a:lnTo>
                  <a:lnTo>
                    <a:pt x="43224" y="15732"/>
                  </a:lnTo>
                  <a:lnTo>
                    <a:pt x="0" y="31464"/>
                  </a:lnTo>
                  <a:close/>
                </a:path>
              </a:pathLst>
            </a:custGeom>
            <a:solidFill>
              <a:srgbClr val="666666"/>
            </a:solidFill>
          </p:spPr>
          <p:txBody>
            <a:bodyPr wrap="square" lIns="0" tIns="0" rIns="0" bIns="0" rtlCol="0"/>
            <a:lstStyle/>
            <a:p>
              <a:endParaRPr/>
            </a:p>
          </p:txBody>
        </p:sp>
        <p:sp>
          <p:nvSpPr>
            <p:cNvPr id="150" name="object 150"/>
            <p:cNvSpPr/>
            <p:nvPr/>
          </p:nvSpPr>
          <p:spPr>
            <a:xfrm>
              <a:off x="1033422" y="2364350"/>
              <a:ext cx="43815" cy="31750"/>
            </a:xfrm>
            <a:custGeom>
              <a:avLst/>
              <a:gdLst/>
              <a:ahLst/>
              <a:cxnLst/>
              <a:rect l="l" t="t" r="r" b="b"/>
              <a:pathLst>
                <a:path w="43815" h="31750">
                  <a:moveTo>
                    <a:pt x="0" y="31464"/>
                  </a:moveTo>
                  <a:lnTo>
                    <a:pt x="43224" y="15732"/>
                  </a:lnTo>
                  <a:lnTo>
                    <a:pt x="0" y="0"/>
                  </a:lnTo>
                  <a:lnTo>
                    <a:pt x="0" y="31464"/>
                  </a:lnTo>
                  <a:close/>
                </a:path>
              </a:pathLst>
            </a:custGeom>
            <a:ln w="9524">
              <a:solidFill>
                <a:srgbClr val="666666"/>
              </a:solidFill>
            </a:ln>
          </p:spPr>
          <p:txBody>
            <a:bodyPr wrap="square" lIns="0" tIns="0" rIns="0" bIns="0" rtlCol="0"/>
            <a:lstStyle/>
            <a:p>
              <a:endParaRPr/>
            </a:p>
          </p:txBody>
        </p:sp>
        <p:sp>
          <p:nvSpPr>
            <p:cNvPr id="151" name="object 151"/>
            <p:cNvSpPr/>
            <p:nvPr/>
          </p:nvSpPr>
          <p:spPr>
            <a:xfrm>
              <a:off x="600133" y="3306618"/>
              <a:ext cx="433705" cy="0"/>
            </a:xfrm>
            <a:custGeom>
              <a:avLst/>
              <a:gdLst/>
              <a:ahLst/>
              <a:cxnLst/>
              <a:rect l="l" t="t" r="r" b="b"/>
              <a:pathLst>
                <a:path w="433705">
                  <a:moveTo>
                    <a:pt x="0" y="0"/>
                  </a:moveTo>
                  <a:lnTo>
                    <a:pt x="433349" y="0"/>
                  </a:lnTo>
                </a:path>
              </a:pathLst>
            </a:custGeom>
            <a:ln w="9524">
              <a:solidFill>
                <a:srgbClr val="666666"/>
              </a:solidFill>
            </a:ln>
          </p:spPr>
          <p:txBody>
            <a:bodyPr wrap="square" lIns="0" tIns="0" rIns="0" bIns="0" rtlCol="0"/>
            <a:lstStyle/>
            <a:p>
              <a:endParaRPr/>
            </a:p>
          </p:txBody>
        </p:sp>
        <p:sp>
          <p:nvSpPr>
            <p:cNvPr id="152" name="object 152"/>
            <p:cNvSpPr/>
            <p:nvPr/>
          </p:nvSpPr>
          <p:spPr>
            <a:xfrm>
              <a:off x="1033482" y="3290893"/>
              <a:ext cx="43815" cy="31750"/>
            </a:xfrm>
            <a:custGeom>
              <a:avLst/>
              <a:gdLst/>
              <a:ahLst/>
              <a:cxnLst/>
              <a:rect l="l" t="t" r="r" b="b"/>
              <a:pathLst>
                <a:path w="43815" h="31750">
                  <a:moveTo>
                    <a:pt x="0" y="31474"/>
                  </a:moveTo>
                  <a:lnTo>
                    <a:pt x="0" y="0"/>
                  </a:lnTo>
                  <a:lnTo>
                    <a:pt x="43224" y="15724"/>
                  </a:lnTo>
                  <a:lnTo>
                    <a:pt x="0" y="31474"/>
                  </a:lnTo>
                  <a:close/>
                </a:path>
              </a:pathLst>
            </a:custGeom>
            <a:solidFill>
              <a:srgbClr val="666666"/>
            </a:solidFill>
          </p:spPr>
          <p:txBody>
            <a:bodyPr wrap="square" lIns="0" tIns="0" rIns="0" bIns="0" rtlCol="0"/>
            <a:lstStyle/>
            <a:p>
              <a:endParaRPr/>
            </a:p>
          </p:txBody>
        </p:sp>
        <p:sp>
          <p:nvSpPr>
            <p:cNvPr id="153" name="object 153"/>
            <p:cNvSpPr/>
            <p:nvPr/>
          </p:nvSpPr>
          <p:spPr>
            <a:xfrm>
              <a:off x="1033482" y="3290893"/>
              <a:ext cx="43815" cy="31750"/>
            </a:xfrm>
            <a:custGeom>
              <a:avLst/>
              <a:gdLst/>
              <a:ahLst/>
              <a:cxnLst/>
              <a:rect l="l" t="t" r="r" b="b"/>
              <a:pathLst>
                <a:path w="43815" h="31750">
                  <a:moveTo>
                    <a:pt x="0" y="31474"/>
                  </a:moveTo>
                  <a:lnTo>
                    <a:pt x="43224" y="15724"/>
                  </a:lnTo>
                  <a:lnTo>
                    <a:pt x="0" y="0"/>
                  </a:lnTo>
                  <a:lnTo>
                    <a:pt x="0" y="31474"/>
                  </a:lnTo>
                  <a:close/>
                </a:path>
              </a:pathLst>
            </a:custGeom>
            <a:ln w="9524">
              <a:solidFill>
                <a:srgbClr val="666666"/>
              </a:solidFill>
            </a:ln>
          </p:spPr>
          <p:txBody>
            <a:bodyPr wrap="square" lIns="0" tIns="0" rIns="0" bIns="0" rtlCol="0"/>
            <a:lstStyle/>
            <a:p>
              <a:endParaRPr/>
            </a:p>
          </p:txBody>
        </p:sp>
      </p:grpSp>
      <p:sp>
        <p:nvSpPr>
          <p:cNvPr id="154" name="object 154"/>
          <p:cNvSpPr txBox="1"/>
          <p:nvPr/>
        </p:nvSpPr>
        <p:spPr>
          <a:xfrm>
            <a:off x="211833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(1)</a:t>
            </a:r>
          </a:p>
        </p:txBody>
      </p:sp>
      <p:sp>
        <p:nvSpPr>
          <p:cNvPr id="155" name="object 155"/>
          <p:cNvSpPr txBox="1"/>
          <p:nvPr/>
        </p:nvSpPr>
        <p:spPr>
          <a:xfrm>
            <a:off x="399398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(2)</a:t>
            </a:r>
          </a:p>
        </p:txBody>
      </p:sp>
      <p:sp>
        <p:nvSpPr>
          <p:cNvPr id="156" name="object 156"/>
          <p:cNvSpPr txBox="1"/>
          <p:nvPr/>
        </p:nvSpPr>
        <p:spPr>
          <a:xfrm>
            <a:off x="5869625" y="1437230"/>
            <a:ext cx="4787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W</a:t>
            </a:r>
            <a:r>
              <a:rPr sz="1200">
                <a:latin typeface="Arial"/>
                <a:cs typeface="Arial"/>
              </a:rPr>
              <a:t>(3)</a:t>
            </a:r>
          </a:p>
        </p:txBody>
      </p:sp>
      <p:sp>
        <p:nvSpPr>
          <p:cNvPr id="157" name="object 157"/>
          <p:cNvSpPr txBox="1"/>
          <p:nvPr/>
        </p:nvSpPr>
        <p:spPr>
          <a:xfrm>
            <a:off x="3100469" y="1057069"/>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(2)</a:t>
            </a:r>
          </a:p>
        </p:txBody>
      </p:sp>
      <p:sp>
        <p:nvSpPr>
          <p:cNvPr id="158" name="object 158"/>
          <p:cNvSpPr txBox="1"/>
          <p:nvPr/>
        </p:nvSpPr>
        <p:spPr>
          <a:xfrm>
            <a:off x="4976109" y="1057155"/>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1604">
                <a:latin typeface="Arial"/>
                <a:cs typeface="Arial"/>
              </a:rPr>
              <a:t>a</a:t>
            </a:r>
            <a:r>
              <a:rPr sz="1200">
                <a:latin typeface="Arial"/>
                <a:cs typeface="Arial"/>
              </a:rPr>
              <a:t>(3)</a:t>
            </a:r>
          </a:p>
        </p:txBody>
      </p:sp>
      <p:sp>
        <p:nvSpPr>
          <p:cNvPr id="159" name="object 159"/>
          <p:cNvSpPr txBox="1"/>
          <p:nvPr/>
        </p:nvSpPr>
        <p:spPr>
          <a:xfrm>
            <a:off x="6851749" y="1057050"/>
            <a:ext cx="389890" cy="299720"/>
          </a:xfrm>
          <a:prstGeom prst="rect">
            <a:avLst/>
          </a:prstGeom>
        </p:spPr>
        <p:txBody>
          <a:bodyPr vert="horz" wrap="square" lIns="0" tIns="12700" rIns="0" bIns="0" rtlCol="0">
            <a:spAutoFit/>
          </a:bodyPr>
          <a:lstStyle/>
          <a:p>
            <a:pPr marL="38100">
              <a:lnSpc>
                <a:spcPct val="100000"/>
              </a:lnSpc>
              <a:spcBef>
                <a:spcPts val="100"/>
              </a:spcBef>
            </a:pPr>
            <a:r>
              <a:rPr sz="2700" baseline="-20061">
                <a:latin typeface="Arial"/>
                <a:cs typeface="Arial"/>
              </a:rPr>
              <a:t>a</a:t>
            </a:r>
            <a:r>
              <a:rPr sz="1200">
                <a:latin typeface="Arial"/>
                <a:cs typeface="Arial"/>
              </a:rPr>
              <a:t>(4)</a:t>
            </a:r>
          </a:p>
        </p:txBody>
      </p:sp>
      <p:sp>
        <p:nvSpPr>
          <p:cNvPr id="160" name="object 160"/>
          <p:cNvSpPr txBox="1"/>
          <p:nvPr/>
        </p:nvSpPr>
        <p:spPr>
          <a:xfrm>
            <a:off x="7420009" y="2902839"/>
            <a:ext cx="532765" cy="391160"/>
          </a:xfrm>
          <a:prstGeom prst="rect">
            <a:avLst/>
          </a:prstGeom>
        </p:spPr>
        <p:txBody>
          <a:bodyPr vert="horz" wrap="square" lIns="0" tIns="12700" rIns="0" bIns="0" rtlCol="0">
            <a:spAutoFit/>
          </a:bodyPr>
          <a:lstStyle/>
          <a:p>
            <a:pPr marL="12700">
              <a:lnSpc>
                <a:spcPct val="100000"/>
              </a:lnSpc>
              <a:spcBef>
                <a:spcPts val="100"/>
              </a:spcBef>
              <a:tabLst>
                <a:tab pos="519430" algn="l"/>
              </a:tabLst>
            </a:pPr>
            <a:r>
              <a:rPr sz="2400" u="sng">
                <a:uFill>
                  <a:solidFill>
                    <a:srgbClr val="666666"/>
                  </a:solidFill>
                </a:uFill>
                <a:latin typeface="Times New Roman"/>
                <a:cs typeface="Times New Roman"/>
              </a:rPr>
              <a:t> 	</a:t>
            </a:r>
            <a:endParaRPr sz="2400">
              <a:latin typeface="Times New Roman"/>
              <a:cs typeface="Times New Roman"/>
            </a:endParaRPr>
          </a:p>
        </p:txBody>
      </p:sp>
      <p:sp>
        <p:nvSpPr>
          <p:cNvPr id="161" name="object 161"/>
          <p:cNvSpPr txBox="1"/>
          <p:nvPr/>
        </p:nvSpPr>
        <p:spPr>
          <a:xfrm>
            <a:off x="8113883" y="2134683"/>
            <a:ext cx="371475" cy="2310130"/>
          </a:xfrm>
          <a:prstGeom prst="rect">
            <a:avLst/>
          </a:prstGeom>
          <a:solidFill>
            <a:srgbClr val="D8D1E8"/>
          </a:solidFill>
          <a:ln w="9524">
            <a:solidFill>
              <a:srgbClr val="666666"/>
            </a:solidFill>
          </a:ln>
        </p:spPr>
        <p:txBody>
          <a:bodyPr vert="horz" wrap="square" lIns="0" tIns="3175" rIns="0" bIns="0" rtlCol="0">
            <a:spAutoFit/>
          </a:bodyPr>
          <a:lstStyle/>
          <a:p>
            <a:pPr>
              <a:lnSpc>
                <a:spcPct val="100000"/>
              </a:lnSpc>
              <a:spcBef>
                <a:spcPts val="25"/>
              </a:spcBef>
            </a:pPr>
            <a:endParaRPr sz="2950">
              <a:latin typeface="Times New Roman"/>
              <a:cs typeface="Times New Roman"/>
            </a:endParaRPr>
          </a:p>
          <a:p>
            <a:pPr marL="100330" marR="92710" indent="8255" algn="just">
              <a:lnSpc>
                <a:spcPts val="2850"/>
              </a:lnSpc>
            </a:pPr>
            <a:r>
              <a:rPr sz="2400">
                <a:latin typeface="Arial"/>
                <a:cs typeface="Arial"/>
              </a:rPr>
              <a:t>c  o  s  t</a:t>
            </a:r>
          </a:p>
        </p:txBody>
      </p:sp>
      <p:sp>
        <p:nvSpPr>
          <p:cNvPr id="162" name="object 162"/>
          <p:cNvSpPr txBox="1"/>
          <p:nvPr/>
        </p:nvSpPr>
        <p:spPr>
          <a:xfrm>
            <a:off x="2078023" y="5646319"/>
            <a:ext cx="2040255" cy="577850"/>
          </a:xfrm>
          <a:prstGeom prst="rect">
            <a:avLst/>
          </a:prstGeom>
        </p:spPr>
        <p:txBody>
          <a:bodyPr vert="horz" wrap="square" lIns="0" tIns="12700" rIns="0" bIns="0" rtlCol="0">
            <a:spAutoFit/>
          </a:bodyPr>
          <a:lstStyle/>
          <a:p>
            <a:pPr marL="12700" marR="5080">
              <a:lnSpc>
                <a:spcPct val="151000"/>
              </a:lnSpc>
              <a:spcBef>
                <a:spcPts val="100"/>
              </a:spcBef>
              <a:tabLst>
                <a:tab pos="317500" algn="l"/>
              </a:tabLst>
            </a:pPr>
            <a:r>
              <a:rPr sz="1200" spc="-5">
                <a:solidFill>
                  <a:srgbClr val="424242"/>
                </a:solidFill>
                <a:latin typeface="Arial"/>
                <a:cs typeface="Arial"/>
              </a:rPr>
              <a:t>σ:	</a:t>
            </a:r>
            <a:r>
              <a:rPr sz="1200">
                <a:solidFill>
                  <a:srgbClr val="424242"/>
                </a:solidFill>
                <a:latin typeface="Arial"/>
                <a:cs typeface="Arial"/>
              </a:rPr>
              <a:t>sigmoid (logistic)</a:t>
            </a:r>
            <a:r>
              <a:rPr sz="1200" spc="-105">
                <a:solidFill>
                  <a:srgbClr val="424242"/>
                </a:solidFill>
                <a:latin typeface="Arial"/>
                <a:cs typeface="Arial"/>
              </a:rPr>
              <a:t> </a:t>
            </a:r>
            <a:r>
              <a:rPr sz="1200" spc="-5">
                <a:solidFill>
                  <a:srgbClr val="424242"/>
                </a:solidFill>
                <a:latin typeface="Arial"/>
                <a:cs typeface="Arial"/>
              </a:rPr>
              <a:t>function  SM: Softmax</a:t>
            </a:r>
            <a:r>
              <a:rPr sz="1200" spc="-20">
                <a:solidFill>
                  <a:srgbClr val="424242"/>
                </a:solidFill>
                <a:latin typeface="Arial"/>
                <a:cs typeface="Arial"/>
              </a:rPr>
              <a:t> </a:t>
            </a:r>
            <a:r>
              <a:rPr sz="1200" spc="-5">
                <a:solidFill>
                  <a:srgbClr val="424242"/>
                </a:solidFill>
                <a:latin typeface="Arial"/>
                <a:cs typeface="Arial"/>
              </a:rPr>
              <a:t>function</a:t>
            </a:r>
            <a:endParaRPr sz="1200">
              <a:latin typeface="Arial"/>
              <a:cs typeface="Arial"/>
            </a:endParaRPr>
          </a:p>
        </p:txBody>
      </p:sp>
      <p:sp>
        <p:nvSpPr>
          <p:cNvPr id="163" name="object 163"/>
          <p:cNvSpPr txBox="1"/>
          <p:nvPr/>
        </p:nvSpPr>
        <p:spPr>
          <a:xfrm>
            <a:off x="634998" y="5646319"/>
            <a:ext cx="1257300" cy="577850"/>
          </a:xfrm>
          <a:prstGeom prst="rect">
            <a:avLst/>
          </a:prstGeom>
        </p:spPr>
        <p:txBody>
          <a:bodyPr vert="horz" wrap="square" lIns="0" tIns="12700" rIns="0" bIns="0" rtlCol="0">
            <a:spAutoFit/>
          </a:bodyPr>
          <a:lstStyle/>
          <a:p>
            <a:pPr marL="50800" marR="30480">
              <a:lnSpc>
                <a:spcPct val="151000"/>
              </a:lnSpc>
              <a:spcBef>
                <a:spcPts val="100"/>
              </a:spcBef>
              <a:tabLst>
                <a:tab pos="337820" algn="l"/>
                <a:tab pos="360045" algn="l"/>
              </a:tabLst>
            </a:pPr>
            <a:r>
              <a:rPr sz="1200" spc="-5">
                <a:solidFill>
                  <a:srgbClr val="424242"/>
                </a:solidFill>
                <a:latin typeface="Arial"/>
                <a:cs typeface="Arial"/>
              </a:rPr>
              <a:t>x</a:t>
            </a:r>
            <a:r>
              <a:rPr sz="1200" spc="-7" baseline="-31250">
                <a:solidFill>
                  <a:srgbClr val="424242"/>
                </a:solidFill>
                <a:latin typeface="Arial"/>
                <a:cs typeface="Arial"/>
              </a:rPr>
              <a:t>i</a:t>
            </a:r>
            <a:r>
              <a:rPr sz="1200" spc="-5">
                <a:solidFill>
                  <a:srgbClr val="424242"/>
                </a:solidFill>
                <a:latin typeface="Arial"/>
                <a:cs typeface="Arial"/>
              </a:rPr>
              <a:t>:		input </a:t>
            </a:r>
            <a:r>
              <a:rPr sz="1200">
                <a:solidFill>
                  <a:srgbClr val="424242"/>
                </a:solidFill>
                <a:latin typeface="Arial"/>
                <a:cs typeface="Arial"/>
              </a:rPr>
              <a:t>value  ŷ:	</a:t>
            </a:r>
            <a:r>
              <a:rPr sz="1200" spc="-5">
                <a:solidFill>
                  <a:srgbClr val="424242"/>
                </a:solidFill>
                <a:latin typeface="Arial"/>
                <a:cs typeface="Arial"/>
              </a:rPr>
              <a:t>output</a:t>
            </a:r>
            <a:r>
              <a:rPr sz="1200" spc="-90">
                <a:solidFill>
                  <a:srgbClr val="424242"/>
                </a:solidFill>
                <a:latin typeface="Arial"/>
                <a:cs typeface="Arial"/>
              </a:rPr>
              <a:t> </a:t>
            </a:r>
            <a:r>
              <a:rPr sz="1200">
                <a:solidFill>
                  <a:srgbClr val="424242"/>
                </a:solidFill>
                <a:latin typeface="Arial"/>
                <a:cs typeface="Arial"/>
              </a:rPr>
              <a:t>vector</a:t>
            </a:r>
            <a:endParaRPr sz="1200">
              <a:latin typeface="Arial"/>
              <a:cs typeface="Arial"/>
            </a:endParaRPr>
          </a:p>
        </p:txBody>
      </p:sp>
      <p:sp>
        <p:nvSpPr>
          <p:cNvPr id="164" name="object 164"/>
          <p:cNvSpPr txBox="1"/>
          <p:nvPr/>
        </p:nvSpPr>
        <p:spPr>
          <a:xfrm>
            <a:off x="4351487" y="5646319"/>
            <a:ext cx="2146300" cy="577850"/>
          </a:xfrm>
          <a:prstGeom prst="rect">
            <a:avLst/>
          </a:prstGeom>
        </p:spPr>
        <p:txBody>
          <a:bodyPr vert="horz" wrap="square" lIns="0" tIns="106045" rIns="0" bIns="0" rtlCol="0">
            <a:spAutoFit/>
          </a:bodyPr>
          <a:lstStyle/>
          <a:p>
            <a:pPr marL="38100">
              <a:lnSpc>
                <a:spcPct val="100000"/>
              </a:lnSpc>
              <a:spcBef>
                <a:spcPts val="835"/>
              </a:spcBef>
            </a:pPr>
            <a:r>
              <a:rPr sz="1200" spc="-5">
                <a:solidFill>
                  <a:srgbClr val="424242"/>
                </a:solidFill>
                <a:latin typeface="Arial"/>
                <a:cs typeface="Arial"/>
              </a:rPr>
              <a:t>+1: bias </a:t>
            </a:r>
            <a:r>
              <a:rPr sz="1200">
                <a:solidFill>
                  <a:srgbClr val="424242"/>
                </a:solidFill>
                <a:latin typeface="Arial"/>
                <a:cs typeface="Arial"/>
              </a:rPr>
              <a:t>(constant)</a:t>
            </a:r>
            <a:r>
              <a:rPr sz="1200" spc="-25">
                <a:solidFill>
                  <a:srgbClr val="424242"/>
                </a:solidFill>
                <a:latin typeface="Arial"/>
                <a:cs typeface="Arial"/>
              </a:rPr>
              <a:t> </a:t>
            </a:r>
            <a:r>
              <a:rPr sz="1200" spc="-5">
                <a:solidFill>
                  <a:srgbClr val="424242"/>
                </a:solidFill>
                <a:latin typeface="Arial"/>
                <a:cs typeface="Arial"/>
              </a:rPr>
              <a:t>unit</a:t>
            </a:r>
            <a:endParaRPr sz="1200">
              <a:latin typeface="Arial"/>
              <a:cs typeface="Arial"/>
            </a:endParaRPr>
          </a:p>
          <a:p>
            <a:pPr marL="38100">
              <a:lnSpc>
                <a:spcPct val="100000"/>
              </a:lnSpc>
              <a:spcBef>
                <a:spcPts val="735"/>
              </a:spcBef>
            </a:pPr>
            <a:r>
              <a:rPr sz="1200" spc="-5">
                <a:solidFill>
                  <a:srgbClr val="424242"/>
                </a:solidFill>
                <a:latin typeface="Arial"/>
                <a:cs typeface="Arial"/>
              </a:rPr>
              <a:t>a</a:t>
            </a:r>
            <a:r>
              <a:rPr sz="1200" spc="-7" baseline="31250">
                <a:solidFill>
                  <a:srgbClr val="424242"/>
                </a:solidFill>
                <a:latin typeface="Arial"/>
                <a:cs typeface="Arial"/>
              </a:rPr>
              <a:t>(l)</a:t>
            </a:r>
            <a:r>
              <a:rPr sz="1200" spc="-5">
                <a:solidFill>
                  <a:srgbClr val="424242"/>
                </a:solidFill>
                <a:latin typeface="Arial"/>
                <a:cs typeface="Arial"/>
              </a:rPr>
              <a:t>: activation </a:t>
            </a:r>
            <a:r>
              <a:rPr sz="1200">
                <a:solidFill>
                  <a:srgbClr val="424242"/>
                </a:solidFill>
                <a:latin typeface="Arial"/>
                <a:cs typeface="Arial"/>
              </a:rPr>
              <a:t>vector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5" name="object 165"/>
          <p:cNvSpPr txBox="1"/>
          <p:nvPr/>
        </p:nvSpPr>
        <p:spPr>
          <a:xfrm>
            <a:off x="6705586" y="5739664"/>
            <a:ext cx="2002155" cy="208279"/>
          </a:xfrm>
          <a:prstGeom prst="rect">
            <a:avLst/>
          </a:prstGeom>
        </p:spPr>
        <p:txBody>
          <a:bodyPr vert="horz" wrap="square" lIns="0" tIns="12700" rIns="0" bIns="0" rtlCol="0">
            <a:spAutoFit/>
          </a:bodyPr>
          <a:lstStyle/>
          <a:p>
            <a:pPr marL="38100">
              <a:lnSpc>
                <a:spcPct val="100000"/>
              </a:lnSpc>
              <a:spcBef>
                <a:spcPts val="100"/>
              </a:spcBef>
            </a:pPr>
            <a:r>
              <a:rPr sz="1200" spc="-5">
                <a:solidFill>
                  <a:srgbClr val="424242"/>
                </a:solidFill>
                <a:latin typeface="Arial"/>
                <a:cs typeface="Arial"/>
              </a:rPr>
              <a:t>W</a:t>
            </a:r>
            <a:r>
              <a:rPr sz="1200" spc="-7" baseline="31250">
                <a:solidFill>
                  <a:srgbClr val="424242"/>
                </a:solidFill>
                <a:latin typeface="Arial"/>
                <a:cs typeface="Arial"/>
              </a:rPr>
              <a:t>(l)</a:t>
            </a:r>
            <a:r>
              <a:rPr sz="1200" spc="-5">
                <a:solidFill>
                  <a:srgbClr val="424242"/>
                </a:solidFill>
                <a:latin typeface="Arial"/>
                <a:cs typeface="Arial"/>
              </a:rPr>
              <a:t>: weight </a:t>
            </a:r>
            <a:r>
              <a:rPr sz="1200">
                <a:solidFill>
                  <a:srgbClr val="424242"/>
                </a:solidFill>
                <a:latin typeface="Arial"/>
                <a:cs typeface="Arial"/>
              </a:rPr>
              <a:t>matrix </a:t>
            </a:r>
            <a:r>
              <a:rPr sz="1200" spc="-5">
                <a:solidFill>
                  <a:srgbClr val="424242"/>
                </a:solidFill>
                <a:latin typeface="Arial"/>
                <a:cs typeface="Arial"/>
              </a:rPr>
              <a:t>for layer</a:t>
            </a:r>
            <a:r>
              <a:rPr sz="1200" spc="-6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sp>
        <p:nvSpPr>
          <p:cNvPr id="166" name="object 166"/>
          <p:cNvSpPr txBox="1"/>
          <p:nvPr/>
        </p:nvSpPr>
        <p:spPr>
          <a:xfrm>
            <a:off x="6705586" y="5958738"/>
            <a:ext cx="285115" cy="208279"/>
          </a:xfrm>
          <a:prstGeom prst="rect">
            <a:avLst/>
          </a:prstGeom>
        </p:spPr>
        <p:txBody>
          <a:bodyPr vert="horz" wrap="square" lIns="0" tIns="12700" rIns="0" bIns="0" rtlCol="0">
            <a:spAutoFit/>
          </a:bodyPr>
          <a:lstStyle/>
          <a:p>
            <a:pPr marL="38100">
              <a:lnSpc>
                <a:spcPct val="100000"/>
              </a:lnSpc>
              <a:spcBef>
                <a:spcPts val="100"/>
              </a:spcBef>
            </a:pPr>
            <a:r>
              <a:rPr sz="1800" spc="-7" baseline="-20833">
                <a:solidFill>
                  <a:srgbClr val="424242"/>
                </a:solidFill>
                <a:latin typeface="Arial"/>
                <a:cs typeface="Arial"/>
              </a:rPr>
              <a:t>z</a:t>
            </a:r>
            <a:r>
              <a:rPr sz="800" spc="-5">
                <a:solidFill>
                  <a:srgbClr val="424242"/>
                </a:solidFill>
                <a:latin typeface="Arial"/>
                <a:cs typeface="Arial"/>
              </a:rPr>
              <a:t>(l)</a:t>
            </a:r>
            <a:r>
              <a:rPr sz="1800" spc="-7" baseline="-20833">
                <a:solidFill>
                  <a:srgbClr val="424242"/>
                </a:solidFill>
                <a:latin typeface="Arial"/>
                <a:cs typeface="Arial"/>
              </a:rPr>
              <a:t>:</a:t>
            </a:r>
            <a:endParaRPr sz="1800" baseline="-20833">
              <a:latin typeface="Arial"/>
              <a:cs typeface="Arial"/>
            </a:endParaRPr>
          </a:p>
        </p:txBody>
      </p:sp>
      <p:sp>
        <p:nvSpPr>
          <p:cNvPr id="167" name="object 167"/>
          <p:cNvSpPr txBox="1"/>
          <p:nvPr/>
        </p:nvSpPr>
        <p:spPr>
          <a:xfrm>
            <a:off x="7066069" y="6015888"/>
            <a:ext cx="1092200"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424242"/>
                </a:solidFill>
                <a:latin typeface="Arial"/>
                <a:cs typeface="Arial"/>
              </a:rPr>
              <a:t>input into layer</a:t>
            </a:r>
            <a:r>
              <a:rPr sz="1200" spc="-80">
                <a:solidFill>
                  <a:srgbClr val="424242"/>
                </a:solidFill>
                <a:latin typeface="Arial"/>
                <a:cs typeface="Arial"/>
              </a:rPr>
              <a:t> </a:t>
            </a:r>
            <a:r>
              <a:rPr sz="1200">
                <a:solidFill>
                  <a:srgbClr val="424242"/>
                </a:solidFill>
                <a:latin typeface="Arial"/>
                <a:cs typeface="Arial"/>
              </a:rPr>
              <a:t>l</a:t>
            </a:r>
            <a:endParaRPr sz="1200">
              <a:latin typeface="Arial"/>
              <a:cs typeface="Arial"/>
            </a:endParaRPr>
          </a:p>
        </p:txBody>
      </p:sp>
      <p:grpSp>
        <p:nvGrpSpPr>
          <p:cNvPr id="168" name="object 168"/>
          <p:cNvGrpSpPr/>
          <p:nvPr/>
        </p:nvGrpSpPr>
        <p:grpSpPr>
          <a:xfrm>
            <a:off x="6712849" y="2042020"/>
            <a:ext cx="668020" cy="668020"/>
            <a:chOff x="6712849" y="2042020"/>
            <a:chExt cx="668020" cy="668020"/>
          </a:xfrm>
        </p:grpSpPr>
        <p:sp>
          <p:nvSpPr>
            <p:cNvPr id="169" name="object 169"/>
            <p:cNvSpPr/>
            <p:nvPr/>
          </p:nvSpPr>
          <p:spPr>
            <a:xfrm>
              <a:off x="6717611" y="2046783"/>
              <a:ext cx="658495" cy="658495"/>
            </a:xfrm>
            <a:custGeom>
              <a:avLst/>
              <a:gdLst/>
              <a:ahLst/>
              <a:cxnLst/>
              <a:rect l="l" t="t" r="r" b="b"/>
              <a:pathLst>
                <a:path w="658495" h="658494">
                  <a:moveTo>
                    <a:pt x="328949" y="657886"/>
                  </a:move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close/>
                </a:path>
              </a:pathLst>
            </a:custGeom>
            <a:solidFill>
              <a:srgbClr val="D8E9D3"/>
            </a:solidFill>
          </p:spPr>
          <p:txBody>
            <a:bodyPr wrap="square" lIns="0" tIns="0" rIns="0" bIns="0" rtlCol="0"/>
            <a:lstStyle/>
            <a:p>
              <a:endParaRPr/>
            </a:p>
          </p:txBody>
        </p:sp>
        <p:sp>
          <p:nvSpPr>
            <p:cNvPr id="170" name="object 170"/>
            <p:cNvSpPr/>
            <p:nvPr/>
          </p:nvSpPr>
          <p:spPr>
            <a:xfrm>
              <a:off x="6717611" y="2046783"/>
              <a:ext cx="658495" cy="658495"/>
            </a:xfrm>
            <a:custGeom>
              <a:avLst/>
              <a:gdLst/>
              <a:ahLst/>
              <a:cxnLst/>
              <a:rect l="l" t="t" r="r" b="b"/>
              <a:pathLst>
                <a:path w="658495" h="658494">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7"/>
                  </a:lnTo>
                  <a:lnTo>
                    <a:pt x="430753" y="16147"/>
                  </a:lnTo>
                  <a:lnTo>
                    <a:pt x="478158" y="35783"/>
                  </a:lnTo>
                  <a:lnTo>
                    <a:pt x="522051" y="62638"/>
                  </a:lnTo>
                  <a:lnTo>
                    <a:pt x="561548" y="96347"/>
                  </a:lnTo>
                  <a:lnTo>
                    <a:pt x="595262" y="135851"/>
                  </a:lnTo>
                  <a:lnTo>
                    <a:pt x="622118" y="179747"/>
                  </a:lnTo>
                  <a:lnTo>
                    <a:pt x="641753" y="227151"/>
                  </a:lnTo>
                  <a:lnTo>
                    <a:pt x="653801" y="277179"/>
                  </a:lnTo>
                  <a:lnTo>
                    <a:pt x="657898" y="328949"/>
                  </a:lnTo>
                  <a:lnTo>
                    <a:pt x="654332" y="377556"/>
                  </a:lnTo>
                  <a:lnTo>
                    <a:pt x="643971" y="423948"/>
                  </a:lnTo>
                  <a:lnTo>
                    <a:pt x="627325" y="467618"/>
                  </a:lnTo>
                  <a:lnTo>
                    <a:pt x="604903" y="508056"/>
                  </a:lnTo>
                  <a:lnTo>
                    <a:pt x="577213" y="544754"/>
                  </a:lnTo>
                  <a:lnTo>
                    <a:pt x="544764" y="577201"/>
                  </a:lnTo>
                  <a:lnTo>
                    <a:pt x="508066" y="604891"/>
                  </a:lnTo>
                  <a:lnTo>
                    <a:pt x="467626" y="627313"/>
                  </a:lnTo>
                  <a:lnTo>
                    <a:pt x="423954" y="643958"/>
                  </a:lnTo>
                  <a:lnTo>
                    <a:pt x="377559" y="654319"/>
                  </a:lnTo>
                  <a:lnTo>
                    <a:pt x="328949" y="657886"/>
                  </a:lnTo>
                  <a:lnTo>
                    <a:pt x="280339" y="654319"/>
                  </a:lnTo>
                  <a:lnTo>
                    <a:pt x="233944" y="643958"/>
                  </a:lnTo>
                  <a:lnTo>
                    <a:pt x="190272" y="627313"/>
                  </a:lnTo>
                  <a:lnTo>
                    <a:pt x="149832" y="604891"/>
                  </a:lnTo>
                  <a:lnTo>
                    <a:pt x="113134" y="577201"/>
                  </a:lnTo>
                  <a:lnTo>
                    <a:pt x="80685" y="544754"/>
                  </a:lnTo>
                  <a:lnTo>
                    <a:pt x="52995" y="508056"/>
                  </a:lnTo>
                  <a:lnTo>
                    <a:pt x="30573" y="467618"/>
                  </a:lnTo>
                  <a:lnTo>
                    <a:pt x="13927" y="423948"/>
                  </a:lnTo>
                  <a:lnTo>
                    <a:pt x="3566" y="377556"/>
                  </a:lnTo>
                  <a:lnTo>
                    <a:pt x="0" y="328949"/>
                  </a:lnTo>
                  <a:close/>
                </a:path>
              </a:pathLst>
            </a:custGeom>
            <a:ln w="9524">
              <a:solidFill>
                <a:srgbClr val="666666"/>
              </a:solidFill>
            </a:ln>
          </p:spPr>
          <p:txBody>
            <a:bodyPr wrap="square" lIns="0" tIns="0" rIns="0" bIns="0" rtlCol="0"/>
            <a:lstStyle/>
            <a:p>
              <a:endParaRPr/>
            </a:p>
          </p:txBody>
        </p:sp>
      </p:grpSp>
      <p:sp>
        <p:nvSpPr>
          <p:cNvPr id="171" name="object 171"/>
          <p:cNvSpPr txBox="1"/>
          <p:nvPr/>
        </p:nvSpPr>
        <p:spPr>
          <a:xfrm>
            <a:off x="6886986" y="2251145"/>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2" name="object 172"/>
          <p:cNvGrpSpPr/>
          <p:nvPr/>
        </p:nvGrpSpPr>
        <p:grpSpPr>
          <a:xfrm>
            <a:off x="6712849" y="2964206"/>
            <a:ext cx="668020" cy="668020"/>
            <a:chOff x="6712849" y="2964206"/>
            <a:chExt cx="668020" cy="668020"/>
          </a:xfrm>
        </p:grpSpPr>
        <p:sp>
          <p:nvSpPr>
            <p:cNvPr id="173" name="object 173"/>
            <p:cNvSpPr/>
            <p:nvPr/>
          </p:nvSpPr>
          <p:spPr>
            <a:xfrm>
              <a:off x="6717611" y="2968969"/>
              <a:ext cx="658495" cy="658495"/>
            </a:xfrm>
            <a:custGeom>
              <a:avLst/>
              <a:gdLst/>
              <a:ahLst/>
              <a:cxnLst/>
              <a:rect l="l" t="t" r="r" b="b"/>
              <a:pathLst>
                <a:path w="658495" h="658495">
                  <a:moveTo>
                    <a:pt x="328949" y="657923"/>
                  </a:move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close/>
                </a:path>
              </a:pathLst>
            </a:custGeom>
            <a:solidFill>
              <a:srgbClr val="D8E9D3"/>
            </a:solidFill>
          </p:spPr>
          <p:txBody>
            <a:bodyPr wrap="square" lIns="0" tIns="0" rIns="0" bIns="0" rtlCol="0"/>
            <a:lstStyle/>
            <a:p>
              <a:endParaRPr/>
            </a:p>
          </p:txBody>
        </p:sp>
        <p:sp>
          <p:nvSpPr>
            <p:cNvPr id="174" name="object 174"/>
            <p:cNvSpPr/>
            <p:nvPr/>
          </p:nvSpPr>
          <p:spPr>
            <a:xfrm>
              <a:off x="6717611" y="2968968"/>
              <a:ext cx="658495" cy="658495"/>
            </a:xfrm>
            <a:custGeom>
              <a:avLst/>
              <a:gdLst/>
              <a:ahLst/>
              <a:cxnLst/>
              <a:rect l="l" t="t" r="r" b="b"/>
              <a:pathLst>
                <a:path w="658495" h="658495">
                  <a:moveTo>
                    <a:pt x="0" y="328974"/>
                  </a:moveTo>
                  <a:lnTo>
                    <a:pt x="3566" y="280363"/>
                  </a:lnTo>
                  <a:lnTo>
                    <a:pt x="13927" y="233966"/>
                  </a:lnTo>
                  <a:lnTo>
                    <a:pt x="30573" y="190292"/>
                  </a:lnTo>
                  <a:lnTo>
                    <a:pt x="52995" y="149850"/>
                  </a:lnTo>
                  <a:lnTo>
                    <a:pt x="80685" y="113148"/>
                  </a:lnTo>
                  <a:lnTo>
                    <a:pt x="113134" y="80696"/>
                  </a:lnTo>
                  <a:lnTo>
                    <a:pt x="149832" y="53003"/>
                  </a:lnTo>
                  <a:lnTo>
                    <a:pt x="190272" y="30577"/>
                  </a:lnTo>
                  <a:lnTo>
                    <a:pt x="233944" y="13929"/>
                  </a:lnTo>
                  <a:lnTo>
                    <a:pt x="280339" y="3567"/>
                  </a:lnTo>
                  <a:lnTo>
                    <a:pt x="328949" y="0"/>
                  </a:lnTo>
                  <a:lnTo>
                    <a:pt x="380722" y="4099"/>
                  </a:lnTo>
                  <a:lnTo>
                    <a:pt x="430753" y="16152"/>
                  </a:lnTo>
                  <a:lnTo>
                    <a:pt x="478158" y="35791"/>
                  </a:lnTo>
                  <a:lnTo>
                    <a:pt x="522051" y="62646"/>
                  </a:lnTo>
                  <a:lnTo>
                    <a:pt x="561548" y="96349"/>
                  </a:lnTo>
                  <a:lnTo>
                    <a:pt x="595262" y="135859"/>
                  </a:lnTo>
                  <a:lnTo>
                    <a:pt x="622118" y="179760"/>
                  </a:lnTo>
                  <a:lnTo>
                    <a:pt x="641753" y="227168"/>
                  </a:lnTo>
                  <a:lnTo>
                    <a:pt x="653801" y="277200"/>
                  </a:lnTo>
                  <a:lnTo>
                    <a:pt x="657898" y="328974"/>
                  </a:lnTo>
                  <a:lnTo>
                    <a:pt x="654332" y="377578"/>
                  </a:lnTo>
                  <a:lnTo>
                    <a:pt x="643971" y="423970"/>
                  </a:lnTo>
                  <a:lnTo>
                    <a:pt x="627325" y="467640"/>
                  </a:lnTo>
                  <a:lnTo>
                    <a:pt x="604903" y="508080"/>
                  </a:lnTo>
                  <a:lnTo>
                    <a:pt x="577213" y="544779"/>
                  </a:lnTo>
                  <a:lnTo>
                    <a:pt x="544764" y="577229"/>
                  </a:lnTo>
                  <a:lnTo>
                    <a:pt x="508066" y="604921"/>
                  </a:lnTo>
                  <a:lnTo>
                    <a:pt x="467626" y="627346"/>
                  </a:lnTo>
                  <a:lnTo>
                    <a:pt x="423954" y="643994"/>
                  </a:lnTo>
                  <a:lnTo>
                    <a:pt x="377559" y="654356"/>
                  </a:lnTo>
                  <a:lnTo>
                    <a:pt x="328949" y="657923"/>
                  </a:lnTo>
                  <a:lnTo>
                    <a:pt x="280339" y="654356"/>
                  </a:lnTo>
                  <a:lnTo>
                    <a:pt x="233944" y="643994"/>
                  </a:lnTo>
                  <a:lnTo>
                    <a:pt x="190272" y="627346"/>
                  </a:lnTo>
                  <a:lnTo>
                    <a:pt x="149832" y="604921"/>
                  </a:lnTo>
                  <a:lnTo>
                    <a:pt x="113134" y="577229"/>
                  </a:lnTo>
                  <a:lnTo>
                    <a:pt x="80685" y="544779"/>
                  </a:lnTo>
                  <a:lnTo>
                    <a:pt x="52995" y="508080"/>
                  </a:lnTo>
                  <a:lnTo>
                    <a:pt x="30573" y="467640"/>
                  </a:lnTo>
                  <a:lnTo>
                    <a:pt x="13927" y="423970"/>
                  </a:lnTo>
                  <a:lnTo>
                    <a:pt x="3566" y="377578"/>
                  </a:lnTo>
                  <a:lnTo>
                    <a:pt x="0" y="328974"/>
                  </a:lnTo>
                  <a:close/>
                </a:path>
              </a:pathLst>
            </a:custGeom>
            <a:ln w="9524">
              <a:solidFill>
                <a:srgbClr val="666666"/>
              </a:solidFill>
            </a:ln>
          </p:spPr>
          <p:txBody>
            <a:bodyPr wrap="square" lIns="0" tIns="0" rIns="0" bIns="0" rtlCol="0"/>
            <a:lstStyle/>
            <a:p>
              <a:endParaRPr/>
            </a:p>
          </p:txBody>
        </p:sp>
      </p:grpSp>
      <p:sp>
        <p:nvSpPr>
          <p:cNvPr id="175" name="object 175"/>
          <p:cNvSpPr txBox="1"/>
          <p:nvPr/>
        </p:nvSpPr>
        <p:spPr>
          <a:xfrm>
            <a:off x="6886986" y="3173344"/>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76" name="object 176"/>
          <p:cNvGrpSpPr/>
          <p:nvPr/>
        </p:nvGrpSpPr>
        <p:grpSpPr>
          <a:xfrm>
            <a:off x="6712849" y="3886429"/>
            <a:ext cx="668020" cy="668020"/>
            <a:chOff x="6712849" y="3886429"/>
            <a:chExt cx="668020" cy="668020"/>
          </a:xfrm>
        </p:grpSpPr>
        <p:sp>
          <p:nvSpPr>
            <p:cNvPr id="177" name="object 177"/>
            <p:cNvSpPr/>
            <p:nvPr/>
          </p:nvSpPr>
          <p:spPr>
            <a:xfrm>
              <a:off x="6717611" y="3891192"/>
              <a:ext cx="658495" cy="658495"/>
            </a:xfrm>
            <a:custGeom>
              <a:avLst/>
              <a:gdLst/>
              <a:ahLst/>
              <a:cxnLst/>
              <a:rect l="l" t="t" r="r" b="b"/>
              <a:pathLst>
                <a:path w="658495" h="658495">
                  <a:moveTo>
                    <a:pt x="328949" y="657873"/>
                  </a:move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close/>
                </a:path>
              </a:pathLst>
            </a:custGeom>
            <a:solidFill>
              <a:srgbClr val="D8E9D3"/>
            </a:solidFill>
          </p:spPr>
          <p:txBody>
            <a:bodyPr wrap="square" lIns="0" tIns="0" rIns="0" bIns="0" rtlCol="0"/>
            <a:lstStyle/>
            <a:p>
              <a:endParaRPr/>
            </a:p>
          </p:txBody>
        </p:sp>
        <p:sp>
          <p:nvSpPr>
            <p:cNvPr id="178" name="object 178"/>
            <p:cNvSpPr/>
            <p:nvPr/>
          </p:nvSpPr>
          <p:spPr>
            <a:xfrm>
              <a:off x="6717611" y="3891192"/>
              <a:ext cx="658495" cy="658495"/>
            </a:xfrm>
            <a:custGeom>
              <a:avLst/>
              <a:gdLst/>
              <a:ahLst/>
              <a:cxnLst/>
              <a:rect l="l" t="t" r="r" b="b"/>
              <a:pathLst>
                <a:path w="658495" h="658495">
                  <a:moveTo>
                    <a:pt x="0" y="328949"/>
                  </a:moveTo>
                  <a:lnTo>
                    <a:pt x="3566" y="280339"/>
                  </a:lnTo>
                  <a:lnTo>
                    <a:pt x="13927" y="233944"/>
                  </a:lnTo>
                  <a:lnTo>
                    <a:pt x="30573" y="190272"/>
                  </a:lnTo>
                  <a:lnTo>
                    <a:pt x="52995" y="149832"/>
                  </a:lnTo>
                  <a:lnTo>
                    <a:pt x="80685" y="113134"/>
                  </a:lnTo>
                  <a:lnTo>
                    <a:pt x="113134" y="80685"/>
                  </a:lnTo>
                  <a:lnTo>
                    <a:pt x="149832" y="52995"/>
                  </a:lnTo>
                  <a:lnTo>
                    <a:pt x="190272" y="30573"/>
                  </a:lnTo>
                  <a:lnTo>
                    <a:pt x="233944" y="13927"/>
                  </a:lnTo>
                  <a:lnTo>
                    <a:pt x="280339" y="3566"/>
                  </a:lnTo>
                  <a:lnTo>
                    <a:pt x="328949" y="0"/>
                  </a:lnTo>
                  <a:lnTo>
                    <a:pt x="380722" y="4096"/>
                  </a:lnTo>
                  <a:lnTo>
                    <a:pt x="430753" y="16143"/>
                  </a:lnTo>
                  <a:lnTo>
                    <a:pt x="478158" y="35774"/>
                  </a:lnTo>
                  <a:lnTo>
                    <a:pt x="522051" y="62623"/>
                  </a:lnTo>
                  <a:lnTo>
                    <a:pt x="561548" y="96324"/>
                  </a:lnTo>
                  <a:lnTo>
                    <a:pt x="595262" y="135834"/>
                  </a:lnTo>
                  <a:lnTo>
                    <a:pt x="622118" y="179735"/>
                  </a:lnTo>
                  <a:lnTo>
                    <a:pt x="641753" y="227143"/>
                  </a:lnTo>
                  <a:lnTo>
                    <a:pt x="653801" y="277175"/>
                  </a:lnTo>
                  <a:lnTo>
                    <a:pt x="657898" y="328949"/>
                  </a:lnTo>
                  <a:lnTo>
                    <a:pt x="654332" y="377553"/>
                  </a:lnTo>
                  <a:lnTo>
                    <a:pt x="643971" y="423943"/>
                  </a:lnTo>
                  <a:lnTo>
                    <a:pt x="627325" y="467611"/>
                  </a:lnTo>
                  <a:lnTo>
                    <a:pt x="604903" y="508047"/>
                  </a:lnTo>
                  <a:lnTo>
                    <a:pt x="577213" y="544743"/>
                  </a:lnTo>
                  <a:lnTo>
                    <a:pt x="544764" y="577190"/>
                  </a:lnTo>
                  <a:lnTo>
                    <a:pt x="508066" y="604879"/>
                  </a:lnTo>
                  <a:lnTo>
                    <a:pt x="467626" y="627300"/>
                  </a:lnTo>
                  <a:lnTo>
                    <a:pt x="423954" y="643946"/>
                  </a:lnTo>
                  <a:lnTo>
                    <a:pt x="377559" y="654307"/>
                  </a:lnTo>
                  <a:lnTo>
                    <a:pt x="328949" y="657873"/>
                  </a:lnTo>
                  <a:lnTo>
                    <a:pt x="280339" y="654307"/>
                  </a:lnTo>
                  <a:lnTo>
                    <a:pt x="233944" y="643946"/>
                  </a:lnTo>
                  <a:lnTo>
                    <a:pt x="190272" y="627300"/>
                  </a:lnTo>
                  <a:lnTo>
                    <a:pt x="149832" y="604879"/>
                  </a:lnTo>
                  <a:lnTo>
                    <a:pt x="113134" y="577190"/>
                  </a:lnTo>
                  <a:lnTo>
                    <a:pt x="80685" y="544743"/>
                  </a:lnTo>
                  <a:lnTo>
                    <a:pt x="52995" y="508047"/>
                  </a:lnTo>
                  <a:lnTo>
                    <a:pt x="30573" y="467611"/>
                  </a:lnTo>
                  <a:lnTo>
                    <a:pt x="13927" y="423943"/>
                  </a:lnTo>
                  <a:lnTo>
                    <a:pt x="3566" y="377553"/>
                  </a:lnTo>
                  <a:lnTo>
                    <a:pt x="0" y="328949"/>
                  </a:lnTo>
                  <a:close/>
                </a:path>
              </a:pathLst>
            </a:custGeom>
            <a:ln w="9524">
              <a:solidFill>
                <a:srgbClr val="666666"/>
              </a:solidFill>
            </a:ln>
          </p:spPr>
          <p:txBody>
            <a:bodyPr wrap="square" lIns="0" tIns="0" rIns="0" bIns="0" rtlCol="0"/>
            <a:lstStyle/>
            <a:p>
              <a:endParaRPr/>
            </a:p>
          </p:txBody>
        </p:sp>
      </p:grpSp>
      <p:sp>
        <p:nvSpPr>
          <p:cNvPr id="179" name="object 179"/>
          <p:cNvSpPr txBox="1"/>
          <p:nvPr/>
        </p:nvSpPr>
        <p:spPr>
          <a:xfrm>
            <a:off x="6886986" y="4095543"/>
            <a:ext cx="292100" cy="238760"/>
          </a:xfrm>
          <a:prstGeom prst="rect">
            <a:avLst/>
          </a:prstGeom>
        </p:spPr>
        <p:txBody>
          <a:bodyPr vert="horz" wrap="square" lIns="0" tIns="12700" rIns="0" bIns="0" rtlCol="0">
            <a:spAutoFit/>
          </a:bodyPr>
          <a:lstStyle/>
          <a:p>
            <a:pPr marL="12700">
              <a:lnSpc>
                <a:spcPct val="100000"/>
              </a:lnSpc>
              <a:spcBef>
                <a:spcPts val="100"/>
              </a:spcBef>
            </a:pPr>
            <a:r>
              <a:rPr sz="1400" spc="-5">
                <a:latin typeface="Arial"/>
                <a:cs typeface="Arial"/>
              </a:rPr>
              <a:t>SM</a:t>
            </a:r>
            <a:endParaRPr sz="1400">
              <a:latin typeface="Arial"/>
              <a:cs typeface="Arial"/>
            </a:endParaRPr>
          </a:p>
        </p:txBody>
      </p:sp>
      <p:grpSp>
        <p:nvGrpSpPr>
          <p:cNvPr id="180" name="object 180"/>
          <p:cNvGrpSpPr/>
          <p:nvPr/>
        </p:nvGrpSpPr>
        <p:grpSpPr>
          <a:xfrm>
            <a:off x="1734284" y="1471509"/>
            <a:ext cx="6978015" cy="3557904"/>
            <a:chOff x="1734284" y="1471509"/>
            <a:chExt cx="6978015" cy="3557904"/>
          </a:xfrm>
        </p:grpSpPr>
        <p:sp>
          <p:nvSpPr>
            <p:cNvPr id="181" name="object 181"/>
            <p:cNvSpPr/>
            <p:nvPr/>
          </p:nvSpPr>
          <p:spPr>
            <a:xfrm>
              <a:off x="7432660" y="2375732"/>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2" name="object 182"/>
            <p:cNvSpPr/>
            <p:nvPr/>
          </p:nvSpPr>
          <p:spPr>
            <a:xfrm>
              <a:off x="7389435" y="2360000"/>
              <a:ext cx="43815" cy="31750"/>
            </a:xfrm>
            <a:custGeom>
              <a:avLst/>
              <a:gdLst/>
              <a:ahLst/>
              <a:cxnLst/>
              <a:rect l="l" t="t" r="r" b="b"/>
              <a:pathLst>
                <a:path w="43815" h="31750">
                  <a:moveTo>
                    <a:pt x="43224" y="31464"/>
                  </a:moveTo>
                  <a:lnTo>
                    <a:pt x="0" y="15732"/>
                  </a:lnTo>
                  <a:lnTo>
                    <a:pt x="43224" y="0"/>
                  </a:lnTo>
                  <a:lnTo>
                    <a:pt x="43224" y="31464"/>
                  </a:lnTo>
                  <a:close/>
                </a:path>
              </a:pathLst>
            </a:custGeom>
            <a:solidFill>
              <a:srgbClr val="666666"/>
            </a:solidFill>
          </p:spPr>
          <p:txBody>
            <a:bodyPr wrap="square" lIns="0" tIns="0" rIns="0" bIns="0" rtlCol="0"/>
            <a:lstStyle/>
            <a:p>
              <a:endParaRPr/>
            </a:p>
          </p:txBody>
        </p:sp>
        <p:sp>
          <p:nvSpPr>
            <p:cNvPr id="183" name="object 183"/>
            <p:cNvSpPr/>
            <p:nvPr/>
          </p:nvSpPr>
          <p:spPr>
            <a:xfrm>
              <a:off x="7389435" y="2360000"/>
              <a:ext cx="43815" cy="31750"/>
            </a:xfrm>
            <a:custGeom>
              <a:avLst/>
              <a:gdLst/>
              <a:ahLst/>
              <a:cxnLst/>
              <a:rect l="l" t="t" r="r" b="b"/>
              <a:pathLst>
                <a:path w="43815" h="31750">
                  <a:moveTo>
                    <a:pt x="43224" y="0"/>
                  </a:moveTo>
                  <a:lnTo>
                    <a:pt x="0" y="15732"/>
                  </a:lnTo>
                  <a:lnTo>
                    <a:pt x="43224" y="31464"/>
                  </a:lnTo>
                  <a:lnTo>
                    <a:pt x="43224" y="0"/>
                  </a:lnTo>
                  <a:close/>
                </a:path>
              </a:pathLst>
            </a:custGeom>
            <a:ln w="9524">
              <a:solidFill>
                <a:srgbClr val="666666"/>
              </a:solidFill>
            </a:ln>
          </p:spPr>
          <p:txBody>
            <a:bodyPr wrap="square" lIns="0" tIns="0" rIns="0" bIns="0" rtlCol="0"/>
            <a:lstStyle/>
            <a:p>
              <a:endParaRPr/>
            </a:p>
          </p:txBody>
        </p:sp>
        <p:sp>
          <p:nvSpPr>
            <p:cNvPr id="184" name="object 184"/>
            <p:cNvSpPr/>
            <p:nvPr/>
          </p:nvSpPr>
          <p:spPr>
            <a:xfrm>
              <a:off x="7389485" y="3286543"/>
              <a:ext cx="43815" cy="31750"/>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185" name="object 185"/>
            <p:cNvSpPr/>
            <p:nvPr/>
          </p:nvSpPr>
          <p:spPr>
            <a:xfrm>
              <a:off x="7389485" y="3286543"/>
              <a:ext cx="43815" cy="31750"/>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186" name="object 186"/>
            <p:cNvSpPr/>
            <p:nvPr/>
          </p:nvSpPr>
          <p:spPr>
            <a:xfrm>
              <a:off x="7432710" y="4220141"/>
              <a:ext cx="433705" cy="0"/>
            </a:xfrm>
            <a:custGeom>
              <a:avLst/>
              <a:gdLst/>
              <a:ahLst/>
              <a:cxnLst/>
              <a:rect l="l" t="t" r="r" b="b"/>
              <a:pathLst>
                <a:path w="433704">
                  <a:moveTo>
                    <a:pt x="0" y="0"/>
                  </a:moveTo>
                  <a:lnTo>
                    <a:pt x="433349" y="0"/>
                  </a:lnTo>
                </a:path>
              </a:pathLst>
            </a:custGeom>
            <a:ln w="9524">
              <a:solidFill>
                <a:srgbClr val="666666"/>
              </a:solidFill>
            </a:ln>
          </p:spPr>
          <p:txBody>
            <a:bodyPr wrap="square" lIns="0" tIns="0" rIns="0" bIns="0" rtlCol="0"/>
            <a:lstStyle/>
            <a:p>
              <a:endParaRPr/>
            </a:p>
          </p:txBody>
        </p:sp>
        <p:sp>
          <p:nvSpPr>
            <p:cNvPr id="187" name="object 187"/>
            <p:cNvSpPr/>
            <p:nvPr/>
          </p:nvSpPr>
          <p:spPr>
            <a:xfrm>
              <a:off x="7389485" y="4204391"/>
              <a:ext cx="43815" cy="31750"/>
            </a:xfrm>
            <a:custGeom>
              <a:avLst/>
              <a:gdLst/>
              <a:ahLst/>
              <a:cxnLst/>
              <a:rect l="l" t="t" r="r" b="b"/>
              <a:pathLst>
                <a:path w="43815" h="31750">
                  <a:moveTo>
                    <a:pt x="43224" y="31474"/>
                  </a:moveTo>
                  <a:lnTo>
                    <a:pt x="0" y="15749"/>
                  </a:lnTo>
                  <a:lnTo>
                    <a:pt x="43224" y="0"/>
                  </a:lnTo>
                  <a:lnTo>
                    <a:pt x="43224" y="31474"/>
                  </a:lnTo>
                  <a:close/>
                </a:path>
              </a:pathLst>
            </a:custGeom>
            <a:solidFill>
              <a:srgbClr val="666666"/>
            </a:solidFill>
          </p:spPr>
          <p:txBody>
            <a:bodyPr wrap="square" lIns="0" tIns="0" rIns="0" bIns="0" rtlCol="0"/>
            <a:lstStyle/>
            <a:p>
              <a:endParaRPr/>
            </a:p>
          </p:txBody>
        </p:sp>
        <p:sp>
          <p:nvSpPr>
            <p:cNvPr id="188" name="object 188"/>
            <p:cNvSpPr/>
            <p:nvPr/>
          </p:nvSpPr>
          <p:spPr>
            <a:xfrm>
              <a:off x="7389485" y="4204391"/>
              <a:ext cx="43815" cy="31750"/>
            </a:xfrm>
            <a:custGeom>
              <a:avLst/>
              <a:gdLst/>
              <a:ahLst/>
              <a:cxnLst/>
              <a:rect l="l" t="t" r="r" b="b"/>
              <a:pathLst>
                <a:path w="43815" h="31750">
                  <a:moveTo>
                    <a:pt x="43224" y="0"/>
                  </a:moveTo>
                  <a:lnTo>
                    <a:pt x="0" y="15749"/>
                  </a:lnTo>
                  <a:lnTo>
                    <a:pt x="43224" y="31474"/>
                  </a:lnTo>
                  <a:lnTo>
                    <a:pt x="43224" y="0"/>
                  </a:lnTo>
                  <a:close/>
                </a:path>
              </a:pathLst>
            </a:custGeom>
            <a:ln w="9524">
              <a:solidFill>
                <a:srgbClr val="666666"/>
              </a:solidFill>
            </a:ln>
          </p:spPr>
          <p:txBody>
            <a:bodyPr wrap="square" lIns="0" tIns="0" rIns="0" bIns="0" rtlCol="0"/>
            <a:lstStyle/>
            <a:p>
              <a:endParaRPr/>
            </a:p>
          </p:txBody>
        </p:sp>
        <p:sp>
          <p:nvSpPr>
            <p:cNvPr id="189" name="object 189"/>
            <p:cNvSpPr/>
            <p:nvPr/>
          </p:nvSpPr>
          <p:spPr>
            <a:xfrm>
              <a:off x="1748571" y="1485796"/>
              <a:ext cx="6949440" cy="3529329"/>
            </a:xfrm>
            <a:custGeom>
              <a:avLst/>
              <a:gdLst/>
              <a:ahLst/>
              <a:cxnLst/>
              <a:rect l="l" t="t" r="r" b="b"/>
              <a:pathLst>
                <a:path w="6949440" h="3529329">
                  <a:moveTo>
                    <a:pt x="0" y="588161"/>
                  </a:moveTo>
                  <a:lnTo>
                    <a:pt x="1949" y="539923"/>
                  </a:lnTo>
                  <a:lnTo>
                    <a:pt x="7698" y="492758"/>
                  </a:lnTo>
                  <a:lnTo>
                    <a:pt x="17093" y="446819"/>
                  </a:lnTo>
                  <a:lnTo>
                    <a:pt x="29984" y="402257"/>
                  </a:lnTo>
                  <a:lnTo>
                    <a:pt x="46220" y="359222"/>
                  </a:lnTo>
                  <a:lnTo>
                    <a:pt x="65649" y="317867"/>
                  </a:lnTo>
                  <a:lnTo>
                    <a:pt x="88120" y="278343"/>
                  </a:lnTo>
                  <a:lnTo>
                    <a:pt x="113481" y="240801"/>
                  </a:lnTo>
                  <a:lnTo>
                    <a:pt x="141581" y="205392"/>
                  </a:lnTo>
                  <a:lnTo>
                    <a:pt x="172268" y="172268"/>
                  </a:lnTo>
                  <a:lnTo>
                    <a:pt x="205392" y="141581"/>
                  </a:lnTo>
                  <a:lnTo>
                    <a:pt x="240801" y="113481"/>
                  </a:lnTo>
                  <a:lnTo>
                    <a:pt x="278343" y="88120"/>
                  </a:lnTo>
                  <a:lnTo>
                    <a:pt x="317867" y="65649"/>
                  </a:lnTo>
                  <a:lnTo>
                    <a:pt x="359222" y="46220"/>
                  </a:lnTo>
                  <a:lnTo>
                    <a:pt x="402257" y="29984"/>
                  </a:lnTo>
                  <a:lnTo>
                    <a:pt x="446819" y="17093"/>
                  </a:lnTo>
                  <a:lnTo>
                    <a:pt x="492758" y="7698"/>
                  </a:lnTo>
                  <a:lnTo>
                    <a:pt x="539923" y="1949"/>
                  </a:lnTo>
                  <a:lnTo>
                    <a:pt x="588161" y="0"/>
                  </a:lnTo>
                  <a:lnTo>
                    <a:pt x="6360737" y="0"/>
                  </a:lnTo>
                  <a:lnTo>
                    <a:pt x="6412447" y="2276"/>
                  </a:lnTo>
                  <a:lnTo>
                    <a:pt x="6463414" y="9030"/>
                  </a:lnTo>
                  <a:lnTo>
                    <a:pt x="6513367" y="20150"/>
                  </a:lnTo>
                  <a:lnTo>
                    <a:pt x="6562035" y="35524"/>
                  </a:lnTo>
                  <a:lnTo>
                    <a:pt x="6609146" y="55039"/>
                  </a:lnTo>
                  <a:lnTo>
                    <a:pt x="6654431" y="78583"/>
                  </a:lnTo>
                  <a:lnTo>
                    <a:pt x="6697617" y="106043"/>
                  </a:lnTo>
                  <a:lnTo>
                    <a:pt x="6738434" y="137309"/>
                  </a:lnTo>
                  <a:lnTo>
                    <a:pt x="6776611" y="172267"/>
                  </a:lnTo>
                  <a:lnTo>
                    <a:pt x="6811569" y="210444"/>
                  </a:lnTo>
                  <a:lnTo>
                    <a:pt x="6842835" y="251263"/>
                  </a:lnTo>
                  <a:lnTo>
                    <a:pt x="6870297" y="294450"/>
                  </a:lnTo>
                  <a:lnTo>
                    <a:pt x="6893842" y="339736"/>
                  </a:lnTo>
                  <a:lnTo>
                    <a:pt x="6913358" y="386849"/>
                  </a:lnTo>
                  <a:lnTo>
                    <a:pt x="6928733" y="435519"/>
                  </a:lnTo>
                  <a:lnTo>
                    <a:pt x="6939854" y="485475"/>
                  </a:lnTo>
                  <a:lnTo>
                    <a:pt x="6946609" y="536446"/>
                  </a:lnTo>
                  <a:lnTo>
                    <a:pt x="6948886" y="588161"/>
                  </a:lnTo>
                  <a:lnTo>
                    <a:pt x="6948886" y="2940744"/>
                  </a:lnTo>
                  <a:lnTo>
                    <a:pt x="6946936" y="2988981"/>
                  </a:lnTo>
                  <a:lnTo>
                    <a:pt x="6941188" y="3036144"/>
                  </a:lnTo>
                  <a:lnTo>
                    <a:pt x="6931792" y="3082082"/>
                  </a:lnTo>
                  <a:lnTo>
                    <a:pt x="6918901" y="3126644"/>
                  </a:lnTo>
                  <a:lnTo>
                    <a:pt x="6902666" y="3169677"/>
                  </a:lnTo>
                  <a:lnTo>
                    <a:pt x="6883237" y="3211031"/>
                  </a:lnTo>
                  <a:lnTo>
                    <a:pt x="6860767" y="3250555"/>
                  </a:lnTo>
                  <a:lnTo>
                    <a:pt x="6835407" y="3288096"/>
                  </a:lnTo>
                  <a:lnTo>
                    <a:pt x="6807307" y="3323504"/>
                  </a:lnTo>
                  <a:lnTo>
                    <a:pt x="6776620" y="3356627"/>
                  </a:lnTo>
                  <a:lnTo>
                    <a:pt x="6743497" y="3387314"/>
                  </a:lnTo>
                  <a:lnTo>
                    <a:pt x="6708089" y="3415413"/>
                  </a:lnTo>
                  <a:lnTo>
                    <a:pt x="6670548" y="3440774"/>
                  </a:lnTo>
                  <a:lnTo>
                    <a:pt x="6631024" y="3463244"/>
                  </a:lnTo>
                  <a:lnTo>
                    <a:pt x="6589670" y="3482673"/>
                  </a:lnTo>
                  <a:lnTo>
                    <a:pt x="6546637" y="3498908"/>
                  </a:lnTo>
                  <a:lnTo>
                    <a:pt x="6502075" y="3511799"/>
                  </a:lnTo>
                  <a:lnTo>
                    <a:pt x="6456137" y="3521194"/>
                  </a:lnTo>
                  <a:lnTo>
                    <a:pt x="6408974" y="3526943"/>
                  </a:lnTo>
                  <a:lnTo>
                    <a:pt x="6360737" y="3528892"/>
                  </a:lnTo>
                  <a:lnTo>
                    <a:pt x="588161" y="3528892"/>
                  </a:lnTo>
                  <a:lnTo>
                    <a:pt x="539923" y="3526943"/>
                  </a:lnTo>
                  <a:lnTo>
                    <a:pt x="492758" y="3521194"/>
                  </a:lnTo>
                  <a:lnTo>
                    <a:pt x="446819" y="3511799"/>
                  </a:lnTo>
                  <a:lnTo>
                    <a:pt x="402257" y="3498908"/>
                  </a:lnTo>
                  <a:lnTo>
                    <a:pt x="359222" y="3482673"/>
                  </a:lnTo>
                  <a:lnTo>
                    <a:pt x="317867" y="3463244"/>
                  </a:lnTo>
                  <a:lnTo>
                    <a:pt x="278343" y="3440774"/>
                  </a:lnTo>
                  <a:lnTo>
                    <a:pt x="240801" y="3415413"/>
                  </a:lnTo>
                  <a:lnTo>
                    <a:pt x="205392" y="3387314"/>
                  </a:lnTo>
                  <a:lnTo>
                    <a:pt x="172268" y="3356627"/>
                  </a:lnTo>
                  <a:lnTo>
                    <a:pt x="141581" y="3323504"/>
                  </a:lnTo>
                  <a:lnTo>
                    <a:pt x="113481" y="3288096"/>
                  </a:lnTo>
                  <a:lnTo>
                    <a:pt x="88120" y="3250555"/>
                  </a:lnTo>
                  <a:lnTo>
                    <a:pt x="65649" y="3211031"/>
                  </a:lnTo>
                  <a:lnTo>
                    <a:pt x="46220" y="3169677"/>
                  </a:lnTo>
                  <a:lnTo>
                    <a:pt x="29984" y="3126644"/>
                  </a:lnTo>
                  <a:lnTo>
                    <a:pt x="17093" y="3082082"/>
                  </a:lnTo>
                  <a:lnTo>
                    <a:pt x="7698" y="3036144"/>
                  </a:lnTo>
                  <a:lnTo>
                    <a:pt x="1949" y="2988981"/>
                  </a:lnTo>
                  <a:lnTo>
                    <a:pt x="0" y="2940744"/>
                  </a:lnTo>
                  <a:lnTo>
                    <a:pt x="0" y="588161"/>
                  </a:lnTo>
                  <a:close/>
                </a:path>
              </a:pathLst>
            </a:custGeom>
            <a:ln w="28574">
              <a:solidFill>
                <a:srgbClr val="CC0000"/>
              </a:solidFill>
            </a:ln>
          </p:spPr>
          <p:txBody>
            <a:bodyPr wrap="square" lIns="0" tIns="0" rIns="0" bIns="0" rtlCol="0"/>
            <a:lstStyle/>
            <a:p>
              <a:endParaRPr/>
            </a:p>
          </p:txBody>
        </p:sp>
      </p:grpSp>
      <p:sp>
        <p:nvSpPr>
          <p:cNvPr id="190" name="object 190"/>
          <p:cNvSpPr txBox="1">
            <a:spLocks noGrp="1"/>
          </p:cNvSpPr>
          <p:nvPr>
            <p:ph type="title"/>
          </p:nvPr>
        </p:nvSpPr>
        <p:spPr>
          <a:xfrm>
            <a:off x="944272" y="429181"/>
            <a:ext cx="2769235" cy="391160"/>
          </a:xfrm>
          <a:prstGeom prst="rect">
            <a:avLst/>
          </a:prstGeom>
        </p:spPr>
        <p:txBody>
          <a:bodyPr vert="horz" wrap="square" lIns="0" tIns="12700" rIns="0" bIns="0" rtlCol="0">
            <a:spAutoFit/>
          </a:bodyPr>
          <a:lstStyle/>
          <a:p>
            <a:pPr marL="12700">
              <a:lnSpc>
                <a:spcPct val="100000"/>
              </a:lnSpc>
              <a:spcBef>
                <a:spcPts val="100"/>
              </a:spcBef>
            </a:pPr>
            <a:r>
              <a:rPr sz="2400" spc="-140">
                <a:solidFill>
                  <a:srgbClr val="000000"/>
                </a:solidFill>
              </a:rPr>
              <a:t>Back</a:t>
            </a:r>
            <a:r>
              <a:rPr sz="2400" spc="-260">
                <a:solidFill>
                  <a:srgbClr val="000000"/>
                </a:solidFill>
              </a:rPr>
              <a:t> </a:t>
            </a:r>
            <a:r>
              <a:rPr sz="2400" spc="-125">
                <a:solidFill>
                  <a:srgbClr val="000000"/>
                </a:solidFill>
              </a:rPr>
              <a:t>Propagation</a:t>
            </a:r>
            <a:endParaRPr sz="2400"/>
          </a:p>
        </p:txBody>
      </p:sp>
      <p:grpSp>
        <p:nvGrpSpPr>
          <p:cNvPr id="191" name="object 191"/>
          <p:cNvGrpSpPr/>
          <p:nvPr/>
        </p:nvGrpSpPr>
        <p:grpSpPr>
          <a:xfrm>
            <a:off x="7827934" y="161799"/>
            <a:ext cx="798830" cy="652145"/>
            <a:chOff x="7827934" y="161799"/>
            <a:chExt cx="798830" cy="652145"/>
          </a:xfrm>
        </p:grpSpPr>
        <p:sp>
          <p:nvSpPr>
            <p:cNvPr id="192" name="object 192"/>
            <p:cNvSpPr/>
            <p:nvPr/>
          </p:nvSpPr>
          <p:spPr>
            <a:xfrm>
              <a:off x="7964384" y="197099"/>
              <a:ext cx="661998" cy="616561"/>
            </a:xfrm>
            <a:prstGeom prst="rect">
              <a:avLst/>
            </a:prstGeom>
            <a:blipFill>
              <a:blip r:embed="rId3" cstate="print"/>
              <a:stretch>
                <a:fillRect/>
              </a:stretch>
            </a:blipFill>
          </p:spPr>
          <p:txBody>
            <a:bodyPr wrap="square" lIns="0" tIns="0" rIns="0" bIns="0" rtlCol="0"/>
            <a:lstStyle/>
            <a:p>
              <a:endParaRPr/>
            </a:p>
          </p:txBody>
        </p:sp>
        <p:sp>
          <p:nvSpPr>
            <p:cNvPr id="193" name="object 193"/>
            <p:cNvSpPr/>
            <p:nvPr/>
          </p:nvSpPr>
          <p:spPr>
            <a:xfrm>
              <a:off x="7866034" y="199899"/>
              <a:ext cx="703580" cy="464820"/>
            </a:xfrm>
            <a:custGeom>
              <a:avLst/>
              <a:gdLst/>
              <a:ahLst/>
              <a:cxnLst/>
              <a:rect l="l" t="t" r="r" b="b"/>
              <a:pathLst>
                <a:path w="703579" h="464820">
                  <a:moveTo>
                    <a:pt x="0" y="201049"/>
                  </a:moveTo>
                  <a:lnTo>
                    <a:pt x="263699" y="464749"/>
                  </a:lnTo>
                </a:path>
                <a:path w="703579" h="464820">
                  <a:moveTo>
                    <a:pt x="263699" y="439499"/>
                  </a:moveTo>
                  <a:lnTo>
                    <a:pt x="703198" y="0"/>
                  </a:lnTo>
                </a:path>
              </a:pathLst>
            </a:custGeom>
            <a:ln w="76199">
              <a:solidFill>
                <a:srgbClr val="00FF00"/>
              </a:solidFill>
            </a:ln>
          </p:spPr>
          <p:txBody>
            <a:bodyPr wrap="square" lIns="0" tIns="0" rIns="0" bIns="0" rtlCol="0"/>
            <a:lstStyle/>
            <a:p>
              <a:endParaRPr/>
            </a:p>
          </p:txBody>
        </p:sp>
      </p:grpSp>
      <p:grpSp>
        <p:nvGrpSpPr>
          <p:cNvPr id="194" name="object 194"/>
          <p:cNvGrpSpPr/>
          <p:nvPr/>
        </p:nvGrpSpPr>
        <p:grpSpPr>
          <a:xfrm>
            <a:off x="5614613" y="161799"/>
            <a:ext cx="779780" cy="665480"/>
            <a:chOff x="5614613" y="161799"/>
            <a:chExt cx="779780" cy="665480"/>
          </a:xfrm>
        </p:grpSpPr>
        <p:sp>
          <p:nvSpPr>
            <p:cNvPr id="195" name="object 195"/>
            <p:cNvSpPr/>
            <p:nvPr/>
          </p:nvSpPr>
          <p:spPr>
            <a:xfrm>
              <a:off x="5659088" y="184040"/>
              <a:ext cx="690466" cy="642667"/>
            </a:xfrm>
            <a:prstGeom prst="rect">
              <a:avLst/>
            </a:prstGeom>
            <a:blipFill>
              <a:blip r:embed="rId2" cstate="print"/>
              <a:stretch>
                <a:fillRect/>
              </a:stretch>
            </a:blipFill>
          </p:spPr>
          <p:txBody>
            <a:bodyPr wrap="square" lIns="0" tIns="0" rIns="0" bIns="0" rtlCol="0"/>
            <a:lstStyle/>
            <a:p>
              <a:endParaRPr/>
            </a:p>
          </p:txBody>
        </p:sp>
        <p:sp>
          <p:nvSpPr>
            <p:cNvPr id="196" name="object 196"/>
            <p:cNvSpPr/>
            <p:nvPr/>
          </p:nvSpPr>
          <p:spPr>
            <a:xfrm>
              <a:off x="5652713" y="199899"/>
              <a:ext cx="703580" cy="464820"/>
            </a:xfrm>
            <a:custGeom>
              <a:avLst/>
              <a:gdLst/>
              <a:ahLst/>
              <a:cxnLst/>
              <a:rect l="l" t="t" r="r" b="b"/>
              <a:pathLst>
                <a:path w="703579" h="464820">
                  <a:moveTo>
                    <a:pt x="0" y="201049"/>
                  </a:moveTo>
                  <a:lnTo>
                    <a:pt x="263699" y="464749"/>
                  </a:lnTo>
                </a:path>
                <a:path w="703579" h="464820">
                  <a:moveTo>
                    <a:pt x="263699" y="439499"/>
                  </a:moveTo>
                  <a:lnTo>
                    <a:pt x="703198" y="0"/>
                  </a:lnTo>
                </a:path>
              </a:pathLst>
            </a:custGeom>
            <a:ln w="76199">
              <a:solidFill>
                <a:srgbClr val="00FF00"/>
              </a:solidFill>
            </a:ln>
          </p:spPr>
          <p:txBody>
            <a:bodyPr wrap="square" lIns="0" tIns="0" rIns="0" bIns="0" rtlCol="0"/>
            <a:lstStyle/>
            <a:p>
              <a:endParaRPr/>
            </a:p>
          </p:txBody>
        </p:sp>
      </p:grpSp>
      <p:grpSp>
        <p:nvGrpSpPr>
          <p:cNvPr id="197" name="object 197"/>
          <p:cNvGrpSpPr/>
          <p:nvPr/>
        </p:nvGrpSpPr>
        <p:grpSpPr>
          <a:xfrm>
            <a:off x="6812511" y="161799"/>
            <a:ext cx="779780" cy="652145"/>
            <a:chOff x="6812511" y="161799"/>
            <a:chExt cx="779780" cy="652145"/>
          </a:xfrm>
        </p:grpSpPr>
        <p:sp>
          <p:nvSpPr>
            <p:cNvPr id="198" name="object 198"/>
            <p:cNvSpPr/>
            <p:nvPr/>
          </p:nvSpPr>
          <p:spPr>
            <a:xfrm>
              <a:off x="6871236" y="197299"/>
              <a:ext cx="661998" cy="616171"/>
            </a:xfrm>
            <a:prstGeom prst="rect">
              <a:avLst/>
            </a:prstGeom>
            <a:blipFill>
              <a:blip r:embed="rId4" cstate="print"/>
              <a:stretch>
                <a:fillRect/>
              </a:stretch>
            </a:blipFill>
          </p:spPr>
          <p:txBody>
            <a:bodyPr wrap="square" lIns="0" tIns="0" rIns="0" bIns="0" rtlCol="0"/>
            <a:lstStyle/>
            <a:p>
              <a:endParaRPr/>
            </a:p>
          </p:txBody>
        </p:sp>
        <p:sp>
          <p:nvSpPr>
            <p:cNvPr id="199" name="object 199"/>
            <p:cNvSpPr/>
            <p:nvPr/>
          </p:nvSpPr>
          <p:spPr>
            <a:xfrm>
              <a:off x="6850611" y="199899"/>
              <a:ext cx="703580" cy="464820"/>
            </a:xfrm>
            <a:custGeom>
              <a:avLst/>
              <a:gdLst/>
              <a:ahLst/>
              <a:cxnLst/>
              <a:rect l="l" t="t" r="r" b="b"/>
              <a:pathLst>
                <a:path w="703579" h="464820">
                  <a:moveTo>
                    <a:pt x="0" y="201049"/>
                  </a:moveTo>
                  <a:lnTo>
                    <a:pt x="263699" y="464749"/>
                  </a:lnTo>
                </a:path>
                <a:path w="703579" h="464820">
                  <a:moveTo>
                    <a:pt x="263699" y="439499"/>
                  </a:moveTo>
                  <a:lnTo>
                    <a:pt x="703198" y="0"/>
                  </a:lnTo>
                </a:path>
              </a:pathLst>
            </a:custGeom>
            <a:ln w="76199">
              <a:solidFill>
                <a:srgbClr val="00FF00"/>
              </a:solidFill>
            </a:ln>
          </p:spPr>
          <p:txBody>
            <a:bodyPr wrap="square" lIns="0" tIns="0" rIns="0" bIns="0" rtlCol="0"/>
            <a:lstStyle/>
            <a:p>
              <a:endParaRPr/>
            </a:p>
          </p:txBody>
        </p:sp>
      </p:grpSp>
      <p:sp>
        <p:nvSpPr>
          <p:cNvPr id="200" name="object 200"/>
          <p:cNvSpPr txBox="1"/>
          <p:nvPr/>
        </p:nvSpPr>
        <p:spPr>
          <a:xfrm>
            <a:off x="4914982" y="383811"/>
            <a:ext cx="518795" cy="238760"/>
          </a:xfrm>
          <a:prstGeom prst="rect">
            <a:avLst/>
          </a:prstGeom>
        </p:spPr>
        <p:txBody>
          <a:bodyPr vert="horz" wrap="square" lIns="0" tIns="12700" rIns="0" bIns="0" rtlCol="0">
            <a:spAutoFit/>
          </a:bodyPr>
          <a:lstStyle/>
          <a:p>
            <a:pPr marL="12700">
              <a:lnSpc>
                <a:spcPct val="100000"/>
              </a:lnSpc>
              <a:spcBef>
                <a:spcPts val="100"/>
              </a:spcBef>
            </a:pPr>
            <a:r>
              <a:rPr sz="1400" b="1" spc="-5">
                <a:latin typeface="Arial"/>
                <a:cs typeface="Arial"/>
              </a:rPr>
              <a:t>Want:</a:t>
            </a:r>
            <a:endParaRPr sz="14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174" name="object 174"/>
          <p:cNvSpPr txBox="1">
            <a:spLocks noGrp="1"/>
          </p:cNvSpPr>
          <p:nvPr>
            <p:ph type="title"/>
          </p:nvPr>
        </p:nvSpPr>
        <p:spPr>
          <a:xfrm>
            <a:off x="944271" y="429181"/>
            <a:ext cx="7241513" cy="391160"/>
          </a:xfrm>
          <a:prstGeom prst="rect">
            <a:avLst/>
          </a:prstGeom>
        </p:spPr>
        <p:txBody>
          <a:bodyPr vert="horz" wrap="square" lIns="0" tIns="12700" rIns="0" bIns="0" rtlCol="0">
            <a:spAutoFit/>
          </a:bodyPr>
          <a:lstStyle/>
          <a:p>
            <a:pPr marL="12700">
              <a:lnSpc>
                <a:spcPct val="100000"/>
              </a:lnSpc>
              <a:spcBef>
                <a:spcPts val="100"/>
              </a:spcBef>
            </a:pPr>
            <a:r>
              <a:rPr sz="2400" spc="-155">
                <a:solidFill>
                  <a:srgbClr val="000000"/>
                </a:solidFill>
              </a:rPr>
              <a:t> </a:t>
            </a:r>
            <a:r>
              <a:rPr lang="en-IN" sz="2400" spc="-155">
                <a:solidFill>
                  <a:srgbClr val="000000"/>
                </a:solidFill>
              </a:rPr>
              <a:t>Updating trainable variables until convergence</a:t>
            </a:r>
            <a:endParaRPr sz="2400"/>
          </a:p>
        </p:txBody>
      </p:sp>
      <p:pic>
        <p:nvPicPr>
          <p:cNvPr id="4100" name="Picture 4" descr="An overview of gradient descent optimization algorithms">
            <a:extLst>
              <a:ext uri="{FF2B5EF4-FFF2-40B4-BE49-F238E27FC236}">
                <a16:creationId xmlns:a16="http://schemas.microsoft.com/office/drawing/2014/main" id="{B6697119-3FBF-40FE-B54D-001840391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271" y="1147763"/>
            <a:ext cx="6666204" cy="5100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241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174" name="object 174"/>
          <p:cNvSpPr txBox="1">
            <a:spLocks noGrp="1"/>
          </p:cNvSpPr>
          <p:nvPr>
            <p:ph type="title"/>
          </p:nvPr>
        </p:nvSpPr>
        <p:spPr>
          <a:xfrm>
            <a:off x="944271" y="401045"/>
            <a:ext cx="7241513" cy="751488"/>
          </a:xfrm>
          <a:prstGeom prst="rect">
            <a:avLst/>
          </a:prstGeom>
        </p:spPr>
        <p:txBody>
          <a:bodyPr vert="horz" wrap="square" lIns="0" tIns="12700" rIns="0" bIns="0" rtlCol="0">
            <a:spAutoFit/>
          </a:bodyPr>
          <a:lstStyle/>
          <a:p>
            <a:pPr marL="12700">
              <a:lnSpc>
                <a:spcPct val="100000"/>
              </a:lnSpc>
              <a:spcBef>
                <a:spcPts val="100"/>
              </a:spcBef>
            </a:pPr>
            <a:r>
              <a:rPr lang="en-IN" sz="2400" spc="-155">
                <a:solidFill>
                  <a:srgbClr val="000000"/>
                </a:solidFill>
              </a:rPr>
              <a:t>When to stop the training/change of complexity of the model ? </a:t>
            </a:r>
            <a:endParaRPr sz="2400"/>
          </a:p>
        </p:txBody>
      </p:sp>
      <p:pic>
        <p:nvPicPr>
          <p:cNvPr id="2052" name="Picture 4" descr="Overfitting / Underfitting – How Well Does Your Model Fit? | Meditations on  BI and Data Science">
            <a:extLst>
              <a:ext uri="{FF2B5EF4-FFF2-40B4-BE49-F238E27FC236}">
                <a16:creationId xmlns:a16="http://schemas.microsoft.com/office/drawing/2014/main" id="{7CF80A1B-4AD5-48BE-B16F-02C78EAF8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95" y="2438400"/>
            <a:ext cx="8853805" cy="4181034"/>
          </a:xfrm>
          <a:prstGeom prst="rect">
            <a:avLst/>
          </a:prstGeom>
          <a:noFill/>
          <a:extLst>
            <a:ext uri="{909E8E84-426E-40DD-AFC4-6F175D3DCCD1}">
              <a14:hiddenFill xmlns:a14="http://schemas.microsoft.com/office/drawing/2010/main">
                <a:solidFill>
                  <a:srgbClr val="FFFFFF"/>
                </a:solidFill>
              </a14:hiddenFill>
            </a:ext>
          </a:extLst>
        </p:spPr>
      </p:pic>
      <p:sp>
        <p:nvSpPr>
          <p:cNvPr id="185" name="TextBox 184">
            <a:extLst>
              <a:ext uri="{FF2B5EF4-FFF2-40B4-BE49-F238E27FC236}">
                <a16:creationId xmlns:a16="http://schemas.microsoft.com/office/drawing/2014/main" id="{2AB126EB-F8FB-4FD9-A0D7-B01200E8843B}"/>
              </a:ext>
            </a:extLst>
          </p:cNvPr>
          <p:cNvSpPr txBox="1"/>
          <p:nvPr/>
        </p:nvSpPr>
        <p:spPr>
          <a:xfrm>
            <a:off x="1066800" y="1180669"/>
            <a:ext cx="4572000" cy="1754326"/>
          </a:xfrm>
          <a:prstGeom prst="rect">
            <a:avLst/>
          </a:prstGeom>
          <a:noFill/>
        </p:spPr>
        <p:txBody>
          <a:bodyPr wrap="square">
            <a:spAutoFit/>
          </a:bodyPr>
          <a:lstStyle/>
          <a:p>
            <a:pPr algn="l" fontAlgn="base">
              <a:buFont typeface="+mj-lt"/>
              <a:buAutoNum type="arabicPeriod"/>
            </a:pPr>
            <a:r>
              <a:rPr lang="en-US" b="0" i="0">
                <a:solidFill>
                  <a:srgbClr val="242729"/>
                </a:solidFill>
                <a:effectLst/>
                <a:latin typeface="inherit"/>
              </a:rPr>
              <a:t>Underfitting – Validation and training error high</a:t>
            </a:r>
          </a:p>
          <a:p>
            <a:pPr algn="l" fontAlgn="base">
              <a:buFont typeface="+mj-lt"/>
              <a:buAutoNum type="arabicPeriod"/>
            </a:pPr>
            <a:r>
              <a:rPr lang="en-US" b="0" i="0">
                <a:solidFill>
                  <a:srgbClr val="242729"/>
                </a:solidFill>
                <a:effectLst/>
                <a:latin typeface="inherit"/>
              </a:rPr>
              <a:t>Good fit – Validation error low, slightly higher than the training error</a:t>
            </a:r>
          </a:p>
          <a:p>
            <a:pPr fontAlgn="base">
              <a:buFont typeface="+mj-lt"/>
              <a:buAutoNum type="arabicPeriod"/>
            </a:pPr>
            <a:r>
              <a:rPr lang="en-US" b="0" i="0">
                <a:solidFill>
                  <a:srgbClr val="242729"/>
                </a:solidFill>
                <a:effectLst/>
                <a:latin typeface="inherit"/>
              </a:rPr>
              <a:t>Overfitting – Validation error is high, training error low</a:t>
            </a:r>
          </a:p>
        </p:txBody>
      </p:sp>
    </p:spTree>
    <p:extLst>
      <p:ext uri="{BB962C8B-B14F-4D97-AF65-F5344CB8AC3E}">
        <p14:creationId xmlns:p14="http://schemas.microsoft.com/office/powerpoint/2010/main" val="1016109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174" name="object 174"/>
          <p:cNvSpPr txBox="1">
            <a:spLocks noGrp="1"/>
          </p:cNvSpPr>
          <p:nvPr>
            <p:ph type="title"/>
          </p:nvPr>
        </p:nvSpPr>
        <p:spPr>
          <a:xfrm>
            <a:off x="944271" y="429181"/>
            <a:ext cx="7241513" cy="751488"/>
          </a:xfrm>
          <a:prstGeom prst="rect">
            <a:avLst/>
          </a:prstGeom>
        </p:spPr>
        <p:txBody>
          <a:bodyPr vert="horz" wrap="square" lIns="0" tIns="12700" rIns="0" bIns="0" rtlCol="0">
            <a:spAutoFit/>
          </a:bodyPr>
          <a:lstStyle/>
          <a:p>
            <a:pPr marL="12700">
              <a:lnSpc>
                <a:spcPct val="100000"/>
              </a:lnSpc>
              <a:spcBef>
                <a:spcPts val="100"/>
              </a:spcBef>
            </a:pPr>
            <a:r>
              <a:rPr lang="en-IN" sz="2400">
                <a:solidFill>
                  <a:schemeClr val="tx1"/>
                </a:solidFill>
              </a:rPr>
              <a:t>Using Tensor Board to view model metrics and evaluate the model</a:t>
            </a:r>
            <a:endParaRPr sz="2400">
              <a:solidFill>
                <a:schemeClr val="tx1"/>
              </a:solidFill>
            </a:endParaRPr>
          </a:p>
        </p:txBody>
      </p:sp>
      <p:sp>
        <p:nvSpPr>
          <p:cNvPr id="6" name="TextBox 5">
            <a:extLst>
              <a:ext uri="{FF2B5EF4-FFF2-40B4-BE49-F238E27FC236}">
                <a16:creationId xmlns:a16="http://schemas.microsoft.com/office/drawing/2014/main" id="{D0745E82-ED96-4FE8-8C00-6BFF133119EC}"/>
              </a:ext>
            </a:extLst>
          </p:cNvPr>
          <p:cNvSpPr txBox="1"/>
          <p:nvPr/>
        </p:nvSpPr>
        <p:spPr>
          <a:xfrm>
            <a:off x="838199" y="1180669"/>
            <a:ext cx="7361529" cy="646331"/>
          </a:xfrm>
          <a:prstGeom prst="rect">
            <a:avLst/>
          </a:prstGeom>
          <a:noFill/>
        </p:spPr>
        <p:txBody>
          <a:bodyPr wrap="square">
            <a:spAutoFit/>
          </a:bodyPr>
          <a:lstStyle/>
          <a:p>
            <a:r>
              <a:rPr lang="en-IN" b="0">
                <a:solidFill>
                  <a:srgbClr val="000000"/>
                </a:solidFill>
                <a:effectLst/>
                <a:latin typeface="Verdana" panose="020B0604030504040204" pitchFamily="34" charset="0"/>
                <a:ea typeface="Verdana" panose="020B0604030504040204" pitchFamily="34" charset="0"/>
              </a:rPr>
              <a:t>Taking a preloaded dataset(FMNIST) to show the metrics. It has images of size(28x28) categorized into 10 classes </a:t>
            </a:r>
          </a:p>
        </p:txBody>
      </p:sp>
      <p:sp>
        <p:nvSpPr>
          <p:cNvPr id="9" name="TextBox 8">
            <a:extLst>
              <a:ext uri="{FF2B5EF4-FFF2-40B4-BE49-F238E27FC236}">
                <a16:creationId xmlns:a16="http://schemas.microsoft.com/office/drawing/2014/main" id="{AFF00FE6-2886-45F1-A623-C0B76D5C800D}"/>
              </a:ext>
            </a:extLst>
          </p:cNvPr>
          <p:cNvSpPr txBox="1"/>
          <p:nvPr/>
        </p:nvSpPr>
        <p:spPr>
          <a:xfrm>
            <a:off x="917307" y="1816395"/>
            <a:ext cx="7894929" cy="1200329"/>
          </a:xfrm>
          <a:prstGeom prst="rect">
            <a:avLst/>
          </a:prstGeom>
          <a:noFill/>
        </p:spPr>
        <p:txBody>
          <a:bodyPr wrap="square">
            <a:spAutoFit/>
          </a:bodyPr>
          <a:lstStyle/>
          <a:p>
            <a:r>
              <a:rPr lang="en-IN" b="0">
                <a:solidFill>
                  <a:srgbClr val="000000"/>
                </a:solidFill>
                <a:effectLst/>
                <a:latin typeface="Courier New" panose="02070309020205020404" pitchFamily="49" charset="0"/>
              </a:rPr>
              <a:t>model = Sequential()</a:t>
            </a:r>
          </a:p>
          <a:p>
            <a:r>
              <a:rPr lang="en-IN" b="0">
                <a:solidFill>
                  <a:srgbClr val="000000"/>
                </a:solidFill>
                <a:effectLst/>
                <a:latin typeface="Courier New" panose="02070309020205020404" pitchFamily="49" charset="0"/>
              </a:rPr>
              <a:t>model.add(Dense(</a:t>
            </a:r>
            <a:r>
              <a:rPr lang="en-IN">
                <a:solidFill>
                  <a:srgbClr val="09885A"/>
                </a:solidFill>
                <a:latin typeface="Courier New" panose="02070309020205020404" pitchFamily="49" charset="0"/>
              </a:rPr>
              <a:t>512</a:t>
            </a:r>
            <a:r>
              <a:rPr lang="en-IN" b="0">
                <a:solidFill>
                  <a:srgbClr val="000000"/>
                </a:solidFill>
                <a:effectLst/>
                <a:latin typeface="Courier New" panose="02070309020205020404" pitchFamily="49" charset="0"/>
              </a:rPr>
              <a:t>, activation=</a:t>
            </a:r>
            <a:r>
              <a:rPr lang="en-IN" b="0">
                <a:solidFill>
                  <a:srgbClr val="A31515"/>
                </a:solidFill>
                <a:effectLst/>
                <a:latin typeface="Courier New" panose="02070309020205020404" pitchFamily="49" charset="0"/>
              </a:rPr>
              <a:t>'</a:t>
            </a:r>
            <a:r>
              <a:rPr lang="en-IN" b="0" err="1">
                <a:solidFill>
                  <a:srgbClr val="A31515"/>
                </a:solidFill>
                <a:effectLst/>
                <a:latin typeface="Courier New" panose="02070309020205020404" pitchFamily="49" charset="0"/>
              </a:rPr>
              <a:t>relu</a:t>
            </a:r>
            <a:r>
              <a:rPr lang="en-IN" b="0">
                <a:solidFill>
                  <a:srgbClr val="A31515"/>
                </a:solidFill>
                <a:effectLst/>
                <a:latin typeface="Courier New" panose="02070309020205020404" pitchFamily="49" charset="0"/>
              </a:rPr>
              <a:t>’</a:t>
            </a:r>
            <a:r>
              <a:rPr lang="en-IN" b="0">
                <a:solidFill>
                  <a:srgbClr val="000000"/>
                </a:solidFill>
                <a:effectLst/>
                <a:latin typeface="Courier New" panose="02070309020205020404" pitchFamily="49" charset="0"/>
              </a:rPr>
              <a:t>),</a:t>
            </a:r>
          </a:p>
          <a:p>
            <a:r>
              <a:rPr lang="en-IN" b="0">
                <a:solidFill>
                  <a:srgbClr val="000000"/>
                </a:solidFill>
                <a:effectLst/>
                <a:latin typeface="Courier New" panose="02070309020205020404" pitchFamily="49" charset="0"/>
              </a:rPr>
              <a:t>input_shape=(</a:t>
            </a:r>
            <a:r>
              <a:rPr lang="en-IN" b="0">
                <a:solidFill>
                  <a:srgbClr val="09885A"/>
                </a:solidFill>
                <a:effectLst/>
                <a:latin typeface="Courier New" panose="02070309020205020404" pitchFamily="49" charset="0"/>
              </a:rPr>
              <a:t>28</a:t>
            </a:r>
            <a:r>
              <a:rPr lang="en-IN" b="0">
                <a:solidFill>
                  <a:srgbClr val="000000"/>
                </a:solidFill>
                <a:effectLst/>
                <a:latin typeface="Courier New" panose="02070309020205020404" pitchFamily="49" charset="0"/>
              </a:rPr>
              <a:t>, </a:t>
            </a:r>
            <a:r>
              <a:rPr lang="en-IN" b="0">
                <a:solidFill>
                  <a:srgbClr val="09885A"/>
                </a:solidFill>
                <a:effectLst/>
                <a:latin typeface="Courier New" panose="02070309020205020404" pitchFamily="49" charset="0"/>
              </a:rPr>
              <a:t>28</a:t>
            </a:r>
            <a:r>
              <a:rPr lang="en-IN" b="0">
                <a:solidFill>
                  <a:srgbClr val="000000"/>
                </a:solidFill>
                <a:effectLst/>
                <a:latin typeface="Courier New" panose="02070309020205020404" pitchFamily="49" charset="0"/>
              </a:rPr>
              <a:t>))</a:t>
            </a:r>
          </a:p>
          <a:p>
            <a:r>
              <a:rPr lang="en-IN" b="0">
                <a:solidFill>
                  <a:srgbClr val="000000"/>
                </a:solidFill>
                <a:effectLst/>
                <a:latin typeface="Courier New" panose="02070309020205020404" pitchFamily="49" charset="0"/>
              </a:rPr>
              <a:t>model.add(Dense(</a:t>
            </a:r>
            <a:r>
              <a:rPr lang="en-IN" b="0">
                <a:solidFill>
                  <a:srgbClr val="09885A"/>
                </a:solidFill>
                <a:effectLst/>
                <a:latin typeface="Courier New" panose="02070309020205020404" pitchFamily="49" charset="0"/>
              </a:rPr>
              <a:t>10</a:t>
            </a:r>
            <a:r>
              <a:rPr lang="en-IN" b="0">
                <a:solidFill>
                  <a:srgbClr val="000000"/>
                </a:solidFill>
                <a:effectLst/>
                <a:latin typeface="Courier New" panose="02070309020205020404" pitchFamily="49" charset="0"/>
              </a:rPr>
              <a:t>, activation=</a:t>
            </a:r>
            <a:r>
              <a:rPr lang="en-IN" b="0">
                <a:solidFill>
                  <a:srgbClr val="A31515"/>
                </a:solidFill>
                <a:effectLst/>
                <a:latin typeface="Courier New" panose="02070309020205020404" pitchFamily="49" charset="0"/>
              </a:rPr>
              <a:t>'</a:t>
            </a:r>
            <a:r>
              <a:rPr lang="en-IN" b="0" err="1">
                <a:solidFill>
                  <a:srgbClr val="A31515"/>
                </a:solidFill>
                <a:effectLst/>
                <a:latin typeface="Courier New" panose="02070309020205020404" pitchFamily="49" charset="0"/>
              </a:rPr>
              <a:t>softmax</a:t>
            </a:r>
            <a:r>
              <a:rPr lang="en-IN" b="0">
                <a:solidFill>
                  <a:srgbClr val="A31515"/>
                </a:solidFill>
                <a:effectLst/>
                <a:latin typeface="Courier New" panose="02070309020205020404" pitchFamily="49" charset="0"/>
              </a:rPr>
              <a:t>'</a:t>
            </a:r>
            <a:r>
              <a:rPr lang="en-IN" b="0">
                <a:solidFill>
                  <a:srgbClr val="000000"/>
                </a:solidFill>
                <a:effectLst/>
                <a:latin typeface="Courier New" panose="02070309020205020404" pitchFamily="49" charset="0"/>
              </a:rPr>
              <a:t>))</a:t>
            </a:r>
          </a:p>
        </p:txBody>
      </p:sp>
      <p:sp>
        <p:nvSpPr>
          <p:cNvPr id="13" name="TextBox 12">
            <a:extLst>
              <a:ext uri="{FF2B5EF4-FFF2-40B4-BE49-F238E27FC236}">
                <a16:creationId xmlns:a16="http://schemas.microsoft.com/office/drawing/2014/main" id="{4A3C68A8-3199-4705-959D-0C5448FA5E51}"/>
              </a:ext>
            </a:extLst>
          </p:cNvPr>
          <p:cNvSpPr txBox="1"/>
          <p:nvPr/>
        </p:nvSpPr>
        <p:spPr>
          <a:xfrm>
            <a:off x="838199" y="5486400"/>
            <a:ext cx="6553200" cy="1200329"/>
          </a:xfrm>
          <a:prstGeom prst="rect">
            <a:avLst/>
          </a:prstGeom>
          <a:noFill/>
        </p:spPr>
        <p:txBody>
          <a:bodyPr wrap="square">
            <a:spAutoFit/>
          </a:bodyPr>
          <a:lstStyle/>
          <a:p>
            <a:r>
              <a:rPr lang="en-IN" b="0">
                <a:solidFill>
                  <a:srgbClr val="000000"/>
                </a:solidFill>
                <a:effectLst/>
                <a:latin typeface="Verdana" panose="020B0604030504040204" pitchFamily="34" charset="0"/>
                <a:ea typeface="Verdana" panose="020B0604030504040204" pitchFamily="34" charset="0"/>
              </a:rPr>
              <a:t>Good Enough model. </a:t>
            </a:r>
          </a:p>
          <a:p>
            <a:r>
              <a:rPr lang="en-IN">
                <a:solidFill>
                  <a:srgbClr val="000000"/>
                </a:solidFill>
                <a:latin typeface="Verdana" panose="020B0604030504040204" pitchFamily="34" charset="0"/>
                <a:ea typeface="Verdana" panose="020B0604030504040204" pitchFamily="34" charset="0"/>
              </a:rPr>
              <a:t>-&gt; Train &amp; </a:t>
            </a:r>
            <a:r>
              <a:rPr lang="en-IN" err="1">
                <a:solidFill>
                  <a:srgbClr val="000000"/>
                </a:solidFill>
                <a:latin typeface="Verdana" panose="020B0604030504040204" pitchFamily="34" charset="0"/>
                <a:ea typeface="Verdana" panose="020B0604030504040204" pitchFamily="34" charset="0"/>
              </a:rPr>
              <a:t>val_accuracy</a:t>
            </a:r>
            <a:r>
              <a:rPr lang="en-IN">
                <a:solidFill>
                  <a:srgbClr val="000000"/>
                </a:solidFill>
                <a:latin typeface="Verdana" panose="020B0604030504040204" pitchFamily="34" charset="0"/>
                <a:ea typeface="Verdana" panose="020B0604030504040204" pitchFamily="34" charset="0"/>
              </a:rPr>
              <a:t> is </a:t>
            </a:r>
            <a:r>
              <a:rPr lang="en-IN" err="1">
                <a:solidFill>
                  <a:srgbClr val="000000"/>
                </a:solidFill>
                <a:latin typeface="Verdana" panose="020B0604030504040204" pitchFamily="34" charset="0"/>
                <a:ea typeface="Verdana" panose="020B0604030504040204" pitchFamily="34" charset="0"/>
              </a:rPr>
              <a:t>continuousy</a:t>
            </a:r>
            <a:r>
              <a:rPr lang="en-IN">
                <a:solidFill>
                  <a:srgbClr val="000000"/>
                </a:solidFill>
                <a:latin typeface="Verdana" panose="020B0604030504040204" pitchFamily="34" charset="0"/>
                <a:ea typeface="Verdana" panose="020B0604030504040204" pitchFamily="34" charset="0"/>
              </a:rPr>
              <a:t> increasing</a:t>
            </a:r>
          </a:p>
          <a:p>
            <a:r>
              <a:rPr lang="en-IN" b="0">
                <a:solidFill>
                  <a:srgbClr val="000000"/>
                </a:solidFill>
                <a:effectLst/>
                <a:latin typeface="Verdana" panose="020B0604030504040204" pitchFamily="34" charset="0"/>
                <a:ea typeface="Verdana" panose="020B0604030504040204" pitchFamily="34" charset="0"/>
              </a:rPr>
              <a:t>-&gt; Train &amp; </a:t>
            </a:r>
            <a:r>
              <a:rPr lang="en-IN" b="0" err="1">
                <a:solidFill>
                  <a:srgbClr val="000000"/>
                </a:solidFill>
                <a:effectLst/>
                <a:latin typeface="Verdana" panose="020B0604030504040204" pitchFamily="34" charset="0"/>
                <a:ea typeface="Verdana" panose="020B0604030504040204" pitchFamily="34" charset="0"/>
              </a:rPr>
              <a:t>val</a:t>
            </a:r>
            <a:r>
              <a:rPr lang="en-IN" b="0">
                <a:solidFill>
                  <a:srgbClr val="000000"/>
                </a:solidFill>
                <a:effectLst/>
                <a:latin typeface="Verdana" panose="020B0604030504040204" pitchFamily="34" charset="0"/>
                <a:ea typeface="Verdana" panose="020B0604030504040204" pitchFamily="34" charset="0"/>
              </a:rPr>
              <a:t> loss continuously decreasing</a:t>
            </a:r>
            <a:r>
              <a:rPr lang="en-IN">
                <a:solidFill>
                  <a:srgbClr val="000000"/>
                </a:solidFill>
                <a:latin typeface="Verdana" panose="020B0604030504040204" pitchFamily="34" charset="0"/>
                <a:ea typeface="Verdana" panose="020B0604030504040204" pitchFamily="34" charset="0"/>
              </a:rPr>
              <a:t>, </a:t>
            </a:r>
            <a:r>
              <a:rPr lang="en-IN" err="1">
                <a:solidFill>
                  <a:srgbClr val="000000"/>
                </a:solidFill>
                <a:latin typeface="Verdana" panose="020B0604030504040204" pitchFamily="34" charset="0"/>
                <a:ea typeface="Verdana" panose="020B0604030504040204" pitchFamily="34" charset="0"/>
              </a:rPr>
              <a:t>val</a:t>
            </a:r>
            <a:r>
              <a:rPr lang="en-IN">
                <a:solidFill>
                  <a:srgbClr val="000000"/>
                </a:solidFill>
                <a:latin typeface="Verdana" panose="020B0604030504040204" pitchFamily="34" charset="0"/>
                <a:ea typeface="Verdana" panose="020B0604030504040204" pitchFamily="34" charset="0"/>
              </a:rPr>
              <a:t> loss should not increase for a model to be a good fit.</a:t>
            </a:r>
            <a:endParaRPr lang="en-IN" b="0">
              <a:solidFill>
                <a:srgbClr val="000000"/>
              </a:solidFill>
              <a:effectLst/>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37B98F83-6410-4604-B335-8BD86CB4EA4F}"/>
              </a:ext>
            </a:extLst>
          </p:cNvPr>
          <p:cNvPicPr>
            <a:picLocks noChangeAspect="1"/>
          </p:cNvPicPr>
          <p:nvPr/>
        </p:nvPicPr>
        <p:blipFill>
          <a:blip r:embed="rId2"/>
          <a:stretch>
            <a:fillRect/>
          </a:stretch>
        </p:blipFill>
        <p:spPr>
          <a:xfrm>
            <a:off x="838199" y="3017896"/>
            <a:ext cx="3562350" cy="2362200"/>
          </a:xfrm>
          <a:prstGeom prst="rect">
            <a:avLst/>
          </a:prstGeom>
        </p:spPr>
      </p:pic>
      <p:pic>
        <p:nvPicPr>
          <p:cNvPr id="12" name="Picture 11">
            <a:extLst>
              <a:ext uri="{FF2B5EF4-FFF2-40B4-BE49-F238E27FC236}">
                <a16:creationId xmlns:a16="http://schemas.microsoft.com/office/drawing/2014/main" id="{F8DF133C-D2C2-4FA6-A83B-D78254E4572F}"/>
              </a:ext>
            </a:extLst>
          </p:cNvPr>
          <p:cNvPicPr>
            <a:picLocks noChangeAspect="1"/>
          </p:cNvPicPr>
          <p:nvPr/>
        </p:nvPicPr>
        <p:blipFill>
          <a:blip r:embed="rId3"/>
          <a:stretch>
            <a:fillRect/>
          </a:stretch>
        </p:blipFill>
        <p:spPr>
          <a:xfrm>
            <a:off x="4267200" y="3123028"/>
            <a:ext cx="3400425" cy="2314575"/>
          </a:xfrm>
          <a:prstGeom prst="rect">
            <a:avLst/>
          </a:prstGeom>
        </p:spPr>
      </p:pic>
      <p:pic>
        <p:nvPicPr>
          <p:cNvPr id="14" name="Picture 13">
            <a:extLst>
              <a:ext uri="{FF2B5EF4-FFF2-40B4-BE49-F238E27FC236}">
                <a16:creationId xmlns:a16="http://schemas.microsoft.com/office/drawing/2014/main" id="{B11E4CF8-EE11-42EC-A665-C7D095977010}"/>
              </a:ext>
            </a:extLst>
          </p:cNvPr>
          <p:cNvPicPr>
            <a:picLocks noChangeAspect="1"/>
          </p:cNvPicPr>
          <p:nvPr/>
        </p:nvPicPr>
        <p:blipFill>
          <a:blip r:embed="rId4"/>
          <a:stretch>
            <a:fillRect/>
          </a:stretch>
        </p:blipFill>
        <p:spPr>
          <a:xfrm>
            <a:off x="6876936" y="2663691"/>
            <a:ext cx="1739594" cy="628650"/>
          </a:xfrm>
          <a:prstGeom prst="rect">
            <a:avLst/>
          </a:prstGeom>
        </p:spPr>
      </p:pic>
    </p:spTree>
    <p:extLst>
      <p:ext uri="{BB962C8B-B14F-4D97-AF65-F5344CB8AC3E}">
        <p14:creationId xmlns:p14="http://schemas.microsoft.com/office/powerpoint/2010/main" val="972266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174" name="object 174"/>
          <p:cNvSpPr txBox="1">
            <a:spLocks noGrp="1"/>
          </p:cNvSpPr>
          <p:nvPr>
            <p:ph type="title"/>
          </p:nvPr>
        </p:nvSpPr>
        <p:spPr>
          <a:xfrm>
            <a:off x="944271" y="429181"/>
            <a:ext cx="7241513" cy="382156"/>
          </a:xfrm>
          <a:prstGeom prst="rect">
            <a:avLst/>
          </a:prstGeom>
        </p:spPr>
        <p:txBody>
          <a:bodyPr vert="horz" wrap="square" lIns="0" tIns="12700" rIns="0" bIns="0" rtlCol="0">
            <a:spAutoFit/>
          </a:bodyPr>
          <a:lstStyle/>
          <a:p>
            <a:pPr marL="12700">
              <a:lnSpc>
                <a:spcPct val="100000"/>
              </a:lnSpc>
              <a:spcBef>
                <a:spcPts val="100"/>
              </a:spcBef>
            </a:pPr>
            <a:r>
              <a:rPr lang="en-IN" sz="2400">
                <a:solidFill>
                  <a:schemeClr val="tx1"/>
                </a:solidFill>
              </a:rPr>
              <a:t>What can we do to reduce overfitting ?</a:t>
            </a:r>
            <a:endParaRPr sz="2400">
              <a:solidFill>
                <a:schemeClr val="tx1"/>
              </a:solidFill>
            </a:endParaRPr>
          </a:p>
        </p:txBody>
      </p:sp>
      <p:sp>
        <p:nvSpPr>
          <p:cNvPr id="9" name="TextBox 8">
            <a:extLst>
              <a:ext uri="{FF2B5EF4-FFF2-40B4-BE49-F238E27FC236}">
                <a16:creationId xmlns:a16="http://schemas.microsoft.com/office/drawing/2014/main" id="{E1F5B450-05ED-45F8-A1B0-A8A6D8104A32}"/>
              </a:ext>
            </a:extLst>
          </p:cNvPr>
          <p:cNvSpPr txBox="1"/>
          <p:nvPr/>
        </p:nvSpPr>
        <p:spPr>
          <a:xfrm>
            <a:off x="1219200" y="1687569"/>
            <a:ext cx="5638800" cy="1200329"/>
          </a:xfrm>
          <a:prstGeom prst="rect">
            <a:avLst/>
          </a:prstGeom>
          <a:noFill/>
        </p:spPr>
        <p:txBody>
          <a:bodyPr wrap="square">
            <a:spAutoFit/>
          </a:bodyPr>
          <a:lstStyle/>
          <a:p>
            <a:r>
              <a:rPr lang="en-US">
                <a:solidFill>
                  <a:srgbClr val="111111"/>
                </a:solidFill>
                <a:latin typeface="Open Sans"/>
              </a:rPr>
              <a:t>F</a:t>
            </a:r>
            <a:r>
              <a:rPr lang="en-US" b="0" i="0">
                <a:solidFill>
                  <a:srgbClr val="111111"/>
                </a:solidFill>
                <a:effectLst/>
                <a:latin typeface="Open Sans"/>
              </a:rPr>
              <a:t>irst step when dealing with overfitting is to decrease the complexity of the model. To decrease the complexity, we can simply remove layers or reduce the number of neurons to make the network smaller. </a:t>
            </a:r>
            <a:endParaRPr lang="en-IN"/>
          </a:p>
        </p:txBody>
      </p:sp>
      <p:sp>
        <p:nvSpPr>
          <p:cNvPr id="12" name="TextBox 11">
            <a:extLst>
              <a:ext uri="{FF2B5EF4-FFF2-40B4-BE49-F238E27FC236}">
                <a16:creationId xmlns:a16="http://schemas.microsoft.com/office/drawing/2014/main" id="{00C87368-9E8F-4988-A3DF-F11E9F640293}"/>
              </a:ext>
            </a:extLst>
          </p:cNvPr>
          <p:cNvSpPr txBox="1"/>
          <p:nvPr/>
        </p:nvSpPr>
        <p:spPr>
          <a:xfrm>
            <a:off x="944271" y="1056581"/>
            <a:ext cx="4572000" cy="369332"/>
          </a:xfrm>
          <a:prstGeom prst="rect">
            <a:avLst/>
          </a:prstGeom>
          <a:noFill/>
        </p:spPr>
        <p:txBody>
          <a:bodyPr wrap="square">
            <a:spAutoFit/>
          </a:bodyPr>
          <a:lstStyle/>
          <a:p>
            <a:r>
              <a:rPr lang="en-IN">
                <a:solidFill>
                  <a:srgbClr val="000000"/>
                </a:solidFill>
                <a:latin typeface="Verdana" panose="020B0604030504040204" pitchFamily="34" charset="0"/>
                <a:ea typeface="Verdana" panose="020B0604030504040204" pitchFamily="34" charset="0"/>
              </a:rPr>
              <a:t>1</a:t>
            </a:r>
            <a:r>
              <a:rPr lang="en-IN" b="0">
                <a:solidFill>
                  <a:srgbClr val="000000"/>
                </a:solidFill>
                <a:effectLst/>
                <a:latin typeface="Verdana" panose="020B0604030504040204" pitchFamily="34" charset="0"/>
                <a:ea typeface="Verdana" panose="020B0604030504040204" pitchFamily="34" charset="0"/>
              </a:rPr>
              <a:t>. </a:t>
            </a:r>
            <a:r>
              <a:rPr lang="en-IN" b="1">
                <a:solidFill>
                  <a:srgbClr val="000000"/>
                </a:solidFill>
                <a:effectLst/>
                <a:latin typeface="Verdana" panose="020B0604030504040204" pitchFamily="34" charset="0"/>
                <a:ea typeface="Verdana" panose="020B0604030504040204" pitchFamily="34" charset="0"/>
              </a:rPr>
              <a:t>Simplifying the model</a:t>
            </a:r>
            <a:endParaRPr lang="en-IN" b="1" i="0">
              <a:solidFill>
                <a:srgbClr val="111111"/>
              </a:solidFill>
              <a:effectLst/>
              <a:latin typeface="Open Sans"/>
            </a:endParaRPr>
          </a:p>
        </p:txBody>
      </p:sp>
      <p:sp>
        <p:nvSpPr>
          <p:cNvPr id="16" name="TextBox 15">
            <a:extLst>
              <a:ext uri="{FF2B5EF4-FFF2-40B4-BE49-F238E27FC236}">
                <a16:creationId xmlns:a16="http://schemas.microsoft.com/office/drawing/2014/main" id="{EBFEF0C9-D402-410A-BE61-76174AEEE395}"/>
              </a:ext>
            </a:extLst>
          </p:cNvPr>
          <p:cNvSpPr txBox="1"/>
          <p:nvPr/>
        </p:nvSpPr>
        <p:spPr>
          <a:xfrm>
            <a:off x="1066800" y="3102318"/>
            <a:ext cx="5791200" cy="646331"/>
          </a:xfrm>
          <a:prstGeom prst="rect">
            <a:avLst/>
          </a:prstGeom>
          <a:noFill/>
        </p:spPr>
        <p:txBody>
          <a:bodyPr wrap="square">
            <a:spAutoFit/>
          </a:bodyPr>
          <a:lstStyle/>
          <a:p>
            <a:r>
              <a:rPr lang="en-IN">
                <a:solidFill>
                  <a:srgbClr val="000000"/>
                </a:solidFill>
                <a:latin typeface="Verdana" panose="020B0604030504040204" pitchFamily="34" charset="0"/>
                <a:ea typeface="Verdana" panose="020B0604030504040204" pitchFamily="34" charset="0"/>
              </a:rPr>
              <a:t>2</a:t>
            </a:r>
            <a:r>
              <a:rPr lang="en-IN" b="0">
                <a:solidFill>
                  <a:srgbClr val="000000"/>
                </a:solidFill>
                <a:effectLst/>
                <a:latin typeface="Verdana" panose="020B0604030504040204" pitchFamily="34" charset="0"/>
                <a:ea typeface="Verdana" panose="020B0604030504040204" pitchFamily="34" charset="0"/>
              </a:rPr>
              <a:t>.</a:t>
            </a:r>
            <a:r>
              <a:rPr lang="en-IN" b="1">
                <a:solidFill>
                  <a:srgbClr val="000000"/>
                </a:solidFill>
                <a:effectLst/>
                <a:latin typeface="Verdana" panose="020B0604030504040204" pitchFamily="34" charset="0"/>
                <a:ea typeface="Verdana" panose="020B0604030504040204" pitchFamily="34" charset="0"/>
              </a:rPr>
              <a:t>Run the training only for optimal number of epochs (Early Stopping)</a:t>
            </a:r>
          </a:p>
        </p:txBody>
      </p:sp>
      <p:pic>
        <p:nvPicPr>
          <p:cNvPr id="7" name="Picture 2" descr="Figure">
            <a:extLst>
              <a:ext uri="{FF2B5EF4-FFF2-40B4-BE49-F238E27FC236}">
                <a16:creationId xmlns:a16="http://schemas.microsoft.com/office/drawing/2014/main" id="{B016126E-E762-4ACF-A176-5FA00C8CB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170" y="3774681"/>
            <a:ext cx="4808829" cy="293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753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174" name="object 174"/>
          <p:cNvSpPr txBox="1">
            <a:spLocks noGrp="1"/>
          </p:cNvSpPr>
          <p:nvPr>
            <p:ph type="title"/>
          </p:nvPr>
        </p:nvSpPr>
        <p:spPr>
          <a:xfrm>
            <a:off x="944271" y="429181"/>
            <a:ext cx="7241513" cy="382156"/>
          </a:xfrm>
          <a:prstGeom prst="rect">
            <a:avLst/>
          </a:prstGeom>
        </p:spPr>
        <p:txBody>
          <a:bodyPr vert="horz" wrap="square" lIns="0" tIns="12700" rIns="0" bIns="0" rtlCol="0">
            <a:spAutoFit/>
          </a:bodyPr>
          <a:lstStyle/>
          <a:p>
            <a:pPr marL="12700">
              <a:lnSpc>
                <a:spcPct val="100000"/>
              </a:lnSpc>
              <a:spcBef>
                <a:spcPts val="100"/>
              </a:spcBef>
            </a:pPr>
            <a:r>
              <a:rPr lang="en-IN" sz="2400">
                <a:solidFill>
                  <a:schemeClr val="tx1"/>
                </a:solidFill>
              </a:rPr>
              <a:t>What can we do to reduce overfitting ?</a:t>
            </a:r>
            <a:endParaRPr sz="2400">
              <a:solidFill>
                <a:schemeClr val="tx1"/>
              </a:solidFill>
            </a:endParaRPr>
          </a:p>
        </p:txBody>
      </p:sp>
      <p:sp>
        <p:nvSpPr>
          <p:cNvPr id="15" name="TextBox 14">
            <a:extLst>
              <a:ext uri="{FF2B5EF4-FFF2-40B4-BE49-F238E27FC236}">
                <a16:creationId xmlns:a16="http://schemas.microsoft.com/office/drawing/2014/main" id="{92B52464-C9F3-42B1-BF28-AC399EEF5DC4}"/>
              </a:ext>
            </a:extLst>
          </p:cNvPr>
          <p:cNvSpPr txBox="1"/>
          <p:nvPr/>
        </p:nvSpPr>
        <p:spPr>
          <a:xfrm>
            <a:off x="911446" y="1143000"/>
            <a:ext cx="4572000" cy="369332"/>
          </a:xfrm>
          <a:prstGeom prst="rect">
            <a:avLst/>
          </a:prstGeom>
          <a:noFill/>
        </p:spPr>
        <p:txBody>
          <a:bodyPr wrap="square">
            <a:spAutoFit/>
          </a:bodyPr>
          <a:lstStyle/>
          <a:p>
            <a:r>
              <a:rPr lang="en-IN" b="1">
                <a:solidFill>
                  <a:srgbClr val="000000"/>
                </a:solidFill>
                <a:effectLst/>
                <a:latin typeface="Verdana" panose="020B0604030504040204" pitchFamily="34" charset="0"/>
                <a:ea typeface="Verdana" panose="020B0604030504040204" pitchFamily="34" charset="0"/>
              </a:rPr>
              <a:t>3.Try Adding a dropout layer</a:t>
            </a:r>
          </a:p>
        </p:txBody>
      </p:sp>
      <p:pic>
        <p:nvPicPr>
          <p:cNvPr id="3076" name="Picture 4" descr="Dropout Strategy. (a) A standard neural network. (b) Applying dropout... |  Download Scientific Diagram">
            <a:extLst>
              <a:ext uri="{FF2B5EF4-FFF2-40B4-BE49-F238E27FC236}">
                <a16:creationId xmlns:a16="http://schemas.microsoft.com/office/drawing/2014/main" id="{53DA2079-C960-4628-9F2F-906457BA3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946" y="2713715"/>
            <a:ext cx="5953125" cy="196882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019878C6-DE5B-45A1-ACEB-9586F2885E96}"/>
              </a:ext>
            </a:extLst>
          </p:cNvPr>
          <p:cNvCxnSpPr/>
          <p:nvPr/>
        </p:nvCxnSpPr>
        <p:spPr>
          <a:xfrm flipH="1">
            <a:off x="7113342" y="2369780"/>
            <a:ext cx="371475" cy="392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1D3167E-75B5-4493-95D0-545ACBF6FE05}"/>
              </a:ext>
            </a:extLst>
          </p:cNvPr>
          <p:cNvSpPr txBox="1"/>
          <p:nvPr/>
        </p:nvSpPr>
        <p:spPr>
          <a:xfrm>
            <a:off x="1143000" y="5795383"/>
            <a:ext cx="7548562" cy="646331"/>
          </a:xfrm>
          <a:prstGeom prst="rect">
            <a:avLst/>
          </a:prstGeom>
          <a:noFill/>
        </p:spPr>
        <p:txBody>
          <a:bodyPr wrap="square">
            <a:spAutoFit/>
          </a:bodyPr>
          <a:lstStyle/>
          <a:p>
            <a:r>
              <a:rPr lang="en-US">
                <a:solidFill>
                  <a:srgbClr val="111111"/>
                </a:solidFill>
                <a:latin typeface="Open Sans"/>
              </a:rPr>
              <a:t>Dropout Layer</a:t>
            </a:r>
            <a:r>
              <a:rPr lang="en-US" b="0" i="0">
                <a:solidFill>
                  <a:srgbClr val="111111"/>
                </a:solidFill>
                <a:effectLst/>
                <a:latin typeface="Open Sans"/>
              </a:rPr>
              <a:t> randomly drops neurons from the neural network during training in each iteration. </a:t>
            </a:r>
            <a:endParaRPr lang="en-IN"/>
          </a:p>
        </p:txBody>
      </p:sp>
      <p:sp>
        <p:nvSpPr>
          <p:cNvPr id="25" name="TextBox 24">
            <a:extLst>
              <a:ext uri="{FF2B5EF4-FFF2-40B4-BE49-F238E27FC236}">
                <a16:creationId xmlns:a16="http://schemas.microsoft.com/office/drawing/2014/main" id="{6FDBD66C-EE89-4EDA-9075-E8BE6C8A1C7E}"/>
              </a:ext>
            </a:extLst>
          </p:cNvPr>
          <p:cNvSpPr txBox="1"/>
          <p:nvPr/>
        </p:nvSpPr>
        <p:spPr>
          <a:xfrm>
            <a:off x="7455509" y="2143138"/>
            <a:ext cx="1529716" cy="369332"/>
          </a:xfrm>
          <a:prstGeom prst="rect">
            <a:avLst/>
          </a:prstGeom>
          <a:noFill/>
        </p:spPr>
        <p:txBody>
          <a:bodyPr wrap="square">
            <a:spAutoFit/>
          </a:bodyPr>
          <a:lstStyle/>
          <a:p>
            <a:r>
              <a:rPr lang="en-US">
                <a:solidFill>
                  <a:schemeClr val="tx2">
                    <a:lumMod val="60000"/>
                    <a:lumOff val="40000"/>
                  </a:schemeClr>
                </a:solidFill>
                <a:latin typeface="Open Sans"/>
              </a:rPr>
              <a:t>Dropout(0.5)</a:t>
            </a:r>
            <a:endParaRPr lang="en-IN">
              <a:solidFill>
                <a:schemeClr val="tx2">
                  <a:lumMod val="60000"/>
                  <a:lumOff val="40000"/>
                </a:schemeClr>
              </a:solidFill>
            </a:endParaRPr>
          </a:p>
        </p:txBody>
      </p:sp>
    </p:spTree>
    <p:extLst>
      <p:ext uri="{BB962C8B-B14F-4D97-AF65-F5344CB8AC3E}">
        <p14:creationId xmlns:p14="http://schemas.microsoft.com/office/powerpoint/2010/main" val="1630522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174" name="object 174"/>
          <p:cNvSpPr txBox="1">
            <a:spLocks noGrp="1"/>
          </p:cNvSpPr>
          <p:nvPr>
            <p:ph type="title"/>
          </p:nvPr>
        </p:nvSpPr>
        <p:spPr>
          <a:xfrm>
            <a:off x="944271" y="429181"/>
            <a:ext cx="7241513" cy="382156"/>
          </a:xfrm>
          <a:prstGeom prst="rect">
            <a:avLst/>
          </a:prstGeom>
        </p:spPr>
        <p:txBody>
          <a:bodyPr vert="horz" wrap="square" lIns="0" tIns="12700" rIns="0" bIns="0" rtlCol="0">
            <a:spAutoFit/>
          </a:bodyPr>
          <a:lstStyle/>
          <a:p>
            <a:pPr marL="12700">
              <a:lnSpc>
                <a:spcPct val="100000"/>
              </a:lnSpc>
              <a:spcBef>
                <a:spcPts val="100"/>
              </a:spcBef>
            </a:pPr>
            <a:r>
              <a:rPr lang="en-IN" sz="2400">
                <a:solidFill>
                  <a:schemeClr val="tx1"/>
                </a:solidFill>
              </a:rPr>
              <a:t>What can we do to reduce overfitting ?</a:t>
            </a:r>
            <a:endParaRPr sz="2400">
              <a:solidFill>
                <a:schemeClr val="tx1"/>
              </a:solidFill>
            </a:endParaRPr>
          </a:p>
        </p:txBody>
      </p:sp>
      <p:sp>
        <p:nvSpPr>
          <p:cNvPr id="12" name="TextBox 11">
            <a:extLst>
              <a:ext uri="{FF2B5EF4-FFF2-40B4-BE49-F238E27FC236}">
                <a16:creationId xmlns:a16="http://schemas.microsoft.com/office/drawing/2014/main" id="{EE0A9CCB-EEA7-422B-9D6C-07BF4F8ACCC4}"/>
              </a:ext>
            </a:extLst>
          </p:cNvPr>
          <p:cNvSpPr txBox="1"/>
          <p:nvPr/>
        </p:nvSpPr>
        <p:spPr>
          <a:xfrm>
            <a:off x="944271" y="990600"/>
            <a:ext cx="4572000" cy="369332"/>
          </a:xfrm>
          <a:prstGeom prst="rect">
            <a:avLst/>
          </a:prstGeom>
          <a:noFill/>
        </p:spPr>
        <p:txBody>
          <a:bodyPr wrap="square">
            <a:spAutoFit/>
          </a:bodyPr>
          <a:lstStyle/>
          <a:p>
            <a:r>
              <a:rPr lang="en-IN" b="1">
                <a:solidFill>
                  <a:srgbClr val="000000"/>
                </a:solidFill>
                <a:latin typeface="Verdana" panose="020B0604030504040204" pitchFamily="34" charset="0"/>
                <a:ea typeface="Verdana" panose="020B0604030504040204" pitchFamily="34" charset="0"/>
              </a:rPr>
              <a:t>4</a:t>
            </a:r>
            <a:r>
              <a:rPr lang="en-IN" b="1">
                <a:solidFill>
                  <a:srgbClr val="000000"/>
                </a:solidFill>
                <a:effectLst/>
                <a:latin typeface="Verdana" panose="020B0604030504040204" pitchFamily="34" charset="0"/>
                <a:ea typeface="Verdana" panose="020B0604030504040204" pitchFamily="34" charset="0"/>
              </a:rPr>
              <a:t>.Data Augmentation</a:t>
            </a:r>
            <a:endParaRPr lang="en-IN"/>
          </a:p>
        </p:txBody>
      </p:sp>
      <p:sp>
        <p:nvSpPr>
          <p:cNvPr id="14" name="TextBox 13">
            <a:extLst>
              <a:ext uri="{FF2B5EF4-FFF2-40B4-BE49-F238E27FC236}">
                <a16:creationId xmlns:a16="http://schemas.microsoft.com/office/drawing/2014/main" id="{919F074B-A6A8-4529-868A-851E05C6F1C3}"/>
              </a:ext>
            </a:extLst>
          </p:cNvPr>
          <p:cNvSpPr txBox="1"/>
          <p:nvPr/>
        </p:nvSpPr>
        <p:spPr>
          <a:xfrm>
            <a:off x="944271" y="1359932"/>
            <a:ext cx="7513929" cy="1477328"/>
          </a:xfrm>
          <a:prstGeom prst="rect">
            <a:avLst/>
          </a:prstGeom>
          <a:noFill/>
        </p:spPr>
        <p:txBody>
          <a:bodyPr wrap="square">
            <a:spAutoFit/>
          </a:bodyPr>
          <a:lstStyle/>
          <a:p>
            <a:r>
              <a:rPr lang="en-US" b="0" i="0">
                <a:solidFill>
                  <a:srgbClr val="111111"/>
                </a:solidFill>
                <a:effectLst/>
                <a:latin typeface="Open Sans"/>
              </a:rPr>
              <a:t>In the case of neural networks, data augmentation simply means increasing size of the data that is increasing the number of images present in the dataset. Some of the popular image augmentation techniques are flipping, translation, rotation, scaling, changing brightness, adding noise etc.</a:t>
            </a:r>
            <a:endParaRPr lang="en-IN"/>
          </a:p>
        </p:txBody>
      </p:sp>
      <p:pic>
        <p:nvPicPr>
          <p:cNvPr id="4098" name="Picture 2" descr="Figure">
            <a:extLst>
              <a:ext uri="{FF2B5EF4-FFF2-40B4-BE49-F238E27FC236}">
                <a16:creationId xmlns:a16="http://schemas.microsoft.com/office/drawing/2014/main" id="{3A64CC1B-FBD9-4ED6-B046-43A9E7030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37260"/>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001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174" name="object 174"/>
          <p:cNvSpPr txBox="1">
            <a:spLocks noGrp="1"/>
          </p:cNvSpPr>
          <p:nvPr>
            <p:ph type="title"/>
          </p:nvPr>
        </p:nvSpPr>
        <p:spPr>
          <a:xfrm>
            <a:off x="2438400" y="3053256"/>
            <a:ext cx="7241513" cy="751488"/>
          </a:xfrm>
          <a:prstGeom prst="rect">
            <a:avLst/>
          </a:prstGeom>
        </p:spPr>
        <p:txBody>
          <a:bodyPr vert="horz" wrap="square" lIns="0" tIns="12700" rIns="0" bIns="0" rtlCol="0">
            <a:spAutoFit/>
          </a:bodyPr>
          <a:lstStyle/>
          <a:p>
            <a:pPr marL="12700">
              <a:lnSpc>
                <a:spcPct val="100000"/>
              </a:lnSpc>
              <a:spcBef>
                <a:spcPts val="100"/>
              </a:spcBef>
            </a:pPr>
            <a:r>
              <a:rPr lang="en-IN" sz="4800" spc="-155">
                <a:solidFill>
                  <a:srgbClr val="92D050"/>
                </a:solidFill>
              </a:rPr>
              <a:t>Thank You</a:t>
            </a:r>
            <a:endParaRPr sz="4800" b="0">
              <a:solidFill>
                <a:srgbClr val="92D050"/>
              </a:solidFill>
            </a:endParaRPr>
          </a:p>
        </p:txBody>
      </p:sp>
    </p:spTree>
    <p:extLst>
      <p:ext uri="{BB962C8B-B14F-4D97-AF65-F5344CB8AC3E}">
        <p14:creationId xmlns:p14="http://schemas.microsoft.com/office/powerpoint/2010/main" val="190861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3270" y="1506184"/>
            <a:ext cx="1534160" cy="137795"/>
          </a:xfrm>
          <a:custGeom>
            <a:avLst/>
            <a:gdLst/>
            <a:ahLst/>
            <a:cxnLst/>
            <a:rect l="l" t="t" r="r" b="b"/>
            <a:pathLst>
              <a:path w="1534160" h="137794">
                <a:moveTo>
                  <a:pt x="1533596" y="137699"/>
                </a:moveTo>
                <a:lnTo>
                  <a:pt x="0" y="137699"/>
                </a:lnTo>
                <a:lnTo>
                  <a:pt x="0" y="0"/>
                </a:lnTo>
                <a:lnTo>
                  <a:pt x="1533596" y="0"/>
                </a:lnTo>
                <a:lnTo>
                  <a:pt x="1533596" y="137699"/>
                </a:lnTo>
                <a:close/>
              </a:path>
            </a:pathLst>
          </a:custGeom>
          <a:solidFill>
            <a:srgbClr val="4DCDC3"/>
          </a:solidFill>
        </p:spPr>
        <p:txBody>
          <a:bodyPr wrap="square" lIns="0" tIns="0" rIns="0" bIns="0" rtlCol="0"/>
          <a:lstStyle/>
          <a:p>
            <a:endParaRPr/>
          </a:p>
        </p:txBody>
      </p:sp>
      <p:sp>
        <p:nvSpPr>
          <p:cNvPr id="3" name="object 3"/>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4" name="object 4"/>
          <p:cNvSpPr txBox="1">
            <a:spLocks noGrp="1"/>
          </p:cNvSpPr>
          <p:nvPr>
            <p:ph type="title"/>
          </p:nvPr>
        </p:nvSpPr>
        <p:spPr>
          <a:xfrm>
            <a:off x="813270" y="450990"/>
            <a:ext cx="5531867" cy="751488"/>
          </a:xfrm>
          <a:prstGeom prst="rect">
            <a:avLst/>
          </a:prstGeom>
        </p:spPr>
        <p:txBody>
          <a:bodyPr vert="horz" wrap="square" lIns="0" tIns="12700" rIns="0" bIns="0" rtlCol="0" anchor="t">
            <a:spAutoFit/>
          </a:bodyPr>
          <a:lstStyle/>
          <a:p>
            <a:pPr marL="12700">
              <a:lnSpc>
                <a:spcPct val="100000"/>
              </a:lnSpc>
              <a:spcBef>
                <a:spcPts val="100"/>
              </a:spcBef>
            </a:pPr>
            <a:r>
              <a:rPr lang="en-IN" sz="2400"/>
              <a:t>Importance of Non-linear Functions in Neural Nets</a:t>
            </a:r>
            <a:endParaRPr sz="2400"/>
          </a:p>
        </p:txBody>
      </p:sp>
      <p:sp>
        <p:nvSpPr>
          <p:cNvPr id="5" name="object 5"/>
          <p:cNvSpPr txBox="1"/>
          <p:nvPr/>
        </p:nvSpPr>
        <p:spPr>
          <a:xfrm>
            <a:off x="840423" y="1948626"/>
            <a:ext cx="7587615" cy="3330720"/>
          </a:xfrm>
          <a:prstGeom prst="rect">
            <a:avLst/>
          </a:prstGeom>
        </p:spPr>
        <p:txBody>
          <a:bodyPr vert="horz" wrap="square" lIns="0" tIns="12700" rIns="0" bIns="0" rtlCol="0">
            <a:spAutoFit/>
          </a:bodyPr>
          <a:lstStyle/>
          <a:p>
            <a:pPr marL="12700">
              <a:lnSpc>
                <a:spcPts val="2865"/>
              </a:lnSpc>
              <a:spcBef>
                <a:spcPts val="100"/>
              </a:spcBef>
            </a:pPr>
            <a:r>
              <a:rPr lang="en-US" sz="2400">
                <a:solidFill>
                  <a:srgbClr val="C6F464"/>
                </a:solidFill>
                <a:latin typeface="AoyagiKouzanFontT"/>
                <a:cs typeface="AoyagiKouzanFontT"/>
              </a:rPr>
              <a:t>▣ </a:t>
            </a:r>
            <a:r>
              <a:rPr lang="en-US" sz="2400" b="1">
                <a:solidFill>
                  <a:srgbClr val="222222"/>
                </a:solidFill>
                <a:latin typeface="arial" panose="020B0604020202020204" pitchFamily="34" charset="0"/>
                <a:cs typeface="AoyagiKouzanFontT"/>
              </a:rPr>
              <a:t>N</a:t>
            </a:r>
            <a:r>
              <a:rPr lang="en-US" sz="2400" b="1" i="0">
                <a:solidFill>
                  <a:srgbClr val="222222"/>
                </a:solidFill>
                <a:effectLst/>
                <a:latin typeface="arial" panose="020B0604020202020204" pitchFamily="34" charset="0"/>
              </a:rPr>
              <a:t>onlinear functions</a:t>
            </a:r>
            <a:r>
              <a:rPr lang="en-US" sz="2400" b="0" i="0">
                <a:solidFill>
                  <a:srgbClr val="222222"/>
                </a:solidFill>
                <a:effectLst/>
                <a:latin typeface="arial" panose="020B0604020202020204" pitchFamily="34" charset="0"/>
              </a:rPr>
              <a:t> have a slope that varies between points</a:t>
            </a:r>
            <a:endParaRPr lang="en-US" sz="2400">
              <a:latin typeface="Verdana" panose="020B0604030504040204" pitchFamily="34" charset="0"/>
              <a:ea typeface="Verdana" panose="020B0604030504040204" pitchFamily="34" charset="0"/>
              <a:cs typeface="Verdana"/>
            </a:endParaRPr>
          </a:p>
          <a:p>
            <a:pPr marL="12700">
              <a:lnSpc>
                <a:spcPts val="2850"/>
              </a:lnSpc>
            </a:pPr>
            <a:r>
              <a:rPr lang="en-US" sz="2400">
                <a:solidFill>
                  <a:srgbClr val="C6F464"/>
                </a:solidFill>
                <a:latin typeface="AoyagiKouzanFontT"/>
                <a:cs typeface="AoyagiKouzanFontT"/>
              </a:rPr>
              <a:t>▣</a:t>
            </a:r>
            <a:r>
              <a:rPr lang="en-US" sz="2400" b="0" i="0" u="none" strike="noStrike">
                <a:solidFill>
                  <a:srgbClr val="34495E"/>
                </a:solidFill>
                <a:effectLst/>
                <a:latin typeface="Arial" panose="020B0604020202020204" pitchFamily="34" charset="0"/>
              </a:rPr>
              <a:t> Maps input variable with output of the network</a:t>
            </a:r>
            <a:endParaRPr lang="en-US" sz="2400">
              <a:solidFill>
                <a:srgbClr val="C6F464"/>
              </a:solidFill>
              <a:latin typeface="AoyagiKouzanFontT"/>
              <a:cs typeface="AoyagiKouzanFontT"/>
            </a:endParaRPr>
          </a:p>
          <a:p>
            <a:pPr marL="12700">
              <a:lnSpc>
                <a:spcPts val="2850"/>
              </a:lnSpc>
            </a:pPr>
            <a:r>
              <a:rPr lang="en-US" sz="2400">
                <a:solidFill>
                  <a:srgbClr val="C6F464"/>
                </a:solidFill>
                <a:latin typeface="AoyagiKouzanFontT"/>
                <a:cs typeface="AoyagiKouzanFontT"/>
              </a:rPr>
              <a:t>▣ </a:t>
            </a:r>
            <a:r>
              <a:rPr lang="en-US" sz="2400" b="0" i="0" u="none" strike="noStrike">
                <a:solidFill>
                  <a:srgbClr val="34495E"/>
                </a:solidFill>
                <a:effectLst/>
                <a:latin typeface="Arial" panose="020B0604020202020204" pitchFamily="34" charset="0"/>
              </a:rPr>
              <a:t>Without a non-linear activation function in your NN(neural network), no matter how many layers it had, it will behave just like a single-layer perceptron, because summing these layers would give you just another linear function</a:t>
            </a:r>
            <a:endParaRPr lang="en-US" sz="3200">
              <a:latin typeface="Verdana"/>
              <a:cs typeface="Verdana"/>
            </a:endParaRPr>
          </a:p>
          <a:p>
            <a:pPr marL="12700">
              <a:lnSpc>
                <a:spcPts val="2850"/>
              </a:lnSpc>
            </a:pPr>
            <a:endParaRPr lang="en-US" sz="2400">
              <a:latin typeface="Verdana"/>
              <a:cs typeface="Verdana"/>
            </a:endParaRPr>
          </a:p>
        </p:txBody>
      </p:sp>
    </p:spTree>
    <p:extLst>
      <p:ext uri="{BB962C8B-B14F-4D97-AF65-F5344CB8AC3E}">
        <p14:creationId xmlns:p14="http://schemas.microsoft.com/office/powerpoint/2010/main" val="262974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3270" y="1371600"/>
            <a:ext cx="1534160" cy="137795"/>
          </a:xfrm>
          <a:custGeom>
            <a:avLst/>
            <a:gdLst/>
            <a:ahLst/>
            <a:cxnLst/>
            <a:rect l="l" t="t" r="r" b="b"/>
            <a:pathLst>
              <a:path w="1534160" h="137794">
                <a:moveTo>
                  <a:pt x="1533596" y="137699"/>
                </a:moveTo>
                <a:lnTo>
                  <a:pt x="0" y="137699"/>
                </a:lnTo>
                <a:lnTo>
                  <a:pt x="0" y="0"/>
                </a:lnTo>
                <a:lnTo>
                  <a:pt x="1533596" y="0"/>
                </a:lnTo>
                <a:lnTo>
                  <a:pt x="1533596" y="137699"/>
                </a:lnTo>
                <a:close/>
              </a:path>
            </a:pathLst>
          </a:custGeom>
          <a:solidFill>
            <a:srgbClr val="4DCDC3"/>
          </a:solidFill>
        </p:spPr>
        <p:txBody>
          <a:bodyPr wrap="square" lIns="0" tIns="0" rIns="0" bIns="0" rtlCol="0"/>
          <a:lstStyle/>
          <a:p>
            <a:endParaRPr/>
          </a:p>
        </p:txBody>
      </p:sp>
      <p:sp>
        <p:nvSpPr>
          <p:cNvPr id="3" name="object 3"/>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4" name="object 4"/>
          <p:cNvSpPr txBox="1">
            <a:spLocks noGrp="1"/>
          </p:cNvSpPr>
          <p:nvPr>
            <p:ph type="title"/>
          </p:nvPr>
        </p:nvSpPr>
        <p:spPr>
          <a:xfrm>
            <a:off x="813270" y="450990"/>
            <a:ext cx="4356735" cy="751488"/>
          </a:xfrm>
          <a:prstGeom prst="rect">
            <a:avLst/>
          </a:prstGeom>
        </p:spPr>
        <p:txBody>
          <a:bodyPr vert="horz" wrap="square" lIns="0" tIns="12700" rIns="0" bIns="0" rtlCol="0">
            <a:spAutoFit/>
          </a:bodyPr>
          <a:lstStyle/>
          <a:p>
            <a:pPr marL="12700">
              <a:lnSpc>
                <a:spcPct val="100000"/>
              </a:lnSpc>
              <a:spcBef>
                <a:spcPts val="100"/>
              </a:spcBef>
            </a:pPr>
            <a:r>
              <a:rPr lang="en-IN" sz="2400"/>
              <a:t>Varying slope in </a:t>
            </a:r>
            <a:r>
              <a:rPr lang="en-IN" sz="2400" err="1"/>
              <a:t>NonLinear</a:t>
            </a:r>
            <a:r>
              <a:rPr lang="en-IN" sz="2400"/>
              <a:t> Functions</a:t>
            </a:r>
            <a:endParaRPr sz="2400"/>
          </a:p>
        </p:txBody>
      </p:sp>
      <p:pic>
        <p:nvPicPr>
          <p:cNvPr id="1026" name="Picture 2" descr="Unipolar sigmoid function | Download Scientific Diagram">
            <a:extLst>
              <a:ext uri="{FF2B5EF4-FFF2-40B4-BE49-F238E27FC236}">
                <a16:creationId xmlns:a16="http://schemas.microsoft.com/office/drawing/2014/main" id="{B186811F-42A0-4827-8166-54061FDCA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473" y="2390335"/>
            <a:ext cx="6849593" cy="414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07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3270" y="1506184"/>
            <a:ext cx="1534160" cy="137795"/>
          </a:xfrm>
          <a:custGeom>
            <a:avLst/>
            <a:gdLst/>
            <a:ahLst/>
            <a:cxnLst/>
            <a:rect l="l" t="t" r="r" b="b"/>
            <a:pathLst>
              <a:path w="1534160" h="137794">
                <a:moveTo>
                  <a:pt x="1533596" y="137699"/>
                </a:moveTo>
                <a:lnTo>
                  <a:pt x="0" y="137699"/>
                </a:lnTo>
                <a:lnTo>
                  <a:pt x="0" y="0"/>
                </a:lnTo>
                <a:lnTo>
                  <a:pt x="1533596" y="0"/>
                </a:lnTo>
                <a:lnTo>
                  <a:pt x="1533596" y="137699"/>
                </a:lnTo>
                <a:close/>
              </a:path>
            </a:pathLst>
          </a:custGeom>
          <a:solidFill>
            <a:srgbClr val="4DCDC3"/>
          </a:solidFill>
        </p:spPr>
        <p:txBody>
          <a:bodyPr wrap="square" lIns="0" tIns="0" rIns="0" bIns="0" rtlCol="0"/>
          <a:lstStyle/>
          <a:p>
            <a:endParaRPr/>
          </a:p>
        </p:txBody>
      </p:sp>
      <p:sp>
        <p:nvSpPr>
          <p:cNvPr id="3" name="object 3"/>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4" name="object 4"/>
          <p:cNvSpPr txBox="1">
            <a:spLocks noGrp="1"/>
          </p:cNvSpPr>
          <p:nvPr>
            <p:ph type="title"/>
          </p:nvPr>
        </p:nvSpPr>
        <p:spPr>
          <a:xfrm>
            <a:off x="805254" y="910149"/>
            <a:ext cx="4356735" cy="443711"/>
          </a:xfrm>
          <a:prstGeom prst="rect">
            <a:avLst/>
          </a:prstGeom>
        </p:spPr>
        <p:txBody>
          <a:bodyPr vert="horz" wrap="square" lIns="0" tIns="12700" rIns="0" bIns="0" rtlCol="0">
            <a:spAutoFit/>
          </a:bodyPr>
          <a:lstStyle/>
          <a:p>
            <a:pPr marL="12700">
              <a:lnSpc>
                <a:spcPct val="100000"/>
              </a:lnSpc>
              <a:spcBef>
                <a:spcPts val="100"/>
              </a:spcBef>
            </a:pPr>
            <a:r>
              <a:rPr lang="en-IN" sz="2800" spc="-180">
                <a:solidFill>
                  <a:srgbClr val="444F5B"/>
                </a:solidFill>
              </a:rPr>
              <a:t>Why Neural Networks ?</a:t>
            </a:r>
            <a:endParaRPr sz="2800"/>
          </a:p>
        </p:txBody>
      </p:sp>
      <p:sp>
        <p:nvSpPr>
          <p:cNvPr id="5" name="object 5"/>
          <p:cNvSpPr txBox="1"/>
          <p:nvPr/>
        </p:nvSpPr>
        <p:spPr>
          <a:xfrm>
            <a:off x="1117664" y="3248788"/>
            <a:ext cx="6575933" cy="360548"/>
          </a:xfrm>
          <a:prstGeom prst="rect">
            <a:avLst/>
          </a:prstGeom>
        </p:spPr>
        <p:txBody>
          <a:bodyPr vert="horz" wrap="square" lIns="0" tIns="12700" rIns="0" bIns="0" rtlCol="0">
            <a:spAutoFit/>
          </a:bodyPr>
          <a:lstStyle/>
          <a:p>
            <a:pPr marL="12700">
              <a:lnSpc>
                <a:spcPts val="2865"/>
              </a:lnSpc>
              <a:spcBef>
                <a:spcPts val="100"/>
              </a:spcBef>
            </a:pPr>
            <a:endParaRPr sz="2400">
              <a:latin typeface="Verdana"/>
              <a:cs typeface="Verdana"/>
            </a:endParaRPr>
          </a:p>
        </p:txBody>
      </p:sp>
      <p:pic>
        <p:nvPicPr>
          <p:cNvPr id="1026" name="Picture 2" descr="A Logistic Regression with Neural Network mindset VS a shallow Neural  Network - Cross Validated">
            <a:extLst>
              <a:ext uri="{FF2B5EF4-FFF2-40B4-BE49-F238E27FC236}">
                <a16:creationId xmlns:a16="http://schemas.microsoft.com/office/drawing/2014/main" id="{8765E995-E025-4825-A29C-DA7074FFB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230" y="2535556"/>
            <a:ext cx="7924800" cy="42592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44F5703-77DB-4D1D-AA78-C71A67394FA7}"/>
              </a:ext>
            </a:extLst>
          </p:cNvPr>
          <p:cNvSpPr txBox="1"/>
          <p:nvPr/>
        </p:nvSpPr>
        <p:spPr>
          <a:xfrm>
            <a:off x="697620" y="1727562"/>
            <a:ext cx="4941179" cy="923330"/>
          </a:xfrm>
          <a:prstGeom prst="rect">
            <a:avLst/>
          </a:prstGeom>
          <a:noFill/>
        </p:spPr>
        <p:txBody>
          <a:bodyPr wrap="square">
            <a:spAutoFit/>
          </a:bodyPr>
          <a:lstStyle/>
          <a:p>
            <a:r>
              <a:rPr lang="en-IN" spc="20">
                <a:solidFill>
                  <a:srgbClr val="444F5B"/>
                </a:solidFill>
                <a:latin typeface="Verdana"/>
                <a:cs typeface="Verdana"/>
              </a:rPr>
              <a:t>B</a:t>
            </a:r>
            <a:r>
              <a:rPr lang="en-IN" sz="1800" spc="20">
                <a:solidFill>
                  <a:srgbClr val="444F5B"/>
                </a:solidFill>
                <a:latin typeface="Verdana"/>
                <a:cs typeface="Verdana"/>
              </a:rPr>
              <a:t>etter decision boundaries for classification tasks. Works better than traditional ML if data is large. </a:t>
            </a:r>
            <a:endParaRPr lang="en-IN"/>
          </a:p>
        </p:txBody>
      </p:sp>
    </p:spTree>
    <p:extLst>
      <p:ext uri="{BB962C8B-B14F-4D97-AF65-F5344CB8AC3E}">
        <p14:creationId xmlns:p14="http://schemas.microsoft.com/office/powerpoint/2010/main" val="340674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3270" y="1506184"/>
            <a:ext cx="1534160" cy="137795"/>
          </a:xfrm>
          <a:custGeom>
            <a:avLst/>
            <a:gdLst/>
            <a:ahLst/>
            <a:cxnLst/>
            <a:rect l="l" t="t" r="r" b="b"/>
            <a:pathLst>
              <a:path w="1534160" h="137794">
                <a:moveTo>
                  <a:pt x="1533596" y="137699"/>
                </a:moveTo>
                <a:lnTo>
                  <a:pt x="0" y="137699"/>
                </a:lnTo>
                <a:lnTo>
                  <a:pt x="0" y="0"/>
                </a:lnTo>
                <a:lnTo>
                  <a:pt x="1533596" y="0"/>
                </a:lnTo>
                <a:lnTo>
                  <a:pt x="1533596" y="137699"/>
                </a:lnTo>
                <a:close/>
              </a:path>
            </a:pathLst>
          </a:custGeom>
          <a:solidFill>
            <a:srgbClr val="4DCDC3"/>
          </a:solidFill>
        </p:spPr>
        <p:txBody>
          <a:bodyPr wrap="square" lIns="0" tIns="0" rIns="0" bIns="0" rtlCol="0"/>
          <a:lstStyle/>
          <a:p>
            <a:endParaRPr/>
          </a:p>
        </p:txBody>
      </p:sp>
      <p:sp>
        <p:nvSpPr>
          <p:cNvPr id="3" name="object 3"/>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4" name="object 4"/>
          <p:cNvSpPr txBox="1">
            <a:spLocks noGrp="1"/>
          </p:cNvSpPr>
          <p:nvPr>
            <p:ph type="title"/>
          </p:nvPr>
        </p:nvSpPr>
        <p:spPr>
          <a:xfrm>
            <a:off x="805254" y="910149"/>
            <a:ext cx="4356735" cy="443711"/>
          </a:xfrm>
          <a:prstGeom prst="rect">
            <a:avLst/>
          </a:prstGeom>
        </p:spPr>
        <p:txBody>
          <a:bodyPr vert="horz" wrap="square" lIns="0" tIns="12700" rIns="0" bIns="0" rtlCol="0">
            <a:spAutoFit/>
          </a:bodyPr>
          <a:lstStyle/>
          <a:p>
            <a:pPr marL="12700">
              <a:lnSpc>
                <a:spcPct val="100000"/>
              </a:lnSpc>
              <a:spcBef>
                <a:spcPts val="100"/>
              </a:spcBef>
            </a:pPr>
            <a:r>
              <a:rPr lang="en-IN" sz="2800" spc="-180">
                <a:solidFill>
                  <a:srgbClr val="444F5B"/>
                </a:solidFill>
              </a:rPr>
              <a:t>Why Neural Networks ?</a:t>
            </a:r>
            <a:endParaRPr sz="2800"/>
          </a:p>
        </p:txBody>
      </p:sp>
      <p:sp>
        <p:nvSpPr>
          <p:cNvPr id="5" name="object 5"/>
          <p:cNvSpPr txBox="1"/>
          <p:nvPr/>
        </p:nvSpPr>
        <p:spPr>
          <a:xfrm>
            <a:off x="1117664" y="3248788"/>
            <a:ext cx="6575933" cy="360548"/>
          </a:xfrm>
          <a:prstGeom prst="rect">
            <a:avLst/>
          </a:prstGeom>
        </p:spPr>
        <p:txBody>
          <a:bodyPr vert="horz" wrap="square" lIns="0" tIns="12700" rIns="0" bIns="0" rtlCol="0">
            <a:spAutoFit/>
          </a:bodyPr>
          <a:lstStyle/>
          <a:p>
            <a:pPr marL="12700">
              <a:lnSpc>
                <a:spcPts val="2865"/>
              </a:lnSpc>
              <a:spcBef>
                <a:spcPts val="100"/>
              </a:spcBef>
            </a:pPr>
            <a:endParaRPr sz="2400">
              <a:latin typeface="Verdana"/>
              <a:cs typeface="Verdana"/>
            </a:endParaRPr>
          </a:p>
        </p:txBody>
      </p:sp>
      <p:pic>
        <p:nvPicPr>
          <p:cNvPr id="6" name="Picture 6" descr="A screenshot of a cell phone&#10;&#10;Description automatically generated">
            <a:extLst>
              <a:ext uri="{FF2B5EF4-FFF2-40B4-BE49-F238E27FC236}">
                <a16:creationId xmlns:a16="http://schemas.microsoft.com/office/drawing/2014/main" id="{8AE869DE-97FF-4B8D-B9AB-94E79973A051}"/>
              </a:ext>
            </a:extLst>
          </p:cNvPr>
          <p:cNvPicPr>
            <a:picLocks noChangeAspect="1"/>
          </p:cNvPicPr>
          <p:nvPr/>
        </p:nvPicPr>
        <p:blipFill>
          <a:blip r:embed="rId2"/>
          <a:stretch>
            <a:fillRect/>
          </a:stretch>
        </p:blipFill>
        <p:spPr>
          <a:xfrm>
            <a:off x="666520" y="2269873"/>
            <a:ext cx="4560983" cy="3309772"/>
          </a:xfrm>
          <a:prstGeom prst="rect">
            <a:avLst/>
          </a:prstGeom>
        </p:spPr>
      </p:pic>
      <p:sp>
        <p:nvSpPr>
          <p:cNvPr id="7" name="TextBox 6">
            <a:extLst>
              <a:ext uri="{FF2B5EF4-FFF2-40B4-BE49-F238E27FC236}">
                <a16:creationId xmlns:a16="http://schemas.microsoft.com/office/drawing/2014/main" id="{ADF2E5E8-3F3A-4231-A2E5-9A1E0C4AB3B0}"/>
              </a:ext>
            </a:extLst>
          </p:cNvPr>
          <p:cNvSpPr txBox="1"/>
          <p:nvPr/>
        </p:nvSpPr>
        <p:spPr>
          <a:xfrm>
            <a:off x="5495579" y="1942640"/>
            <a:ext cx="357864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With increase in data, there is increase in the performance of the algorithm.</a:t>
            </a:r>
            <a:endParaRPr lang="en-US">
              <a:cs typeface="Calibri"/>
            </a:endParaRPr>
          </a:p>
          <a:p>
            <a:pPr marL="285750" indent="-285750">
              <a:buFont typeface="Arial"/>
              <a:buChar char="•"/>
            </a:pPr>
            <a:r>
              <a:rPr lang="en-US">
                <a:ea typeface="+mn-lt"/>
                <a:cs typeface="+mn-lt"/>
              </a:rPr>
              <a:t>The same is not true for other Machine learning algorithms, as they reach a plateau after a certain amount of data is provided</a:t>
            </a:r>
            <a:endParaRPr lang="en-US">
              <a:cs typeface="Calibri"/>
            </a:endParaRPr>
          </a:p>
          <a:p>
            <a:pPr marL="285750" indent="-285750">
              <a:buFont typeface="Arial"/>
              <a:buChar char="•"/>
            </a:pPr>
            <a:r>
              <a:rPr lang="en-US">
                <a:ea typeface="+mn-lt"/>
                <a:cs typeface="+mn-lt"/>
              </a:rPr>
              <a:t>Deep Learning is not a new technique, it has been around for decades, but it has only gained popularity in the last 15 years</a:t>
            </a:r>
            <a:endParaRPr lang="en-US">
              <a:cs typeface="Calibri"/>
            </a:endParaRPr>
          </a:p>
          <a:p>
            <a:pPr marL="285750" indent="-285750">
              <a:buFont typeface="Arial"/>
              <a:buChar char="•"/>
            </a:pPr>
            <a:r>
              <a:rPr lang="en-US">
                <a:ea typeface="+mn-lt"/>
                <a:cs typeface="+mn-lt"/>
              </a:rPr>
              <a:t>Reason Being- Enormous increase in availability of data.</a:t>
            </a:r>
            <a:endParaRPr lang="en-US">
              <a:cs typeface="Calibri"/>
            </a:endParaRPr>
          </a:p>
          <a:p>
            <a:pPr marL="285750" indent="-285750" algn="l">
              <a:buFont typeface="Arial"/>
              <a:buChar char="•"/>
            </a:pPr>
            <a:endParaRPr lang="en-US">
              <a:cs typeface="Calibri"/>
            </a:endParaRPr>
          </a:p>
        </p:txBody>
      </p:sp>
    </p:spTree>
    <p:extLst>
      <p:ext uri="{BB962C8B-B14F-4D97-AF65-F5344CB8AC3E}">
        <p14:creationId xmlns:p14="http://schemas.microsoft.com/office/powerpoint/2010/main" val="181646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3270" y="1506184"/>
            <a:ext cx="1534160" cy="137795"/>
          </a:xfrm>
          <a:custGeom>
            <a:avLst/>
            <a:gdLst/>
            <a:ahLst/>
            <a:cxnLst/>
            <a:rect l="l" t="t" r="r" b="b"/>
            <a:pathLst>
              <a:path w="1534160" h="137794">
                <a:moveTo>
                  <a:pt x="1533596" y="137699"/>
                </a:moveTo>
                <a:lnTo>
                  <a:pt x="0" y="137699"/>
                </a:lnTo>
                <a:lnTo>
                  <a:pt x="0" y="0"/>
                </a:lnTo>
                <a:lnTo>
                  <a:pt x="1533596" y="0"/>
                </a:lnTo>
                <a:lnTo>
                  <a:pt x="1533596" y="137699"/>
                </a:lnTo>
                <a:close/>
              </a:path>
            </a:pathLst>
          </a:custGeom>
          <a:solidFill>
            <a:srgbClr val="4DCDC3"/>
          </a:solidFill>
        </p:spPr>
        <p:txBody>
          <a:bodyPr wrap="square" lIns="0" tIns="0" rIns="0" bIns="0" rtlCol="0"/>
          <a:lstStyle/>
          <a:p>
            <a:endParaRPr/>
          </a:p>
        </p:txBody>
      </p:sp>
      <p:sp>
        <p:nvSpPr>
          <p:cNvPr id="3" name="object 3"/>
          <p:cNvSpPr/>
          <p:nvPr/>
        </p:nvSpPr>
        <p:spPr>
          <a:xfrm>
            <a:off x="0" y="0"/>
            <a:ext cx="137795" cy="6858000"/>
          </a:xfrm>
          <a:custGeom>
            <a:avLst/>
            <a:gdLst/>
            <a:ahLst/>
            <a:cxnLst/>
            <a:rect l="l" t="t" r="r" b="b"/>
            <a:pathLst>
              <a:path w="137795" h="6858000">
                <a:moveTo>
                  <a:pt x="137699" y="6857986"/>
                </a:moveTo>
                <a:lnTo>
                  <a:pt x="0" y="6857986"/>
                </a:lnTo>
                <a:lnTo>
                  <a:pt x="0" y="0"/>
                </a:lnTo>
                <a:lnTo>
                  <a:pt x="137699" y="0"/>
                </a:lnTo>
                <a:lnTo>
                  <a:pt x="137699" y="6857986"/>
                </a:lnTo>
                <a:close/>
              </a:path>
            </a:pathLst>
          </a:custGeom>
          <a:solidFill>
            <a:srgbClr val="C6F464"/>
          </a:solidFill>
        </p:spPr>
        <p:txBody>
          <a:bodyPr wrap="square" lIns="0" tIns="0" rIns="0" bIns="0" rtlCol="0"/>
          <a:lstStyle/>
          <a:p>
            <a:endParaRPr/>
          </a:p>
        </p:txBody>
      </p:sp>
      <p:sp>
        <p:nvSpPr>
          <p:cNvPr id="4" name="object 4"/>
          <p:cNvSpPr txBox="1">
            <a:spLocks noGrp="1"/>
          </p:cNvSpPr>
          <p:nvPr>
            <p:ph type="title"/>
          </p:nvPr>
        </p:nvSpPr>
        <p:spPr>
          <a:xfrm>
            <a:off x="764223" y="721238"/>
            <a:ext cx="4356735" cy="482600"/>
          </a:xfrm>
          <a:prstGeom prst="rect">
            <a:avLst/>
          </a:prstGeom>
        </p:spPr>
        <p:txBody>
          <a:bodyPr vert="horz" wrap="square" lIns="0" tIns="12700" rIns="0" bIns="0" rtlCol="0">
            <a:spAutoFit/>
          </a:bodyPr>
          <a:lstStyle/>
          <a:p>
            <a:pPr marL="12700">
              <a:lnSpc>
                <a:spcPct val="100000"/>
              </a:lnSpc>
              <a:spcBef>
                <a:spcPts val="100"/>
              </a:spcBef>
            </a:pPr>
            <a:r>
              <a:rPr sz="3000" spc="-180">
                <a:solidFill>
                  <a:srgbClr val="444F5B"/>
                </a:solidFill>
              </a:rPr>
              <a:t>Neural Networks:</a:t>
            </a:r>
            <a:r>
              <a:rPr sz="3000" spc="-355">
                <a:solidFill>
                  <a:srgbClr val="444F5B"/>
                </a:solidFill>
              </a:rPr>
              <a:t> </a:t>
            </a:r>
            <a:r>
              <a:rPr sz="3000" spc="-280">
                <a:solidFill>
                  <a:srgbClr val="444F5B"/>
                </a:solidFill>
              </a:rPr>
              <a:t>Idea</a:t>
            </a:r>
            <a:endParaRPr sz="3000"/>
          </a:p>
        </p:txBody>
      </p:sp>
      <p:pic>
        <p:nvPicPr>
          <p:cNvPr id="6" name="Picture 5">
            <a:extLst>
              <a:ext uri="{FF2B5EF4-FFF2-40B4-BE49-F238E27FC236}">
                <a16:creationId xmlns:a16="http://schemas.microsoft.com/office/drawing/2014/main" id="{90ACF5EB-0AB8-4B40-9399-1C79432B91B9}"/>
              </a:ext>
            </a:extLst>
          </p:cNvPr>
          <p:cNvPicPr>
            <a:picLocks noChangeAspect="1"/>
          </p:cNvPicPr>
          <p:nvPr/>
        </p:nvPicPr>
        <p:blipFill>
          <a:blip r:embed="rId2"/>
          <a:stretch>
            <a:fillRect/>
          </a:stretch>
        </p:blipFill>
        <p:spPr>
          <a:xfrm>
            <a:off x="914400" y="1946325"/>
            <a:ext cx="6819900" cy="4530675"/>
          </a:xfrm>
          <a:prstGeom prst="rect">
            <a:avLst/>
          </a:prstGeom>
        </p:spPr>
      </p:pic>
    </p:spTree>
    <p:extLst>
      <p:ext uri="{BB962C8B-B14F-4D97-AF65-F5344CB8AC3E}">
        <p14:creationId xmlns:p14="http://schemas.microsoft.com/office/powerpoint/2010/main" val="2170615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48</Slides>
  <Notes>0</Notes>
  <HiddenSlides>0</HiddenSlide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Deep Dive into Vanilla Neural Networks</vt:lpstr>
      <vt:lpstr>Terms to remember</vt:lpstr>
      <vt:lpstr>Neural Networks: Idea</vt:lpstr>
      <vt:lpstr>Neural Networks: Let's Play</vt:lpstr>
      <vt:lpstr>Importance of Non-linear Functions in Neural Nets</vt:lpstr>
      <vt:lpstr>Varying slope in NonLinear Functions</vt:lpstr>
      <vt:lpstr>Why Neural Networks ?</vt:lpstr>
      <vt:lpstr>Why Neural Networks ?</vt:lpstr>
      <vt:lpstr>Neural Networks: Idea</vt:lpstr>
      <vt:lpstr>Neural Networks: Idea</vt:lpstr>
      <vt:lpstr>Neural Networks: Idea</vt:lpstr>
      <vt:lpstr>Feed forward neural network</vt:lpstr>
      <vt:lpstr>a(2)</vt:lpstr>
      <vt:lpstr>Layer 1</vt:lpstr>
      <vt:lpstr>Layer 2</vt:lpstr>
      <vt:lpstr>Layer 3</vt:lpstr>
      <vt:lpstr>Layer 4</vt:lpstr>
      <vt:lpstr>a(2)</vt:lpstr>
      <vt:lpstr>a(2)</vt:lpstr>
      <vt:lpstr>Weight matrices</vt:lpstr>
      <vt:lpstr>z(l) = W(l-1)a(l-1) + b(l-1)</vt:lpstr>
      <vt:lpstr>Activation vectors</vt:lpstr>
      <vt:lpstr>Sigmoid activation function</vt:lpstr>
      <vt:lpstr>Softmax activation function</vt:lpstr>
      <vt:lpstr>a(2)</vt:lpstr>
      <vt:lpstr>Forward Propagation</vt:lpstr>
      <vt:lpstr>Forward Propagation</vt:lpstr>
      <vt:lpstr>Forward Propagation</vt:lpstr>
      <vt:lpstr>Forward Propagation</vt:lpstr>
      <vt:lpstr>Forward Propagation</vt:lpstr>
      <vt:lpstr>Forward Propagation</vt:lpstr>
      <vt:lpstr>Forward Propagation</vt:lpstr>
      <vt:lpstr>Forward Propagation</vt:lpstr>
      <vt:lpstr>z(2) = W(1)x + b(1)</vt:lpstr>
      <vt:lpstr>PowerPoint Presentation</vt:lpstr>
      <vt:lpstr>Back Propagation</vt:lpstr>
      <vt:lpstr>Back Propagation</vt:lpstr>
      <vt:lpstr>Back Propagation</vt:lpstr>
      <vt:lpstr>Back Propagation</vt:lpstr>
      <vt:lpstr>Back Propagation</vt:lpstr>
      <vt:lpstr>Back Propagation</vt:lpstr>
      <vt:lpstr> Updating trainable variables until convergence</vt:lpstr>
      <vt:lpstr>When to stop the training/change of complexity of the model ? </vt:lpstr>
      <vt:lpstr>Using Tensor Board to view model metrics and evaluate the model</vt:lpstr>
      <vt:lpstr>What can we do to reduce overfitting ?</vt:lpstr>
      <vt:lpstr>What can we do to reduce overfitting ?</vt:lpstr>
      <vt:lpstr>What can we do to reduce overfitting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Idea</dc:title>
  <dc:creator>Raviraj</dc:creator>
  <cp:revision>2</cp:revision>
  <dcterms:created xsi:type="dcterms:W3CDTF">2020-08-26T19:59:03Z</dcterms:created>
  <dcterms:modified xsi:type="dcterms:W3CDTF">2020-08-30T11:32:44Z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2020-08-26T00:00:00Z</vt:filetime>
  </property>
</Properties>
</file>