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9" r:id="rId3"/>
    <p:sldId id="256" r:id="rId4"/>
    <p:sldId id="257" r:id="rId5"/>
    <p:sldId id="265" r:id="rId6"/>
    <p:sldId id="259" r:id="rId7"/>
    <p:sldId id="284" r:id="rId8"/>
    <p:sldId id="285" r:id="rId9"/>
    <p:sldId id="286" r:id="rId10"/>
    <p:sldId id="287" r:id="rId11"/>
    <p:sldId id="288" r:id="rId12"/>
    <p:sldId id="260" r:id="rId13"/>
    <p:sldId id="261" r:id="rId14"/>
    <p:sldId id="262" r:id="rId15"/>
    <p:sldId id="280" r:id="rId16"/>
    <p:sldId id="275" r:id="rId17"/>
    <p:sldId id="281" r:id="rId18"/>
    <p:sldId id="282" r:id="rId19"/>
    <p:sldId id="276" r:id="rId20"/>
    <p:sldId id="263" r:id="rId21"/>
    <p:sldId id="264" r:id="rId22"/>
    <p:sldId id="277" r:id="rId23"/>
    <p:sldId id="278" r:id="rId24"/>
    <p:sldId id="279" r:id="rId25"/>
    <p:sldId id="266" r:id="rId26"/>
    <p:sldId id="271" r:id="rId27"/>
    <p:sldId id="272" r:id="rId28"/>
    <p:sldId id="273" r:id="rId29"/>
    <p:sldId id="274" r:id="rId30"/>
    <p:sldId id="267" r:id="rId31"/>
    <p:sldId id="268" r:id="rId32"/>
    <p:sldId id="269" r:id="rId33"/>
    <p:sldId id="27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2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2735-F7C7-42DE-B9A9-76DBC2E5AC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41F5E1-1B4E-456B-828B-AA1B278C0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A2884-C76B-4071-BFCE-3BC070A4E24A}"/>
              </a:ext>
            </a:extLst>
          </p:cNvPr>
          <p:cNvSpPr>
            <a:spLocks noGrp="1"/>
          </p:cNvSpPr>
          <p:nvPr>
            <p:ph type="dt" sz="half" idx="10"/>
          </p:nvPr>
        </p:nvSpPr>
        <p:spPr/>
        <p:txBody>
          <a:bodyPr/>
          <a:lstStyle/>
          <a:p>
            <a:fld id="{9B1F83BC-CF21-44EF-A150-466A54C1598F}" type="datetimeFigureOut">
              <a:rPr lang="en-US" smtClean="0"/>
              <a:t>9/23/2020</a:t>
            </a:fld>
            <a:endParaRPr lang="en-US"/>
          </a:p>
        </p:txBody>
      </p:sp>
      <p:sp>
        <p:nvSpPr>
          <p:cNvPr id="5" name="Footer Placeholder 4">
            <a:extLst>
              <a:ext uri="{FF2B5EF4-FFF2-40B4-BE49-F238E27FC236}">
                <a16:creationId xmlns:a16="http://schemas.microsoft.com/office/drawing/2014/main" id="{6C886BB4-AF41-4A98-805C-0308935B6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A1657-3DE6-4FDE-88CC-7E28D5F9C40E}"/>
              </a:ext>
            </a:extLst>
          </p:cNvPr>
          <p:cNvSpPr>
            <a:spLocks noGrp="1"/>
          </p:cNvSpPr>
          <p:nvPr>
            <p:ph type="sldNum" sz="quarter" idx="12"/>
          </p:nvPr>
        </p:nvSpPr>
        <p:spPr/>
        <p:txBody>
          <a:bodyPr/>
          <a:lstStyle/>
          <a:p>
            <a:fld id="{AA9231F5-8BF6-4346-937D-C5D3D76F0963}" type="slidenum">
              <a:rPr lang="en-US" smtClean="0"/>
              <a:t>‹#›</a:t>
            </a:fld>
            <a:endParaRPr lang="en-US"/>
          </a:p>
        </p:txBody>
      </p:sp>
    </p:spTree>
    <p:extLst>
      <p:ext uri="{BB962C8B-B14F-4D97-AF65-F5344CB8AC3E}">
        <p14:creationId xmlns:p14="http://schemas.microsoft.com/office/powerpoint/2010/main" val="218829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E2A1-EAC5-453E-BD10-D53A62D939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565D92-08A9-420E-ADAE-DA631E98B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FB963-9076-4D24-840D-FF12BD8DD3B0}"/>
              </a:ext>
            </a:extLst>
          </p:cNvPr>
          <p:cNvSpPr>
            <a:spLocks noGrp="1"/>
          </p:cNvSpPr>
          <p:nvPr>
            <p:ph type="dt" sz="half" idx="10"/>
          </p:nvPr>
        </p:nvSpPr>
        <p:spPr/>
        <p:txBody>
          <a:bodyPr/>
          <a:lstStyle/>
          <a:p>
            <a:fld id="{9B1F83BC-CF21-44EF-A150-466A54C1598F}" type="datetimeFigureOut">
              <a:rPr lang="en-US" smtClean="0"/>
              <a:t>9/23/2020</a:t>
            </a:fld>
            <a:endParaRPr lang="en-US"/>
          </a:p>
        </p:txBody>
      </p:sp>
      <p:sp>
        <p:nvSpPr>
          <p:cNvPr id="5" name="Footer Placeholder 4">
            <a:extLst>
              <a:ext uri="{FF2B5EF4-FFF2-40B4-BE49-F238E27FC236}">
                <a16:creationId xmlns:a16="http://schemas.microsoft.com/office/drawing/2014/main" id="{870DD5A6-9316-4F37-8937-7727D9E63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E54A8-5952-4B37-9034-BC0A5A81EBDD}"/>
              </a:ext>
            </a:extLst>
          </p:cNvPr>
          <p:cNvSpPr>
            <a:spLocks noGrp="1"/>
          </p:cNvSpPr>
          <p:nvPr>
            <p:ph type="sldNum" sz="quarter" idx="12"/>
          </p:nvPr>
        </p:nvSpPr>
        <p:spPr/>
        <p:txBody>
          <a:bodyPr/>
          <a:lstStyle/>
          <a:p>
            <a:fld id="{AA9231F5-8BF6-4346-937D-C5D3D76F0963}" type="slidenum">
              <a:rPr lang="en-US" smtClean="0"/>
              <a:t>‹#›</a:t>
            </a:fld>
            <a:endParaRPr lang="en-US"/>
          </a:p>
        </p:txBody>
      </p:sp>
    </p:spTree>
    <p:extLst>
      <p:ext uri="{BB962C8B-B14F-4D97-AF65-F5344CB8AC3E}">
        <p14:creationId xmlns:p14="http://schemas.microsoft.com/office/powerpoint/2010/main" val="127696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F8126D-1D45-48F3-92F2-AFDC7E9AE2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B3613-4ADD-4A77-8C5F-E423155F98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AB9D0-DCDE-4397-A06D-598340E5C3CD}"/>
              </a:ext>
            </a:extLst>
          </p:cNvPr>
          <p:cNvSpPr>
            <a:spLocks noGrp="1"/>
          </p:cNvSpPr>
          <p:nvPr>
            <p:ph type="dt" sz="half" idx="10"/>
          </p:nvPr>
        </p:nvSpPr>
        <p:spPr/>
        <p:txBody>
          <a:bodyPr/>
          <a:lstStyle/>
          <a:p>
            <a:fld id="{9B1F83BC-CF21-44EF-A150-466A54C1598F}" type="datetimeFigureOut">
              <a:rPr lang="en-US" smtClean="0"/>
              <a:t>9/23/2020</a:t>
            </a:fld>
            <a:endParaRPr lang="en-US"/>
          </a:p>
        </p:txBody>
      </p:sp>
      <p:sp>
        <p:nvSpPr>
          <p:cNvPr id="5" name="Footer Placeholder 4">
            <a:extLst>
              <a:ext uri="{FF2B5EF4-FFF2-40B4-BE49-F238E27FC236}">
                <a16:creationId xmlns:a16="http://schemas.microsoft.com/office/drawing/2014/main" id="{405C2958-1361-4008-A534-B5CC21F0E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289BF-0921-4802-85E9-48388AB0C614}"/>
              </a:ext>
            </a:extLst>
          </p:cNvPr>
          <p:cNvSpPr>
            <a:spLocks noGrp="1"/>
          </p:cNvSpPr>
          <p:nvPr>
            <p:ph type="sldNum" sz="quarter" idx="12"/>
          </p:nvPr>
        </p:nvSpPr>
        <p:spPr/>
        <p:txBody>
          <a:bodyPr/>
          <a:lstStyle/>
          <a:p>
            <a:fld id="{AA9231F5-8BF6-4346-937D-C5D3D76F0963}" type="slidenum">
              <a:rPr lang="en-US" smtClean="0"/>
              <a:t>‹#›</a:t>
            </a:fld>
            <a:endParaRPr lang="en-US"/>
          </a:p>
        </p:txBody>
      </p:sp>
    </p:spTree>
    <p:extLst>
      <p:ext uri="{BB962C8B-B14F-4D97-AF65-F5344CB8AC3E}">
        <p14:creationId xmlns:p14="http://schemas.microsoft.com/office/powerpoint/2010/main" val="345343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8E9D-F9F3-45D5-A25E-4AB251F8D6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F87AFC-85A4-4E0A-9E46-9BB1A5D5D7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7DCBA-7293-4E37-8724-7603B4277372}"/>
              </a:ext>
            </a:extLst>
          </p:cNvPr>
          <p:cNvSpPr>
            <a:spLocks noGrp="1"/>
          </p:cNvSpPr>
          <p:nvPr>
            <p:ph type="dt" sz="half" idx="10"/>
          </p:nvPr>
        </p:nvSpPr>
        <p:spPr/>
        <p:txBody>
          <a:bodyPr/>
          <a:lstStyle/>
          <a:p>
            <a:fld id="{9B1F83BC-CF21-44EF-A150-466A54C1598F}" type="datetimeFigureOut">
              <a:rPr lang="en-US" smtClean="0"/>
              <a:t>9/23/2020</a:t>
            </a:fld>
            <a:endParaRPr lang="en-US"/>
          </a:p>
        </p:txBody>
      </p:sp>
      <p:sp>
        <p:nvSpPr>
          <p:cNvPr id="5" name="Footer Placeholder 4">
            <a:extLst>
              <a:ext uri="{FF2B5EF4-FFF2-40B4-BE49-F238E27FC236}">
                <a16:creationId xmlns:a16="http://schemas.microsoft.com/office/drawing/2014/main" id="{7C574216-DFA7-4FB0-911A-4B2A95B1A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848C6-3211-422C-8E14-36D86D6D1025}"/>
              </a:ext>
            </a:extLst>
          </p:cNvPr>
          <p:cNvSpPr>
            <a:spLocks noGrp="1"/>
          </p:cNvSpPr>
          <p:nvPr>
            <p:ph type="sldNum" sz="quarter" idx="12"/>
          </p:nvPr>
        </p:nvSpPr>
        <p:spPr/>
        <p:txBody>
          <a:bodyPr/>
          <a:lstStyle/>
          <a:p>
            <a:fld id="{AA9231F5-8BF6-4346-937D-C5D3D76F0963}" type="slidenum">
              <a:rPr lang="en-US" smtClean="0"/>
              <a:t>‹#›</a:t>
            </a:fld>
            <a:endParaRPr lang="en-US"/>
          </a:p>
        </p:txBody>
      </p:sp>
    </p:spTree>
    <p:extLst>
      <p:ext uri="{BB962C8B-B14F-4D97-AF65-F5344CB8AC3E}">
        <p14:creationId xmlns:p14="http://schemas.microsoft.com/office/powerpoint/2010/main" val="353210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62FD-A619-4F59-A32E-09C8F41485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05E48E-6588-45CC-8E11-23F486BC1D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54C8B3-5DC5-4B27-B585-3E1281BF113F}"/>
              </a:ext>
            </a:extLst>
          </p:cNvPr>
          <p:cNvSpPr>
            <a:spLocks noGrp="1"/>
          </p:cNvSpPr>
          <p:nvPr>
            <p:ph type="dt" sz="half" idx="10"/>
          </p:nvPr>
        </p:nvSpPr>
        <p:spPr/>
        <p:txBody>
          <a:bodyPr/>
          <a:lstStyle/>
          <a:p>
            <a:fld id="{9B1F83BC-CF21-44EF-A150-466A54C1598F}" type="datetimeFigureOut">
              <a:rPr lang="en-US" smtClean="0"/>
              <a:t>9/23/2020</a:t>
            </a:fld>
            <a:endParaRPr lang="en-US"/>
          </a:p>
        </p:txBody>
      </p:sp>
      <p:sp>
        <p:nvSpPr>
          <p:cNvPr id="5" name="Footer Placeholder 4">
            <a:extLst>
              <a:ext uri="{FF2B5EF4-FFF2-40B4-BE49-F238E27FC236}">
                <a16:creationId xmlns:a16="http://schemas.microsoft.com/office/drawing/2014/main" id="{9357BD17-D6D0-4B38-8091-E409DF5C4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C98B8-BF27-4AA4-B093-D28DA1A6A58A}"/>
              </a:ext>
            </a:extLst>
          </p:cNvPr>
          <p:cNvSpPr>
            <a:spLocks noGrp="1"/>
          </p:cNvSpPr>
          <p:nvPr>
            <p:ph type="sldNum" sz="quarter" idx="12"/>
          </p:nvPr>
        </p:nvSpPr>
        <p:spPr/>
        <p:txBody>
          <a:bodyPr/>
          <a:lstStyle/>
          <a:p>
            <a:fld id="{AA9231F5-8BF6-4346-937D-C5D3D76F0963}" type="slidenum">
              <a:rPr lang="en-US" smtClean="0"/>
              <a:t>‹#›</a:t>
            </a:fld>
            <a:endParaRPr lang="en-US"/>
          </a:p>
        </p:txBody>
      </p:sp>
    </p:spTree>
    <p:extLst>
      <p:ext uri="{BB962C8B-B14F-4D97-AF65-F5344CB8AC3E}">
        <p14:creationId xmlns:p14="http://schemas.microsoft.com/office/powerpoint/2010/main" val="303939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4644-4CEA-4D8E-9B71-2A6C4D59D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47A14-0266-402C-B08C-DB1F3693E3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2068D4-88EB-4C94-9CB1-D802BFD5A0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11F722-0F62-4115-AA0B-5C0F79C9036F}"/>
              </a:ext>
            </a:extLst>
          </p:cNvPr>
          <p:cNvSpPr>
            <a:spLocks noGrp="1"/>
          </p:cNvSpPr>
          <p:nvPr>
            <p:ph type="dt" sz="half" idx="10"/>
          </p:nvPr>
        </p:nvSpPr>
        <p:spPr/>
        <p:txBody>
          <a:bodyPr/>
          <a:lstStyle/>
          <a:p>
            <a:fld id="{9B1F83BC-CF21-44EF-A150-466A54C1598F}" type="datetimeFigureOut">
              <a:rPr lang="en-US" smtClean="0"/>
              <a:t>9/23/2020</a:t>
            </a:fld>
            <a:endParaRPr lang="en-US"/>
          </a:p>
        </p:txBody>
      </p:sp>
      <p:sp>
        <p:nvSpPr>
          <p:cNvPr id="6" name="Footer Placeholder 5">
            <a:extLst>
              <a:ext uri="{FF2B5EF4-FFF2-40B4-BE49-F238E27FC236}">
                <a16:creationId xmlns:a16="http://schemas.microsoft.com/office/drawing/2014/main" id="{571D0BBD-09FD-498D-92B0-1B62AE4965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8C6A16-A341-472E-95D1-E80536670EE6}"/>
              </a:ext>
            </a:extLst>
          </p:cNvPr>
          <p:cNvSpPr>
            <a:spLocks noGrp="1"/>
          </p:cNvSpPr>
          <p:nvPr>
            <p:ph type="sldNum" sz="quarter" idx="12"/>
          </p:nvPr>
        </p:nvSpPr>
        <p:spPr/>
        <p:txBody>
          <a:bodyPr/>
          <a:lstStyle/>
          <a:p>
            <a:fld id="{AA9231F5-8BF6-4346-937D-C5D3D76F0963}" type="slidenum">
              <a:rPr lang="en-US" smtClean="0"/>
              <a:t>‹#›</a:t>
            </a:fld>
            <a:endParaRPr lang="en-US"/>
          </a:p>
        </p:txBody>
      </p:sp>
    </p:spTree>
    <p:extLst>
      <p:ext uri="{BB962C8B-B14F-4D97-AF65-F5344CB8AC3E}">
        <p14:creationId xmlns:p14="http://schemas.microsoft.com/office/powerpoint/2010/main" val="299519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EE32B-C14A-4FF7-961D-483025D897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F2D9E9-5251-4C09-BF07-821542FBF9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FDE54A-33E0-4F42-897E-D744D8105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CB7057-9837-448D-9518-014FAAB73A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A7CD2-E000-47E8-9068-08177C852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FD4C81-4BAD-4628-AD19-77D66DFF17AE}"/>
              </a:ext>
            </a:extLst>
          </p:cNvPr>
          <p:cNvSpPr>
            <a:spLocks noGrp="1"/>
          </p:cNvSpPr>
          <p:nvPr>
            <p:ph type="dt" sz="half" idx="10"/>
          </p:nvPr>
        </p:nvSpPr>
        <p:spPr/>
        <p:txBody>
          <a:bodyPr/>
          <a:lstStyle/>
          <a:p>
            <a:fld id="{9B1F83BC-CF21-44EF-A150-466A54C1598F}" type="datetimeFigureOut">
              <a:rPr lang="en-US" smtClean="0"/>
              <a:t>9/23/2020</a:t>
            </a:fld>
            <a:endParaRPr lang="en-US"/>
          </a:p>
        </p:txBody>
      </p:sp>
      <p:sp>
        <p:nvSpPr>
          <p:cNvPr id="8" name="Footer Placeholder 7">
            <a:extLst>
              <a:ext uri="{FF2B5EF4-FFF2-40B4-BE49-F238E27FC236}">
                <a16:creationId xmlns:a16="http://schemas.microsoft.com/office/drawing/2014/main" id="{EA5ED072-E8FC-41D1-89AE-49B65E8EBE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A63E53-DF4F-4ED0-923D-2B9BB850E2A2}"/>
              </a:ext>
            </a:extLst>
          </p:cNvPr>
          <p:cNvSpPr>
            <a:spLocks noGrp="1"/>
          </p:cNvSpPr>
          <p:nvPr>
            <p:ph type="sldNum" sz="quarter" idx="12"/>
          </p:nvPr>
        </p:nvSpPr>
        <p:spPr/>
        <p:txBody>
          <a:bodyPr/>
          <a:lstStyle/>
          <a:p>
            <a:fld id="{AA9231F5-8BF6-4346-937D-C5D3D76F0963}" type="slidenum">
              <a:rPr lang="en-US" smtClean="0"/>
              <a:t>‹#›</a:t>
            </a:fld>
            <a:endParaRPr lang="en-US"/>
          </a:p>
        </p:txBody>
      </p:sp>
    </p:spTree>
    <p:extLst>
      <p:ext uri="{BB962C8B-B14F-4D97-AF65-F5344CB8AC3E}">
        <p14:creationId xmlns:p14="http://schemas.microsoft.com/office/powerpoint/2010/main" val="51043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3861-BBBD-4A26-A697-DD4AD6449E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28E60-02FF-4F9D-A1E8-315023AE5FE6}"/>
              </a:ext>
            </a:extLst>
          </p:cNvPr>
          <p:cNvSpPr>
            <a:spLocks noGrp="1"/>
          </p:cNvSpPr>
          <p:nvPr>
            <p:ph type="dt" sz="half" idx="10"/>
          </p:nvPr>
        </p:nvSpPr>
        <p:spPr/>
        <p:txBody>
          <a:bodyPr/>
          <a:lstStyle/>
          <a:p>
            <a:fld id="{9B1F83BC-CF21-44EF-A150-466A54C1598F}" type="datetimeFigureOut">
              <a:rPr lang="en-US" smtClean="0"/>
              <a:t>9/23/2020</a:t>
            </a:fld>
            <a:endParaRPr lang="en-US"/>
          </a:p>
        </p:txBody>
      </p:sp>
      <p:sp>
        <p:nvSpPr>
          <p:cNvPr id="4" name="Footer Placeholder 3">
            <a:extLst>
              <a:ext uri="{FF2B5EF4-FFF2-40B4-BE49-F238E27FC236}">
                <a16:creationId xmlns:a16="http://schemas.microsoft.com/office/drawing/2014/main" id="{E7457EBC-6E73-4D80-8BF2-B115E31737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FE27C9-2C11-45ED-BEA0-9209040474F0}"/>
              </a:ext>
            </a:extLst>
          </p:cNvPr>
          <p:cNvSpPr>
            <a:spLocks noGrp="1"/>
          </p:cNvSpPr>
          <p:nvPr>
            <p:ph type="sldNum" sz="quarter" idx="12"/>
          </p:nvPr>
        </p:nvSpPr>
        <p:spPr/>
        <p:txBody>
          <a:bodyPr/>
          <a:lstStyle/>
          <a:p>
            <a:fld id="{AA9231F5-8BF6-4346-937D-C5D3D76F0963}" type="slidenum">
              <a:rPr lang="en-US" smtClean="0"/>
              <a:t>‹#›</a:t>
            </a:fld>
            <a:endParaRPr lang="en-US"/>
          </a:p>
        </p:txBody>
      </p:sp>
    </p:spTree>
    <p:extLst>
      <p:ext uri="{BB962C8B-B14F-4D97-AF65-F5344CB8AC3E}">
        <p14:creationId xmlns:p14="http://schemas.microsoft.com/office/powerpoint/2010/main" val="3473687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4A9CE4-94D9-4CAA-A9CE-9996B18BC12A}"/>
              </a:ext>
            </a:extLst>
          </p:cNvPr>
          <p:cNvSpPr>
            <a:spLocks noGrp="1"/>
          </p:cNvSpPr>
          <p:nvPr>
            <p:ph type="dt" sz="half" idx="10"/>
          </p:nvPr>
        </p:nvSpPr>
        <p:spPr/>
        <p:txBody>
          <a:bodyPr/>
          <a:lstStyle/>
          <a:p>
            <a:fld id="{9B1F83BC-CF21-44EF-A150-466A54C1598F}" type="datetimeFigureOut">
              <a:rPr lang="en-US" smtClean="0"/>
              <a:t>9/23/2020</a:t>
            </a:fld>
            <a:endParaRPr lang="en-US"/>
          </a:p>
        </p:txBody>
      </p:sp>
      <p:sp>
        <p:nvSpPr>
          <p:cNvPr id="3" name="Footer Placeholder 2">
            <a:extLst>
              <a:ext uri="{FF2B5EF4-FFF2-40B4-BE49-F238E27FC236}">
                <a16:creationId xmlns:a16="http://schemas.microsoft.com/office/drawing/2014/main" id="{8578DDB4-9BAA-4446-8A79-ADE8429C34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C58AD3-8D89-4EE0-9BD1-2A3CC83BAEB6}"/>
              </a:ext>
            </a:extLst>
          </p:cNvPr>
          <p:cNvSpPr>
            <a:spLocks noGrp="1"/>
          </p:cNvSpPr>
          <p:nvPr>
            <p:ph type="sldNum" sz="quarter" idx="12"/>
          </p:nvPr>
        </p:nvSpPr>
        <p:spPr/>
        <p:txBody>
          <a:bodyPr/>
          <a:lstStyle/>
          <a:p>
            <a:fld id="{AA9231F5-8BF6-4346-937D-C5D3D76F0963}" type="slidenum">
              <a:rPr lang="en-US" smtClean="0"/>
              <a:t>‹#›</a:t>
            </a:fld>
            <a:endParaRPr lang="en-US"/>
          </a:p>
        </p:txBody>
      </p:sp>
    </p:spTree>
    <p:extLst>
      <p:ext uri="{BB962C8B-B14F-4D97-AF65-F5344CB8AC3E}">
        <p14:creationId xmlns:p14="http://schemas.microsoft.com/office/powerpoint/2010/main" val="52117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4312-EDC2-4EF4-8674-4EEF8DEB0D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806610-B193-4C1F-BA83-35D4145AE2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F6F851-604C-4341-A7FA-5461B8462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35241-DDF3-4F88-85A4-412C4B887B20}"/>
              </a:ext>
            </a:extLst>
          </p:cNvPr>
          <p:cNvSpPr>
            <a:spLocks noGrp="1"/>
          </p:cNvSpPr>
          <p:nvPr>
            <p:ph type="dt" sz="half" idx="10"/>
          </p:nvPr>
        </p:nvSpPr>
        <p:spPr/>
        <p:txBody>
          <a:bodyPr/>
          <a:lstStyle/>
          <a:p>
            <a:fld id="{9B1F83BC-CF21-44EF-A150-466A54C1598F}" type="datetimeFigureOut">
              <a:rPr lang="en-US" smtClean="0"/>
              <a:t>9/23/2020</a:t>
            </a:fld>
            <a:endParaRPr lang="en-US"/>
          </a:p>
        </p:txBody>
      </p:sp>
      <p:sp>
        <p:nvSpPr>
          <p:cNvPr id="6" name="Footer Placeholder 5">
            <a:extLst>
              <a:ext uri="{FF2B5EF4-FFF2-40B4-BE49-F238E27FC236}">
                <a16:creationId xmlns:a16="http://schemas.microsoft.com/office/drawing/2014/main" id="{177A14F8-04B7-4692-AF0E-74D529444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38761-6EDE-4539-8F29-DB4E4C3C2900}"/>
              </a:ext>
            </a:extLst>
          </p:cNvPr>
          <p:cNvSpPr>
            <a:spLocks noGrp="1"/>
          </p:cNvSpPr>
          <p:nvPr>
            <p:ph type="sldNum" sz="quarter" idx="12"/>
          </p:nvPr>
        </p:nvSpPr>
        <p:spPr/>
        <p:txBody>
          <a:bodyPr/>
          <a:lstStyle/>
          <a:p>
            <a:fld id="{AA9231F5-8BF6-4346-937D-C5D3D76F0963}" type="slidenum">
              <a:rPr lang="en-US" smtClean="0"/>
              <a:t>‹#›</a:t>
            </a:fld>
            <a:endParaRPr lang="en-US"/>
          </a:p>
        </p:txBody>
      </p:sp>
    </p:spTree>
    <p:extLst>
      <p:ext uri="{BB962C8B-B14F-4D97-AF65-F5344CB8AC3E}">
        <p14:creationId xmlns:p14="http://schemas.microsoft.com/office/powerpoint/2010/main" val="277216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BE41-B9CD-4BE8-8810-007204E7A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73E248-E295-4D67-A476-2CBE29BD0A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26A21A-BA36-463C-ACC0-84CB80C93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8C2D31-30ED-411B-9F04-8EF4CEDACA29}"/>
              </a:ext>
            </a:extLst>
          </p:cNvPr>
          <p:cNvSpPr>
            <a:spLocks noGrp="1"/>
          </p:cNvSpPr>
          <p:nvPr>
            <p:ph type="dt" sz="half" idx="10"/>
          </p:nvPr>
        </p:nvSpPr>
        <p:spPr/>
        <p:txBody>
          <a:bodyPr/>
          <a:lstStyle/>
          <a:p>
            <a:fld id="{9B1F83BC-CF21-44EF-A150-466A54C1598F}" type="datetimeFigureOut">
              <a:rPr lang="en-US" smtClean="0"/>
              <a:t>9/23/2020</a:t>
            </a:fld>
            <a:endParaRPr lang="en-US"/>
          </a:p>
        </p:txBody>
      </p:sp>
      <p:sp>
        <p:nvSpPr>
          <p:cNvPr id="6" name="Footer Placeholder 5">
            <a:extLst>
              <a:ext uri="{FF2B5EF4-FFF2-40B4-BE49-F238E27FC236}">
                <a16:creationId xmlns:a16="http://schemas.microsoft.com/office/drawing/2014/main" id="{5BB2508B-99CC-4EA9-8AE1-FB90D9DA4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CA1A6-6C6A-430D-9981-84A61BE46B60}"/>
              </a:ext>
            </a:extLst>
          </p:cNvPr>
          <p:cNvSpPr>
            <a:spLocks noGrp="1"/>
          </p:cNvSpPr>
          <p:nvPr>
            <p:ph type="sldNum" sz="quarter" idx="12"/>
          </p:nvPr>
        </p:nvSpPr>
        <p:spPr/>
        <p:txBody>
          <a:bodyPr/>
          <a:lstStyle/>
          <a:p>
            <a:fld id="{AA9231F5-8BF6-4346-937D-C5D3D76F0963}" type="slidenum">
              <a:rPr lang="en-US" smtClean="0"/>
              <a:t>‹#›</a:t>
            </a:fld>
            <a:endParaRPr lang="en-US"/>
          </a:p>
        </p:txBody>
      </p:sp>
    </p:spTree>
    <p:extLst>
      <p:ext uri="{BB962C8B-B14F-4D97-AF65-F5344CB8AC3E}">
        <p14:creationId xmlns:p14="http://schemas.microsoft.com/office/powerpoint/2010/main" val="237007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1833C-3251-42BE-805B-91A6803B8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8E6EAB-BF41-4C77-914B-6678EA4F26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92ED0-9E35-4D8D-9381-BA5CD06C15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F83BC-CF21-44EF-A150-466A54C1598F}" type="datetimeFigureOut">
              <a:rPr lang="en-US" smtClean="0"/>
              <a:t>9/23/2020</a:t>
            </a:fld>
            <a:endParaRPr lang="en-US"/>
          </a:p>
        </p:txBody>
      </p:sp>
      <p:sp>
        <p:nvSpPr>
          <p:cNvPr id="5" name="Footer Placeholder 4">
            <a:extLst>
              <a:ext uri="{FF2B5EF4-FFF2-40B4-BE49-F238E27FC236}">
                <a16:creationId xmlns:a16="http://schemas.microsoft.com/office/drawing/2014/main" id="{41653BDA-136E-4A6E-B478-BA47E2C4B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D21DC0-2AC8-4DF6-9EFC-D48975492E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231F5-8BF6-4346-937D-C5D3D76F0963}" type="slidenum">
              <a:rPr lang="en-US" smtClean="0"/>
              <a:t>‹#›</a:t>
            </a:fld>
            <a:endParaRPr lang="en-US"/>
          </a:p>
        </p:txBody>
      </p:sp>
    </p:spTree>
    <p:extLst>
      <p:ext uri="{BB962C8B-B14F-4D97-AF65-F5344CB8AC3E}">
        <p14:creationId xmlns:p14="http://schemas.microsoft.com/office/powerpoint/2010/main" val="3864326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global-infrastructure/services/?products=kubernetes-servic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77B2BC-7022-47D5-9C93-7FE2CFBA0B60}"/>
              </a:ext>
            </a:extLst>
          </p:cNvPr>
          <p:cNvPicPr>
            <a:picLocks noChangeAspect="1"/>
          </p:cNvPicPr>
          <p:nvPr/>
        </p:nvPicPr>
        <p:blipFill>
          <a:blip r:embed="rId2"/>
          <a:stretch>
            <a:fillRect/>
          </a:stretch>
        </p:blipFill>
        <p:spPr>
          <a:xfrm>
            <a:off x="369768" y="383203"/>
            <a:ext cx="10986167" cy="4202445"/>
          </a:xfrm>
          <a:prstGeom prst="rect">
            <a:avLst/>
          </a:prstGeom>
        </p:spPr>
      </p:pic>
    </p:spTree>
    <p:extLst>
      <p:ext uri="{BB962C8B-B14F-4D97-AF65-F5344CB8AC3E}">
        <p14:creationId xmlns:p14="http://schemas.microsoft.com/office/powerpoint/2010/main" val="1074432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CE3406-8309-484E-BD69-9F25EABB5AC9}"/>
              </a:ext>
            </a:extLst>
          </p:cNvPr>
          <p:cNvPicPr>
            <a:picLocks noChangeAspect="1"/>
          </p:cNvPicPr>
          <p:nvPr/>
        </p:nvPicPr>
        <p:blipFill>
          <a:blip r:embed="rId2"/>
          <a:stretch>
            <a:fillRect/>
          </a:stretch>
        </p:blipFill>
        <p:spPr>
          <a:xfrm>
            <a:off x="279495" y="448812"/>
            <a:ext cx="11848702" cy="1584703"/>
          </a:xfrm>
          <a:prstGeom prst="rect">
            <a:avLst/>
          </a:prstGeom>
        </p:spPr>
      </p:pic>
    </p:spTree>
    <p:extLst>
      <p:ext uri="{BB962C8B-B14F-4D97-AF65-F5344CB8AC3E}">
        <p14:creationId xmlns:p14="http://schemas.microsoft.com/office/powerpoint/2010/main" val="112293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57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F9CBE8-9665-4D01-B475-7CD90B935DFB}"/>
              </a:ext>
            </a:extLst>
          </p:cNvPr>
          <p:cNvPicPr>
            <a:picLocks noChangeAspect="1"/>
          </p:cNvPicPr>
          <p:nvPr/>
        </p:nvPicPr>
        <p:blipFill>
          <a:blip r:embed="rId2"/>
          <a:stretch>
            <a:fillRect/>
          </a:stretch>
        </p:blipFill>
        <p:spPr>
          <a:xfrm>
            <a:off x="0" y="449680"/>
            <a:ext cx="12192000" cy="5958639"/>
          </a:xfrm>
          <a:prstGeom prst="rect">
            <a:avLst/>
          </a:prstGeom>
        </p:spPr>
      </p:pic>
    </p:spTree>
    <p:extLst>
      <p:ext uri="{BB962C8B-B14F-4D97-AF65-F5344CB8AC3E}">
        <p14:creationId xmlns:p14="http://schemas.microsoft.com/office/powerpoint/2010/main" val="372283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1434D3-E7CF-45D0-9C3F-505CA89171D1}"/>
              </a:ext>
            </a:extLst>
          </p:cNvPr>
          <p:cNvPicPr>
            <a:picLocks noChangeAspect="1"/>
          </p:cNvPicPr>
          <p:nvPr/>
        </p:nvPicPr>
        <p:blipFill>
          <a:blip r:embed="rId2"/>
          <a:stretch>
            <a:fillRect/>
          </a:stretch>
        </p:blipFill>
        <p:spPr>
          <a:xfrm>
            <a:off x="389174" y="375242"/>
            <a:ext cx="8569731" cy="6066501"/>
          </a:xfrm>
          <a:prstGeom prst="rect">
            <a:avLst/>
          </a:prstGeom>
        </p:spPr>
      </p:pic>
    </p:spTree>
    <p:extLst>
      <p:ext uri="{BB962C8B-B14F-4D97-AF65-F5344CB8AC3E}">
        <p14:creationId xmlns:p14="http://schemas.microsoft.com/office/powerpoint/2010/main" val="269922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9C78C4-D484-43FD-8AA3-FD6D8DA3845B}"/>
              </a:ext>
            </a:extLst>
          </p:cNvPr>
          <p:cNvPicPr>
            <a:picLocks noChangeAspect="1"/>
          </p:cNvPicPr>
          <p:nvPr/>
        </p:nvPicPr>
        <p:blipFill>
          <a:blip r:embed="rId2"/>
          <a:stretch>
            <a:fillRect/>
          </a:stretch>
        </p:blipFill>
        <p:spPr>
          <a:xfrm>
            <a:off x="1371600" y="233362"/>
            <a:ext cx="9448800" cy="6391275"/>
          </a:xfrm>
          <a:prstGeom prst="rect">
            <a:avLst/>
          </a:prstGeom>
        </p:spPr>
      </p:pic>
    </p:spTree>
    <p:extLst>
      <p:ext uri="{BB962C8B-B14F-4D97-AF65-F5344CB8AC3E}">
        <p14:creationId xmlns:p14="http://schemas.microsoft.com/office/powerpoint/2010/main" val="158256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49EFC8-6712-44A8-B961-1668EE868DEA}"/>
              </a:ext>
            </a:extLst>
          </p:cNvPr>
          <p:cNvPicPr>
            <a:picLocks noChangeAspect="1"/>
          </p:cNvPicPr>
          <p:nvPr/>
        </p:nvPicPr>
        <p:blipFill>
          <a:blip r:embed="rId2"/>
          <a:stretch>
            <a:fillRect/>
          </a:stretch>
        </p:blipFill>
        <p:spPr>
          <a:xfrm>
            <a:off x="6096000" y="1392072"/>
            <a:ext cx="5166530" cy="5456784"/>
          </a:xfrm>
          <a:prstGeom prst="rect">
            <a:avLst/>
          </a:prstGeom>
        </p:spPr>
      </p:pic>
    </p:spTree>
    <p:extLst>
      <p:ext uri="{BB962C8B-B14F-4D97-AF65-F5344CB8AC3E}">
        <p14:creationId xmlns:p14="http://schemas.microsoft.com/office/powerpoint/2010/main" val="340615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B72649-E639-4CBB-8563-162E840C55E5}"/>
              </a:ext>
            </a:extLst>
          </p:cNvPr>
          <p:cNvPicPr>
            <a:picLocks noChangeAspect="1"/>
          </p:cNvPicPr>
          <p:nvPr/>
        </p:nvPicPr>
        <p:blipFill>
          <a:blip r:embed="rId2"/>
          <a:stretch>
            <a:fillRect/>
          </a:stretch>
        </p:blipFill>
        <p:spPr>
          <a:xfrm>
            <a:off x="933947" y="407726"/>
            <a:ext cx="7856582" cy="6020369"/>
          </a:xfrm>
          <a:prstGeom prst="rect">
            <a:avLst/>
          </a:prstGeom>
        </p:spPr>
      </p:pic>
    </p:spTree>
    <p:extLst>
      <p:ext uri="{BB962C8B-B14F-4D97-AF65-F5344CB8AC3E}">
        <p14:creationId xmlns:p14="http://schemas.microsoft.com/office/powerpoint/2010/main" val="1605474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941229-4656-40EB-B44B-A5287C61E85E}"/>
              </a:ext>
            </a:extLst>
          </p:cNvPr>
          <p:cNvPicPr>
            <a:picLocks noChangeAspect="1"/>
          </p:cNvPicPr>
          <p:nvPr/>
        </p:nvPicPr>
        <p:blipFill>
          <a:blip r:embed="rId2"/>
          <a:stretch>
            <a:fillRect/>
          </a:stretch>
        </p:blipFill>
        <p:spPr>
          <a:xfrm>
            <a:off x="417891" y="330958"/>
            <a:ext cx="8222342" cy="6196084"/>
          </a:xfrm>
          <a:prstGeom prst="rect">
            <a:avLst/>
          </a:prstGeom>
        </p:spPr>
      </p:pic>
    </p:spTree>
    <p:extLst>
      <p:ext uri="{BB962C8B-B14F-4D97-AF65-F5344CB8AC3E}">
        <p14:creationId xmlns:p14="http://schemas.microsoft.com/office/powerpoint/2010/main" val="211688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A7C199-85A3-4CC0-B581-686F24874D01}"/>
              </a:ext>
            </a:extLst>
          </p:cNvPr>
          <p:cNvPicPr>
            <a:picLocks noChangeAspect="1"/>
          </p:cNvPicPr>
          <p:nvPr/>
        </p:nvPicPr>
        <p:blipFill>
          <a:blip r:embed="rId2"/>
          <a:stretch>
            <a:fillRect/>
          </a:stretch>
        </p:blipFill>
        <p:spPr>
          <a:xfrm>
            <a:off x="442059" y="291066"/>
            <a:ext cx="7732950" cy="6275867"/>
          </a:xfrm>
          <a:prstGeom prst="rect">
            <a:avLst/>
          </a:prstGeom>
        </p:spPr>
      </p:pic>
    </p:spTree>
    <p:extLst>
      <p:ext uri="{BB962C8B-B14F-4D97-AF65-F5344CB8AC3E}">
        <p14:creationId xmlns:p14="http://schemas.microsoft.com/office/powerpoint/2010/main" val="1714942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BAEF05-27B8-4DE0-B785-9041A5D05777}"/>
              </a:ext>
            </a:extLst>
          </p:cNvPr>
          <p:cNvPicPr>
            <a:picLocks noChangeAspect="1"/>
          </p:cNvPicPr>
          <p:nvPr/>
        </p:nvPicPr>
        <p:blipFill>
          <a:blip r:embed="rId2"/>
          <a:stretch>
            <a:fillRect/>
          </a:stretch>
        </p:blipFill>
        <p:spPr>
          <a:xfrm>
            <a:off x="532120" y="350007"/>
            <a:ext cx="10270747" cy="5982553"/>
          </a:xfrm>
          <a:prstGeom prst="rect">
            <a:avLst/>
          </a:prstGeom>
        </p:spPr>
      </p:pic>
    </p:spTree>
    <p:extLst>
      <p:ext uri="{BB962C8B-B14F-4D97-AF65-F5344CB8AC3E}">
        <p14:creationId xmlns:p14="http://schemas.microsoft.com/office/powerpoint/2010/main" val="372799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E6F876-5C5E-4FE4-931F-9333FB6D240C}"/>
              </a:ext>
            </a:extLst>
          </p:cNvPr>
          <p:cNvPicPr>
            <a:picLocks noChangeAspect="1"/>
          </p:cNvPicPr>
          <p:nvPr/>
        </p:nvPicPr>
        <p:blipFill>
          <a:blip r:embed="rId2"/>
          <a:stretch>
            <a:fillRect/>
          </a:stretch>
        </p:blipFill>
        <p:spPr>
          <a:xfrm>
            <a:off x="472229" y="247401"/>
            <a:ext cx="9503044" cy="5300781"/>
          </a:xfrm>
          <a:prstGeom prst="rect">
            <a:avLst/>
          </a:prstGeom>
        </p:spPr>
      </p:pic>
    </p:spTree>
    <p:extLst>
      <p:ext uri="{BB962C8B-B14F-4D97-AF65-F5344CB8AC3E}">
        <p14:creationId xmlns:p14="http://schemas.microsoft.com/office/powerpoint/2010/main" val="3032738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49EFC8-6712-44A8-B961-1668EE868DEA}"/>
              </a:ext>
            </a:extLst>
          </p:cNvPr>
          <p:cNvPicPr>
            <a:picLocks noChangeAspect="1"/>
          </p:cNvPicPr>
          <p:nvPr/>
        </p:nvPicPr>
        <p:blipFill>
          <a:blip r:embed="rId2"/>
          <a:stretch>
            <a:fillRect/>
          </a:stretch>
        </p:blipFill>
        <p:spPr>
          <a:xfrm>
            <a:off x="6096000" y="1392072"/>
            <a:ext cx="5166530" cy="5456784"/>
          </a:xfrm>
          <a:prstGeom prst="rect">
            <a:avLst/>
          </a:prstGeom>
        </p:spPr>
      </p:pic>
      <p:pic>
        <p:nvPicPr>
          <p:cNvPr id="3" name="Picture 2">
            <a:extLst>
              <a:ext uri="{FF2B5EF4-FFF2-40B4-BE49-F238E27FC236}">
                <a16:creationId xmlns:a16="http://schemas.microsoft.com/office/drawing/2014/main" id="{3025D010-C70D-431F-9ED6-EA29572E3E88}"/>
              </a:ext>
            </a:extLst>
          </p:cNvPr>
          <p:cNvPicPr>
            <a:picLocks noChangeAspect="1"/>
          </p:cNvPicPr>
          <p:nvPr/>
        </p:nvPicPr>
        <p:blipFill>
          <a:blip r:embed="rId3"/>
          <a:stretch>
            <a:fillRect/>
          </a:stretch>
        </p:blipFill>
        <p:spPr>
          <a:xfrm>
            <a:off x="337498" y="0"/>
            <a:ext cx="8495945" cy="1392072"/>
          </a:xfrm>
          <a:prstGeom prst="rect">
            <a:avLst/>
          </a:prstGeom>
        </p:spPr>
      </p:pic>
    </p:spTree>
    <p:extLst>
      <p:ext uri="{BB962C8B-B14F-4D97-AF65-F5344CB8AC3E}">
        <p14:creationId xmlns:p14="http://schemas.microsoft.com/office/powerpoint/2010/main" val="3480920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F1713A-971F-4ACD-995F-FD802466664B}"/>
              </a:ext>
            </a:extLst>
          </p:cNvPr>
          <p:cNvPicPr>
            <a:picLocks noChangeAspect="1"/>
          </p:cNvPicPr>
          <p:nvPr/>
        </p:nvPicPr>
        <p:blipFill>
          <a:blip r:embed="rId2"/>
          <a:stretch>
            <a:fillRect/>
          </a:stretch>
        </p:blipFill>
        <p:spPr>
          <a:xfrm>
            <a:off x="280206" y="426634"/>
            <a:ext cx="5162550" cy="4667250"/>
          </a:xfrm>
          <a:prstGeom prst="rect">
            <a:avLst/>
          </a:prstGeom>
        </p:spPr>
      </p:pic>
      <p:sp>
        <p:nvSpPr>
          <p:cNvPr id="3" name="TextBox 2">
            <a:extLst>
              <a:ext uri="{FF2B5EF4-FFF2-40B4-BE49-F238E27FC236}">
                <a16:creationId xmlns:a16="http://schemas.microsoft.com/office/drawing/2014/main" id="{2725D406-84BC-4BD5-8FC6-D673A72D5DCC}"/>
              </a:ext>
            </a:extLst>
          </p:cNvPr>
          <p:cNvSpPr txBox="1"/>
          <p:nvPr/>
        </p:nvSpPr>
        <p:spPr>
          <a:xfrm>
            <a:off x="5691933" y="1366897"/>
            <a:ext cx="5177829" cy="2062103"/>
          </a:xfrm>
          <a:prstGeom prst="rect">
            <a:avLst/>
          </a:prstGeom>
          <a:noFill/>
        </p:spPr>
        <p:txBody>
          <a:bodyPr wrap="none" rtlCol="0">
            <a:spAutoFit/>
          </a:bodyPr>
          <a:lstStyle/>
          <a:p>
            <a:pPr algn="ctr"/>
            <a:r>
              <a:rPr lang="en-IN" sz="3200" dirty="0"/>
              <a:t>Create cluster on azure with</a:t>
            </a:r>
          </a:p>
          <a:p>
            <a:pPr algn="ctr"/>
            <a:r>
              <a:rPr lang="en-IN" sz="3200" dirty="0"/>
              <a:t>Azure dev space enable</a:t>
            </a:r>
          </a:p>
          <a:p>
            <a:pPr algn="ctr"/>
            <a:r>
              <a:rPr lang="en-IN" sz="3200" dirty="0"/>
              <a:t> and then select cluster </a:t>
            </a:r>
          </a:p>
          <a:p>
            <a:pPr algn="ctr"/>
            <a:r>
              <a:rPr lang="en-IN" sz="3200" dirty="0"/>
              <a:t>and dev space in Visual studio</a:t>
            </a:r>
            <a:endParaRPr lang="en-US" sz="3200" dirty="0"/>
          </a:p>
        </p:txBody>
      </p:sp>
    </p:spTree>
    <p:extLst>
      <p:ext uri="{BB962C8B-B14F-4D97-AF65-F5344CB8AC3E}">
        <p14:creationId xmlns:p14="http://schemas.microsoft.com/office/powerpoint/2010/main" val="2851693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348788-FD13-4828-8779-A34BB42B1BC2}"/>
              </a:ext>
            </a:extLst>
          </p:cNvPr>
          <p:cNvPicPr>
            <a:picLocks noChangeAspect="1"/>
          </p:cNvPicPr>
          <p:nvPr/>
        </p:nvPicPr>
        <p:blipFill>
          <a:blip r:embed="rId2"/>
          <a:stretch>
            <a:fillRect/>
          </a:stretch>
        </p:blipFill>
        <p:spPr>
          <a:xfrm>
            <a:off x="552946" y="476250"/>
            <a:ext cx="10608225" cy="4900968"/>
          </a:xfrm>
          <a:prstGeom prst="rect">
            <a:avLst/>
          </a:prstGeom>
        </p:spPr>
      </p:pic>
    </p:spTree>
    <p:extLst>
      <p:ext uri="{BB962C8B-B14F-4D97-AF65-F5344CB8AC3E}">
        <p14:creationId xmlns:p14="http://schemas.microsoft.com/office/powerpoint/2010/main" val="538094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A6D914-5262-4D9E-B16B-7B607F68CAFA}"/>
              </a:ext>
            </a:extLst>
          </p:cNvPr>
          <p:cNvPicPr>
            <a:picLocks noChangeAspect="1"/>
          </p:cNvPicPr>
          <p:nvPr/>
        </p:nvPicPr>
        <p:blipFill>
          <a:blip r:embed="rId2"/>
          <a:stretch>
            <a:fillRect/>
          </a:stretch>
        </p:blipFill>
        <p:spPr>
          <a:xfrm>
            <a:off x="366712" y="205143"/>
            <a:ext cx="9870297" cy="5567860"/>
          </a:xfrm>
          <a:prstGeom prst="rect">
            <a:avLst/>
          </a:prstGeom>
        </p:spPr>
      </p:pic>
    </p:spTree>
    <p:extLst>
      <p:ext uri="{BB962C8B-B14F-4D97-AF65-F5344CB8AC3E}">
        <p14:creationId xmlns:p14="http://schemas.microsoft.com/office/powerpoint/2010/main" val="3980450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B0A0F-A80B-4F3D-BDE8-64F7FDA210B7}"/>
              </a:ext>
            </a:extLst>
          </p:cNvPr>
          <p:cNvPicPr>
            <a:picLocks noChangeAspect="1"/>
          </p:cNvPicPr>
          <p:nvPr/>
        </p:nvPicPr>
        <p:blipFill>
          <a:blip r:embed="rId2"/>
          <a:stretch>
            <a:fillRect/>
          </a:stretch>
        </p:blipFill>
        <p:spPr>
          <a:xfrm>
            <a:off x="353277" y="259734"/>
            <a:ext cx="10743034" cy="3288684"/>
          </a:xfrm>
          <a:prstGeom prst="rect">
            <a:avLst/>
          </a:prstGeom>
        </p:spPr>
      </p:pic>
    </p:spTree>
    <p:extLst>
      <p:ext uri="{BB962C8B-B14F-4D97-AF65-F5344CB8AC3E}">
        <p14:creationId xmlns:p14="http://schemas.microsoft.com/office/powerpoint/2010/main" val="3352924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2404F0-ED46-4915-A717-830C6D19FC72}"/>
              </a:ext>
            </a:extLst>
          </p:cNvPr>
          <p:cNvPicPr>
            <a:picLocks noChangeAspect="1"/>
          </p:cNvPicPr>
          <p:nvPr/>
        </p:nvPicPr>
        <p:blipFill>
          <a:blip r:embed="rId2"/>
          <a:stretch>
            <a:fillRect/>
          </a:stretch>
        </p:blipFill>
        <p:spPr>
          <a:xfrm>
            <a:off x="292218" y="271817"/>
            <a:ext cx="10941348" cy="5132695"/>
          </a:xfrm>
          <a:prstGeom prst="rect">
            <a:avLst/>
          </a:prstGeom>
        </p:spPr>
      </p:pic>
    </p:spTree>
    <p:extLst>
      <p:ext uri="{BB962C8B-B14F-4D97-AF65-F5344CB8AC3E}">
        <p14:creationId xmlns:p14="http://schemas.microsoft.com/office/powerpoint/2010/main" val="238298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2AC5CB-7B01-414A-B85F-B33D2126FDCC}"/>
              </a:ext>
            </a:extLst>
          </p:cNvPr>
          <p:cNvPicPr>
            <a:picLocks noChangeAspect="1"/>
          </p:cNvPicPr>
          <p:nvPr/>
        </p:nvPicPr>
        <p:blipFill>
          <a:blip r:embed="rId2"/>
          <a:stretch>
            <a:fillRect/>
          </a:stretch>
        </p:blipFill>
        <p:spPr>
          <a:xfrm>
            <a:off x="384127" y="457200"/>
            <a:ext cx="9597089" cy="4592472"/>
          </a:xfrm>
          <a:prstGeom prst="rect">
            <a:avLst/>
          </a:prstGeom>
        </p:spPr>
      </p:pic>
    </p:spTree>
    <p:extLst>
      <p:ext uri="{BB962C8B-B14F-4D97-AF65-F5344CB8AC3E}">
        <p14:creationId xmlns:p14="http://schemas.microsoft.com/office/powerpoint/2010/main" val="3384692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6B357E-C239-4E3E-B31B-5715454882A9}"/>
              </a:ext>
            </a:extLst>
          </p:cNvPr>
          <p:cNvPicPr>
            <a:picLocks noChangeAspect="1"/>
          </p:cNvPicPr>
          <p:nvPr/>
        </p:nvPicPr>
        <p:blipFill>
          <a:blip r:embed="rId2"/>
          <a:stretch>
            <a:fillRect/>
          </a:stretch>
        </p:blipFill>
        <p:spPr>
          <a:xfrm>
            <a:off x="526718" y="820713"/>
            <a:ext cx="10979124" cy="3246319"/>
          </a:xfrm>
          <a:prstGeom prst="rect">
            <a:avLst/>
          </a:prstGeom>
        </p:spPr>
      </p:pic>
    </p:spTree>
    <p:extLst>
      <p:ext uri="{BB962C8B-B14F-4D97-AF65-F5344CB8AC3E}">
        <p14:creationId xmlns:p14="http://schemas.microsoft.com/office/powerpoint/2010/main" val="3040756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9048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3B67E8-031A-4205-BB7A-B3937F900D0E}"/>
              </a:ext>
            </a:extLst>
          </p:cNvPr>
          <p:cNvPicPr>
            <a:picLocks noChangeAspect="1"/>
          </p:cNvPicPr>
          <p:nvPr/>
        </p:nvPicPr>
        <p:blipFill>
          <a:blip r:embed="rId2"/>
          <a:stretch>
            <a:fillRect/>
          </a:stretch>
        </p:blipFill>
        <p:spPr>
          <a:xfrm>
            <a:off x="353563" y="1257441"/>
            <a:ext cx="10445844" cy="5443609"/>
          </a:xfrm>
          <a:prstGeom prst="rect">
            <a:avLst/>
          </a:prstGeom>
        </p:spPr>
      </p:pic>
      <p:sp>
        <p:nvSpPr>
          <p:cNvPr id="3" name="Rectangle 2">
            <a:extLst>
              <a:ext uri="{FF2B5EF4-FFF2-40B4-BE49-F238E27FC236}">
                <a16:creationId xmlns:a16="http://schemas.microsoft.com/office/drawing/2014/main" id="{C7C9A5D0-59C9-4999-972B-9EF77F11BBAB}"/>
              </a:ext>
            </a:extLst>
          </p:cNvPr>
          <p:cNvSpPr/>
          <p:nvPr/>
        </p:nvSpPr>
        <p:spPr>
          <a:xfrm>
            <a:off x="455475" y="156950"/>
            <a:ext cx="5330626" cy="369332"/>
          </a:xfrm>
          <a:prstGeom prst="rect">
            <a:avLst/>
          </a:prstGeom>
        </p:spPr>
        <p:txBody>
          <a:bodyPr wrap="none">
            <a:spAutoFit/>
          </a:bodyPr>
          <a:lstStyle/>
          <a:p>
            <a:r>
              <a:rPr lang="en-US" dirty="0" err="1"/>
              <a:t>az</a:t>
            </a:r>
            <a:r>
              <a:rPr lang="en-US" dirty="0"/>
              <a:t> account set --subscription 'Azure Pass - Sponsorship'</a:t>
            </a:r>
          </a:p>
        </p:txBody>
      </p:sp>
      <p:sp>
        <p:nvSpPr>
          <p:cNvPr id="4" name="Rectangle 3">
            <a:extLst>
              <a:ext uri="{FF2B5EF4-FFF2-40B4-BE49-F238E27FC236}">
                <a16:creationId xmlns:a16="http://schemas.microsoft.com/office/drawing/2014/main" id="{FCFA45A3-BF05-45DF-9225-757DC3A30F05}"/>
              </a:ext>
            </a:extLst>
          </p:cNvPr>
          <p:cNvSpPr/>
          <p:nvPr/>
        </p:nvSpPr>
        <p:spPr>
          <a:xfrm>
            <a:off x="455475" y="707195"/>
            <a:ext cx="4100610" cy="369332"/>
          </a:xfrm>
          <a:prstGeom prst="rect">
            <a:avLst/>
          </a:prstGeom>
        </p:spPr>
        <p:txBody>
          <a:bodyPr wrap="none">
            <a:spAutoFit/>
          </a:bodyPr>
          <a:lstStyle/>
          <a:p>
            <a:r>
              <a:rPr lang="en-US" dirty="0" err="1"/>
              <a:t>az</a:t>
            </a:r>
            <a:r>
              <a:rPr lang="en-US" dirty="0"/>
              <a:t> ad </a:t>
            </a:r>
            <a:r>
              <a:rPr lang="en-US" dirty="0" err="1"/>
              <a:t>sp</a:t>
            </a:r>
            <a:r>
              <a:rPr lang="en-US" dirty="0"/>
              <a:t> create-for-</a:t>
            </a:r>
            <a:r>
              <a:rPr lang="en-US" dirty="0" err="1"/>
              <a:t>rbac</a:t>
            </a:r>
            <a:r>
              <a:rPr lang="en-US" dirty="0"/>
              <a:t> --skip-assignment</a:t>
            </a:r>
          </a:p>
        </p:txBody>
      </p:sp>
    </p:spTree>
    <p:extLst>
      <p:ext uri="{BB962C8B-B14F-4D97-AF65-F5344CB8AC3E}">
        <p14:creationId xmlns:p14="http://schemas.microsoft.com/office/powerpoint/2010/main" val="394394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630CD2-13CA-4BCA-9CCE-E2874BDC8A9E}"/>
              </a:ext>
            </a:extLst>
          </p:cNvPr>
          <p:cNvSpPr txBox="1"/>
          <p:nvPr/>
        </p:nvSpPr>
        <p:spPr>
          <a:xfrm>
            <a:off x="1950666" y="436728"/>
            <a:ext cx="8290668" cy="1015663"/>
          </a:xfrm>
          <a:prstGeom prst="rect">
            <a:avLst/>
          </a:prstGeom>
          <a:noFill/>
        </p:spPr>
        <p:txBody>
          <a:bodyPr wrap="none" rtlCol="0">
            <a:spAutoFit/>
          </a:bodyPr>
          <a:lstStyle/>
          <a:p>
            <a:r>
              <a:rPr lang="en-IN" sz="6000" dirty="0">
                <a:solidFill>
                  <a:schemeClr val="accent5">
                    <a:lumMod val="50000"/>
                  </a:schemeClr>
                </a:solidFill>
              </a:rPr>
              <a:t>AKS with Azure Dev Space</a:t>
            </a:r>
            <a:endParaRPr lang="en-US" sz="6000" dirty="0">
              <a:solidFill>
                <a:schemeClr val="accent5">
                  <a:lumMod val="50000"/>
                </a:schemeClr>
              </a:solidFill>
            </a:endParaRPr>
          </a:p>
        </p:txBody>
      </p:sp>
      <p:sp>
        <p:nvSpPr>
          <p:cNvPr id="2" name="Rectangle 1">
            <a:extLst>
              <a:ext uri="{FF2B5EF4-FFF2-40B4-BE49-F238E27FC236}">
                <a16:creationId xmlns:a16="http://schemas.microsoft.com/office/drawing/2014/main" id="{EC676FE3-6716-44E3-BC8B-B8CFF7D08DE9}"/>
              </a:ext>
            </a:extLst>
          </p:cNvPr>
          <p:cNvSpPr/>
          <p:nvPr/>
        </p:nvSpPr>
        <p:spPr>
          <a:xfrm>
            <a:off x="359391" y="2551837"/>
            <a:ext cx="11227558" cy="1938992"/>
          </a:xfrm>
          <a:prstGeom prst="rect">
            <a:avLst/>
          </a:prstGeom>
        </p:spPr>
        <p:txBody>
          <a:bodyPr wrap="square">
            <a:spAutoFit/>
          </a:bodyPr>
          <a:lstStyle/>
          <a:p>
            <a:pPr algn="ctr"/>
            <a:r>
              <a:rPr lang="en-US" sz="2400" dirty="0">
                <a:solidFill>
                  <a:schemeClr val="accent5">
                    <a:lumMod val="50000"/>
                  </a:schemeClr>
                </a:solidFill>
                <a:latin typeface="Segoe UI" panose="020B0502040204020203" pitchFamily="34" charset="0"/>
              </a:rPr>
              <a:t>Azure Dev Spaces provides a rapid, iterative Kubernetes development experience for teams in Azure Kubernetes Service (AKS) clusters. Azure Dev Spaces also allows you to debug and test all the components of your application in AKS with minimal development machine setup, without replicating or mocking up dependencies.</a:t>
            </a:r>
            <a:endParaRPr lang="en-US" sz="2400" dirty="0">
              <a:solidFill>
                <a:schemeClr val="accent5">
                  <a:lumMod val="50000"/>
                </a:schemeClr>
              </a:solidFill>
            </a:endParaRPr>
          </a:p>
        </p:txBody>
      </p:sp>
    </p:spTree>
    <p:extLst>
      <p:ext uri="{BB962C8B-B14F-4D97-AF65-F5344CB8AC3E}">
        <p14:creationId xmlns:p14="http://schemas.microsoft.com/office/powerpoint/2010/main" val="3073194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9E777F-0176-4918-A39E-522A5E8A2DD6}"/>
              </a:ext>
            </a:extLst>
          </p:cNvPr>
          <p:cNvSpPr/>
          <p:nvPr/>
        </p:nvSpPr>
        <p:spPr>
          <a:xfrm>
            <a:off x="696509" y="569373"/>
            <a:ext cx="5399491" cy="369332"/>
          </a:xfrm>
          <a:prstGeom prst="rect">
            <a:avLst/>
          </a:prstGeom>
        </p:spPr>
        <p:txBody>
          <a:bodyPr wrap="none">
            <a:spAutoFit/>
          </a:bodyPr>
          <a:lstStyle/>
          <a:p>
            <a:r>
              <a:rPr lang="en-US" dirty="0" err="1"/>
              <a:t>az</a:t>
            </a:r>
            <a:r>
              <a:rPr lang="en-US" dirty="0"/>
              <a:t> group create --name maruticntrRG1 --location </a:t>
            </a:r>
            <a:r>
              <a:rPr lang="en-US" dirty="0" err="1"/>
              <a:t>eastus</a:t>
            </a:r>
            <a:endParaRPr lang="en-US" dirty="0"/>
          </a:p>
        </p:txBody>
      </p:sp>
      <p:pic>
        <p:nvPicPr>
          <p:cNvPr id="3" name="Picture 2">
            <a:extLst>
              <a:ext uri="{FF2B5EF4-FFF2-40B4-BE49-F238E27FC236}">
                <a16:creationId xmlns:a16="http://schemas.microsoft.com/office/drawing/2014/main" id="{03B0062E-4214-4721-9A2D-52722E40D104}"/>
              </a:ext>
            </a:extLst>
          </p:cNvPr>
          <p:cNvPicPr>
            <a:picLocks noChangeAspect="1"/>
          </p:cNvPicPr>
          <p:nvPr/>
        </p:nvPicPr>
        <p:blipFill>
          <a:blip r:embed="rId2"/>
          <a:stretch>
            <a:fillRect/>
          </a:stretch>
        </p:blipFill>
        <p:spPr>
          <a:xfrm>
            <a:off x="541574" y="1445240"/>
            <a:ext cx="10673508" cy="3031225"/>
          </a:xfrm>
          <a:prstGeom prst="rect">
            <a:avLst/>
          </a:prstGeom>
        </p:spPr>
      </p:pic>
    </p:spTree>
    <p:extLst>
      <p:ext uri="{BB962C8B-B14F-4D97-AF65-F5344CB8AC3E}">
        <p14:creationId xmlns:p14="http://schemas.microsoft.com/office/powerpoint/2010/main" val="616388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C42463-E490-4710-9CAD-0FDD272B9539}"/>
              </a:ext>
            </a:extLst>
          </p:cNvPr>
          <p:cNvSpPr/>
          <p:nvPr/>
        </p:nvSpPr>
        <p:spPr>
          <a:xfrm>
            <a:off x="413982" y="1660689"/>
            <a:ext cx="6096000" cy="2308324"/>
          </a:xfrm>
          <a:prstGeom prst="rect">
            <a:avLst/>
          </a:prstGeom>
        </p:spPr>
        <p:txBody>
          <a:bodyPr>
            <a:spAutoFit/>
          </a:bodyPr>
          <a:lstStyle/>
          <a:p>
            <a:r>
              <a:rPr lang="en-US" dirty="0" err="1"/>
              <a:t>az</a:t>
            </a:r>
            <a:r>
              <a:rPr lang="en-US" dirty="0"/>
              <a:t> </a:t>
            </a:r>
            <a:r>
              <a:rPr lang="en-US" dirty="0" err="1"/>
              <a:t>aks</a:t>
            </a:r>
            <a:r>
              <a:rPr lang="en-US" dirty="0"/>
              <a:t> create \</a:t>
            </a:r>
          </a:p>
          <a:p>
            <a:r>
              <a:rPr lang="en-US" dirty="0"/>
              <a:t>--resource-group maruticntrRG1  \</a:t>
            </a:r>
          </a:p>
          <a:p>
            <a:r>
              <a:rPr lang="en-US" dirty="0"/>
              <a:t>--name marutikubcluster2 \</a:t>
            </a:r>
          </a:p>
          <a:p>
            <a:r>
              <a:rPr lang="en-US" dirty="0"/>
              <a:t>-s Standard_B2s \</a:t>
            </a:r>
          </a:p>
          <a:p>
            <a:r>
              <a:rPr lang="en-US" dirty="0"/>
              <a:t>--node-count 1 \</a:t>
            </a:r>
          </a:p>
          <a:p>
            <a:r>
              <a:rPr lang="en-US" dirty="0"/>
              <a:t>--generate-</a:t>
            </a:r>
            <a:r>
              <a:rPr lang="en-US" dirty="0" err="1"/>
              <a:t>ssh</a:t>
            </a:r>
            <a:r>
              <a:rPr lang="en-US" dirty="0"/>
              <a:t>-keys \</a:t>
            </a:r>
          </a:p>
          <a:p>
            <a:r>
              <a:rPr lang="en-US" dirty="0"/>
              <a:t>--service-principal 1be38172-315b-448d-bbf4-6b43ed72f369 \</a:t>
            </a:r>
          </a:p>
          <a:p>
            <a:r>
              <a:rPr lang="en-US" dirty="0"/>
              <a:t>--client-secret e48f45d7-9368-403b-b5f2-d0bc33f684cd </a:t>
            </a:r>
          </a:p>
        </p:txBody>
      </p:sp>
      <p:pic>
        <p:nvPicPr>
          <p:cNvPr id="3" name="Picture 2">
            <a:extLst>
              <a:ext uri="{FF2B5EF4-FFF2-40B4-BE49-F238E27FC236}">
                <a16:creationId xmlns:a16="http://schemas.microsoft.com/office/drawing/2014/main" id="{66947A75-8891-47E0-9B8D-2E78A889EB70}"/>
              </a:ext>
            </a:extLst>
          </p:cNvPr>
          <p:cNvPicPr>
            <a:picLocks noChangeAspect="1"/>
          </p:cNvPicPr>
          <p:nvPr/>
        </p:nvPicPr>
        <p:blipFill>
          <a:blip r:embed="rId2"/>
          <a:stretch>
            <a:fillRect/>
          </a:stretch>
        </p:blipFill>
        <p:spPr>
          <a:xfrm>
            <a:off x="5744924" y="1426830"/>
            <a:ext cx="5724525" cy="1504950"/>
          </a:xfrm>
          <a:prstGeom prst="rect">
            <a:avLst/>
          </a:prstGeom>
        </p:spPr>
      </p:pic>
      <p:cxnSp>
        <p:nvCxnSpPr>
          <p:cNvPr id="5" name="Straight Connector 4">
            <a:extLst>
              <a:ext uri="{FF2B5EF4-FFF2-40B4-BE49-F238E27FC236}">
                <a16:creationId xmlns:a16="http://schemas.microsoft.com/office/drawing/2014/main" id="{B4ECEA30-541D-4D6F-8469-09FA7432529E}"/>
              </a:ext>
            </a:extLst>
          </p:cNvPr>
          <p:cNvCxnSpPr/>
          <p:nvPr/>
        </p:nvCxnSpPr>
        <p:spPr>
          <a:xfrm flipV="1">
            <a:off x="3461982" y="1924334"/>
            <a:ext cx="2488442" cy="150466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919DDE9C-D89A-4099-BE18-EA9A924312B6}"/>
              </a:ext>
            </a:extLst>
          </p:cNvPr>
          <p:cNvCxnSpPr/>
          <p:nvPr/>
        </p:nvCxnSpPr>
        <p:spPr>
          <a:xfrm flipV="1">
            <a:off x="5744924" y="2483893"/>
            <a:ext cx="1174491" cy="1282889"/>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44181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43D2D7-B4A0-430F-B6C5-0B9A5D202AD4}"/>
              </a:ext>
            </a:extLst>
          </p:cNvPr>
          <p:cNvPicPr>
            <a:picLocks noChangeAspect="1"/>
          </p:cNvPicPr>
          <p:nvPr/>
        </p:nvPicPr>
        <p:blipFill>
          <a:blip r:embed="rId2"/>
          <a:stretch>
            <a:fillRect/>
          </a:stretch>
        </p:blipFill>
        <p:spPr>
          <a:xfrm>
            <a:off x="394648" y="624882"/>
            <a:ext cx="10619734" cy="3046366"/>
          </a:xfrm>
          <a:prstGeom prst="rect">
            <a:avLst/>
          </a:prstGeom>
        </p:spPr>
      </p:pic>
    </p:spTree>
    <p:extLst>
      <p:ext uri="{BB962C8B-B14F-4D97-AF65-F5344CB8AC3E}">
        <p14:creationId xmlns:p14="http://schemas.microsoft.com/office/powerpoint/2010/main" val="4281170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A39DA5-CFA3-4169-9E8D-B9EB9F5308C9}"/>
              </a:ext>
            </a:extLst>
          </p:cNvPr>
          <p:cNvSpPr/>
          <p:nvPr/>
        </p:nvSpPr>
        <p:spPr>
          <a:xfrm>
            <a:off x="427630" y="389930"/>
            <a:ext cx="11227558" cy="523220"/>
          </a:xfrm>
          <a:prstGeom prst="rect">
            <a:avLst/>
          </a:prstGeom>
        </p:spPr>
        <p:txBody>
          <a:bodyPr wrap="square">
            <a:spAutoFit/>
          </a:bodyPr>
          <a:lstStyle/>
          <a:p>
            <a:pPr algn="ctr"/>
            <a:r>
              <a:rPr lang="en-US" sz="2800" dirty="0"/>
              <a:t>we need to enable Dev SPACE inside AKS cluster through Azure Portal</a:t>
            </a:r>
          </a:p>
        </p:txBody>
      </p:sp>
      <p:sp>
        <p:nvSpPr>
          <p:cNvPr id="3" name="Rectangle 2">
            <a:extLst>
              <a:ext uri="{FF2B5EF4-FFF2-40B4-BE49-F238E27FC236}">
                <a16:creationId xmlns:a16="http://schemas.microsoft.com/office/drawing/2014/main" id="{C33A7007-B5CD-4E9A-AFD7-F5D0E86F4B30}"/>
              </a:ext>
            </a:extLst>
          </p:cNvPr>
          <p:cNvSpPr/>
          <p:nvPr/>
        </p:nvSpPr>
        <p:spPr>
          <a:xfrm>
            <a:off x="585955" y="1279057"/>
            <a:ext cx="5970417" cy="369332"/>
          </a:xfrm>
          <a:prstGeom prst="rect">
            <a:avLst/>
          </a:prstGeom>
        </p:spPr>
        <p:txBody>
          <a:bodyPr wrap="none">
            <a:spAutoFit/>
          </a:bodyPr>
          <a:lstStyle/>
          <a:p>
            <a:r>
              <a:rPr lang="en-US" dirty="0" err="1"/>
              <a:t>az</a:t>
            </a:r>
            <a:r>
              <a:rPr lang="en-US" dirty="0"/>
              <a:t> </a:t>
            </a:r>
            <a:r>
              <a:rPr lang="en-US" dirty="0" err="1"/>
              <a:t>aks</a:t>
            </a:r>
            <a:r>
              <a:rPr lang="en-US" dirty="0"/>
              <a:t> use-dev-spaces -g maruticntrRG1 -n marutikubcluster2 </a:t>
            </a:r>
          </a:p>
        </p:txBody>
      </p:sp>
      <p:sp>
        <p:nvSpPr>
          <p:cNvPr id="4" name="Rectangle 3">
            <a:extLst>
              <a:ext uri="{FF2B5EF4-FFF2-40B4-BE49-F238E27FC236}">
                <a16:creationId xmlns:a16="http://schemas.microsoft.com/office/drawing/2014/main" id="{69A59EEB-A42D-4505-AF46-2E41D4D0AC38}"/>
              </a:ext>
            </a:extLst>
          </p:cNvPr>
          <p:cNvSpPr/>
          <p:nvPr/>
        </p:nvSpPr>
        <p:spPr>
          <a:xfrm>
            <a:off x="585955" y="2384525"/>
            <a:ext cx="5050100" cy="369332"/>
          </a:xfrm>
          <a:prstGeom prst="rect">
            <a:avLst/>
          </a:prstGeom>
        </p:spPr>
        <p:txBody>
          <a:bodyPr wrap="none">
            <a:spAutoFit/>
          </a:bodyPr>
          <a:lstStyle/>
          <a:p>
            <a:r>
              <a:rPr lang="en-US" dirty="0" err="1"/>
              <a:t>azds</a:t>
            </a:r>
            <a:r>
              <a:rPr lang="en-US" dirty="0"/>
              <a:t> remove -g maruticntrRG1 -n marutikubcluster2</a:t>
            </a:r>
          </a:p>
        </p:txBody>
      </p:sp>
    </p:spTree>
    <p:extLst>
      <p:ext uri="{BB962C8B-B14F-4D97-AF65-F5344CB8AC3E}">
        <p14:creationId xmlns:p14="http://schemas.microsoft.com/office/powerpoint/2010/main" val="282545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7C5639-A48B-4900-B7DF-E60F8DF7B708}"/>
              </a:ext>
            </a:extLst>
          </p:cNvPr>
          <p:cNvSpPr/>
          <p:nvPr/>
        </p:nvSpPr>
        <p:spPr>
          <a:xfrm>
            <a:off x="632346" y="574933"/>
            <a:ext cx="11132023" cy="5632311"/>
          </a:xfrm>
          <a:prstGeom prst="rect">
            <a:avLst/>
          </a:prstGeom>
        </p:spPr>
        <p:txBody>
          <a:bodyPr wrap="square">
            <a:spAutoFit/>
          </a:bodyPr>
          <a:lstStyle/>
          <a:p>
            <a:r>
              <a:rPr lang="en-US" sz="2400" dirty="0">
                <a:solidFill>
                  <a:schemeClr val="accent5">
                    <a:lumMod val="50000"/>
                  </a:schemeClr>
                </a:solidFill>
              </a:rPr>
              <a:t>Azure Dev Spaces reduces the effort to develop, test, and iterate your Kubernetes application in the context of your AKS cluster. This reduction in effort allows developers to focus on the business logic of their applications and not configuring their services to run in Kubernetes.</a:t>
            </a:r>
          </a:p>
          <a:p>
            <a:endParaRPr lang="en-US" sz="2400" dirty="0">
              <a:solidFill>
                <a:schemeClr val="accent5">
                  <a:lumMod val="50000"/>
                </a:schemeClr>
              </a:solidFill>
            </a:endParaRPr>
          </a:p>
          <a:p>
            <a:r>
              <a:rPr lang="en-US" sz="2400" dirty="0">
                <a:solidFill>
                  <a:schemeClr val="accent5">
                    <a:lumMod val="50000"/>
                  </a:schemeClr>
                </a:solidFill>
              </a:rPr>
              <a:t>With Azure Dev Spaces, you can connect your development computer to your AKS cluster, allowing you to run and debug code on your development computer as if it were running on the cluster. Azure Dev Spaces redirects traffic between your connected AKS cluster by running a pod on your cluster that acts as a remote agent to redirect traffic between your development machine and the cluster. This traffic redirection allows code on your development computer and services running in your AKS cluster to communicate as if they were in the same AKS cluster. </a:t>
            </a:r>
            <a:endParaRPr lang="en-US" sz="4000" dirty="0">
              <a:solidFill>
                <a:schemeClr val="accent5">
                  <a:lumMod val="50000"/>
                </a:schemeClr>
              </a:solidFill>
              <a:latin typeface="Segoe UI" panose="020B0502040204020203" pitchFamily="34" charset="0"/>
            </a:endParaRPr>
          </a:p>
          <a:p>
            <a:endParaRPr lang="en-US" sz="2400" dirty="0">
              <a:solidFill>
                <a:schemeClr val="accent5">
                  <a:lumMod val="50000"/>
                </a:schemeClr>
              </a:solidFill>
              <a:latin typeface="Segoe UI" panose="020B0502040204020203" pitchFamily="34" charset="0"/>
            </a:endParaRPr>
          </a:p>
          <a:p>
            <a:r>
              <a:rPr lang="en-US" sz="2400" dirty="0">
                <a:solidFill>
                  <a:schemeClr val="accent5">
                    <a:lumMod val="50000"/>
                  </a:schemeClr>
                </a:solidFill>
              </a:rPr>
              <a:t>Azure Dev Spaces is supported only by AKS clusters in </a:t>
            </a:r>
            <a:r>
              <a:rPr lang="en-US" sz="2400" u="sng" dirty="0">
                <a:solidFill>
                  <a:schemeClr val="accent5">
                    <a:lumMod val="50000"/>
                  </a:schemeClr>
                </a:solidFill>
                <a:hlinkClick r:id="rId2">
                  <a:extLst>
                    <a:ext uri="{A12FA001-AC4F-418D-AE19-62706E023703}">
                      <ahyp:hlinkClr xmlns:ahyp="http://schemas.microsoft.com/office/drawing/2018/hyperlinkcolor" val="tx"/>
                    </a:ext>
                  </a:extLst>
                </a:hlinkClick>
              </a:rPr>
              <a:t>some regions</a:t>
            </a:r>
            <a:r>
              <a:rPr lang="en-US" sz="2400" dirty="0">
                <a:solidFill>
                  <a:schemeClr val="accent5">
                    <a:lumMod val="50000"/>
                  </a:schemeClr>
                </a:solidFill>
              </a:rPr>
              <a:t>. Mostly US and Canada Regions.</a:t>
            </a:r>
          </a:p>
        </p:txBody>
      </p:sp>
    </p:spTree>
    <p:extLst>
      <p:ext uri="{BB962C8B-B14F-4D97-AF65-F5344CB8AC3E}">
        <p14:creationId xmlns:p14="http://schemas.microsoft.com/office/powerpoint/2010/main" val="254245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667AC5-1401-4B9E-8E06-83A2F18B6929}"/>
              </a:ext>
            </a:extLst>
          </p:cNvPr>
          <p:cNvPicPr>
            <a:picLocks noChangeAspect="1"/>
          </p:cNvPicPr>
          <p:nvPr/>
        </p:nvPicPr>
        <p:blipFill>
          <a:blip r:embed="rId2"/>
          <a:stretch>
            <a:fillRect/>
          </a:stretch>
        </p:blipFill>
        <p:spPr>
          <a:xfrm>
            <a:off x="189505" y="533400"/>
            <a:ext cx="9022734" cy="5507854"/>
          </a:xfrm>
          <a:prstGeom prst="rect">
            <a:avLst/>
          </a:prstGeom>
        </p:spPr>
      </p:pic>
    </p:spTree>
    <p:extLst>
      <p:ext uri="{BB962C8B-B14F-4D97-AF65-F5344CB8AC3E}">
        <p14:creationId xmlns:p14="http://schemas.microsoft.com/office/powerpoint/2010/main" val="182388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B4DFD6-9B3B-4446-BE81-A69D418F31A8}"/>
              </a:ext>
            </a:extLst>
          </p:cNvPr>
          <p:cNvPicPr>
            <a:picLocks noChangeAspect="1"/>
          </p:cNvPicPr>
          <p:nvPr/>
        </p:nvPicPr>
        <p:blipFill>
          <a:blip r:embed="rId2"/>
          <a:stretch>
            <a:fillRect/>
          </a:stretch>
        </p:blipFill>
        <p:spPr>
          <a:xfrm>
            <a:off x="219785" y="279778"/>
            <a:ext cx="7928496" cy="5766179"/>
          </a:xfrm>
          <a:prstGeom prst="rect">
            <a:avLst/>
          </a:prstGeom>
        </p:spPr>
      </p:pic>
      <p:sp>
        <p:nvSpPr>
          <p:cNvPr id="3" name="TextBox 2">
            <a:extLst>
              <a:ext uri="{FF2B5EF4-FFF2-40B4-BE49-F238E27FC236}">
                <a16:creationId xmlns:a16="http://schemas.microsoft.com/office/drawing/2014/main" id="{0EAE0950-B76C-4AB0-AFAF-6DE8F43988BD}"/>
              </a:ext>
            </a:extLst>
          </p:cNvPr>
          <p:cNvSpPr txBox="1"/>
          <p:nvPr/>
        </p:nvSpPr>
        <p:spPr>
          <a:xfrm>
            <a:off x="8734567" y="1364776"/>
            <a:ext cx="3001784" cy="646331"/>
          </a:xfrm>
          <a:prstGeom prst="rect">
            <a:avLst/>
          </a:prstGeom>
          <a:noFill/>
        </p:spPr>
        <p:txBody>
          <a:bodyPr wrap="none" rtlCol="0">
            <a:spAutoFit/>
          </a:bodyPr>
          <a:lstStyle/>
          <a:p>
            <a:r>
              <a:rPr lang="en-IN" dirty="0"/>
              <a:t>Use this subscription</a:t>
            </a:r>
          </a:p>
          <a:p>
            <a:r>
              <a:rPr lang="en-IN" dirty="0"/>
              <a:t>For dev with AKS at client side</a:t>
            </a:r>
            <a:endParaRPr lang="en-US" dirty="0"/>
          </a:p>
        </p:txBody>
      </p:sp>
    </p:spTree>
    <p:extLst>
      <p:ext uri="{BB962C8B-B14F-4D97-AF65-F5344CB8AC3E}">
        <p14:creationId xmlns:p14="http://schemas.microsoft.com/office/powerpoint/2010/main" val="288503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615220-3781-47D5-B664-39F14A16818B}"/>
              </a:ext>
            </a:extLst>
          </p:cNvPr>
          <p:cNvSpPr txBox="1"/>
          <p:nvPr/>
        </p:nvSpPr>
        <p:spPr>
          <a:xfrm>
            <a:off x="1419367" y="1583140"/>
            <a:ext cx="5923225" cy="369332"/>
          </a:xfrm>
          <a:prstGeom prst="rect">
            <a:avLst/>
          </a:prstGeom>
          <a:noFill/>
        </p:spPr>
        <p:txBody>
          <a:bodyPr wrap="none" rtlCol="0">
            <a:spAutoFit/>
          </a:bodyPr>
          <a:lstStyle/>
          <a:p>
            <a:r>
              <a:rPr lang="en-IN" dirty="0"/>
              <a:t>Deploy Azure </a:t>
            </a:r>
            <a:r>
              <a:rPr lang="en-IN" dirty="0" err="1"/>
              <a:t>kub</a:t>
            </a:r>
            <a:r>
              <a:rPr lang="en-IN" dirty="0"/>
              <a:t> cluster with service principal through portal</a:t>
            </a:r>
            <a:endParaRPr lang="en-US" dirty="0"/>
          </a:p>
        </p:txBody>
      </p:sp>
    </p:spTree>
    <p:extLst>
      <p:ext uri="{BB962C8B-B14F-4D97-AF65-F5344CB8AC3E}">
        <p14:creationId xmlns:p14="http://schemas.microsoft.com/office/powerpoint/2010/main" val="73586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89D4E8-D055-400F-9DFC-5854DA173B20}"/>
              </a:ext>
            </a:extLst>
          </p:cNvPr>
          <p:cNvSpPr/>
          <p:nvPr/>
        </p:nvSpPr>
        <p:spPr>
          <a:xfrm>
            <a:off x="913501" y="460191"/>
            <a:ext cx="5468613" cy="369332"/>
          </a:xfrm>
          <a:prstGeom prst="rect">
            <a:avLst/>
          </a:prstGeom>
        </p:spPr>
        <p:txBody>
          <a:bodyPr wrap="none">
            <a:spAutoFit/>
          </a:bodyPr>
          <a:lstStyle/>
          <a:p>
            <a:r>
              <a:rPr lang="en-US" dirty="0" err="1"/>
              <a:t>az</a:t>
            </a:r>
            <a:r>
              <a:rPr lang="en-US" dirty="0"/>
              <a:t> </a:t>
            </a:r>
            <a:r>
              <a:rPr lang="en-US" dirty="0" err="1"/>
              <a:t>aks</a:t>
            </a:r>
            <a:r>
              <a:rPr lang="en-US" dirty="0"/>
              <a:t> use-dev-spaces -g </a:t>
            </a:r>
            <a:r>
              <a:rPr lang="en-US" dirty="0" err="1"/>
              <a:t>LearningRG</a:t>
            </a:r>
            <a:r>
              <a:rPr lang="en-US" dirty="0"/>
              <a:t> -n </a:t>
            </a:r>
            <a:r>
              <a:rPr lang="en-US" dirty="0" err="1"/>
              <a:t>mysecondcluster</a:t>
            </a:r>
            <a:endParaRPr lang="en-US" dirty="0"/>
          </a:p>
        </p:txBody>
      </p:sp>
      <p:pic>
        <p:nvPicPr>
          <p:cNvPr id="3" name="Picture 2">
            <a:extLst>
              <a:ext uri="{FF2B5EF4-FFF2-40B4-BE49-F238E27FC236}">
                <a16:creationId xmlns:a16="http://schemas.microsoft.com/office/drawing/2014/main" id="{800AF6E6-CC03-4B11-96E2-F6BF61E254A3}"/>
              </a:ext>
            </a:extLst>
          </p:cNvPr>
          <p:cNvPicPr>
            <a:picLocks noChangeAspect="1"/>
          </p:cNvPicPr>
          <p:nvPr/>
        </p:nvPicPr>
        <p:blipFill>
          <a:blip r:embed="rId2"/>
          <a:stretch>
            <a:fillRect/>
          </a:stretch>
        </p:blipFill>
        <p:spPr>
          <a:xfrm>
            <a:off x="728591" y="994297"/>
            <a:ext cx="11008772" cy="2745190"/>
          </a:xfrm>
          <a:prstGeom prst="rect">
            <a:avLst/>
          </a:prstGeom>
        </p:spPr>
      </p:pic>
      <p:pic>
        <p:nvPicPr>
          <p:cNvPr id="4" name="Picture 3">
            <a:extLst>
              <a:ext uri="{FF2B5EF4-FFF2-40B4-BE49-F238E27FC236}">
                <a16:creationId xmlns:a16="http://schemas.microsoft.com/office/drawing/2014/main" id="{CF792F48-83BC-4661-A3B2-E046B4F0D7D8}"/>
              </a:ext>
            </a:extLst>
          </p:cNvPr>
          <p:cNvPicPr>
            <a:picLocks noChangeAspect="1"/>
          </p:cNvPicPr>
          <p:nvPr/>
        </p:nvPicPr>
        <p:blipFill>
          <a:blip r:embed="rId3"/>
          <a:stretch>
            <a:fillRect/>
          </a:stretch>
        </p:blipFill>
        <p:spPr>
          <a:xfrm>
            <a:off x="728590" y="3904261"/>
            <a:ext cx="10895857" cy="2745190"/>
          </a:xfrm>
          <a:prstGeom prst="rect">
            <a:avLst/>
          </a:prstGeom>
        </p:spPr>
      </p:pic>
    </p:spTree>
    <p:extLst>
      <p:ext uri="{BB962C8B-B14F-4D97-AF65-F5344CB8AC3E}">
        <p14:creationId xmlns:p14="http://schemas.microsoft.com/office/powerpoint/2010/main" val="350475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8BAD93-04E1-4A8E-AF7F-47E5020B701F}"/>
              </a:ext>
            </a:extLst>
          </p:cNvPr>
          <p:cNvPicPr>
            <a:picLocks noChangeAspect="1"/>
          </p:cNvPicPr>
          <p:nvPr/>
        </p:nvPicPr>
        <p:blipFill>
          <a:blip r:embed="rId2"/>
          <a:stretch>
            <a:fillRect/>
          </a:stretch>
        </p:blipFill>
        <p:spPr>
          <a:xfrm>
            <a:off x="472483" y="440069"/>
            <a:ext cx="10812105" cy="5988027"/>
          </a:xfrm>
          <a:prstGeom prst="rect">
            <a:avLst/>
          </a:prstGeom>
        </p:spPr>
      </p:pic>
    </p:spTree>
    <p:extLst>
      <p:ext uri="{BB962C8B-B14F-4D97-AF65-F5344CB8AC3E}">
        <p14:creationId xmlns:p14="http://schemas.microsoft.com/office/powerpoint/2010/main" val="3930217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TotalTime>
  <Words>358</Words>
  <Application>Microsoft Office PowerPoint</Application>
  <PresentationFormat>Widescreen</PresentationFormat>
  <Paragraphs>29</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Success Warrior</dc:creator>
  <cp:lastModifiedBy>Success Warrior</cp:lastModifiedBy>
  <cp:revision>38</cp:revision>
  <dcterms:created xsi:type="dcterms:W3CDTF">2020-05-12T19:17:36Z</dcterms:created>
  <dcterms:modified xsi:type="dcterms:W3CDTF">2020-09-23T10:46:27Z</dcterms:modified>
</cp:coreProperties>
</file>