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74"/>
  </p:notesMasterIdLst>
  <p:handoutMasterIdLst>
    <p:handoutMasterId r:id="rId75"/>
  </p:handoutMasterIdLst>
  <p:sldIdLst>
    <p:sldId id="441" r:id="rId6"/>
    <p:sldId id="442" r:id="rId7"/>
    <p:sldId id="467" r:id="rId8"/>
    <p:sldId id="468" r:id="rId9"/>
    <p:sldId id="469" r:id="rId10"/>
    <p:sldId id="470" r:id="rId11"/>
    <p:sldId id="471" r:id="rId12"/>
    <p:sldId id="472" r:id="rId13"/>
    <p:sldId id="473" r:id="rId14"/>
    <p:sldId id="475" r:id="rId15"/>
    <p:sldId id="474" r:id="rId16"/>
    <p:sldId id="476" r:id="rId17"/>
    <p:sldId id="477" r:id="rId18"/>
    <p:sldId id="478" r:id="rId19"/>
    <p:sldId id="479" r:id="rId20"/>
    <p:sldId id="480" r:id="rId21"/>
    <p:sldId id="481" r:id="rId22"/>
    <p:sldId id="482" r:id="rId23"/>
    <p:sldId id="483" r:id="rId24"/>
    <p:sldId id="484" r:id="rId25"/>
    <p:sldId id="530" r:id="rId26"/>
    <p:sldId id="486" r:id="rId27"/>
    <p:sldId id="487" r:id="rId28"/>
    <p:sldId id="489" r:id="rId29"/>
    <p:sldId id="488" r:id="rId30"/>
    <p:sldId id="490" r:id="rId31"/>
    <p:sldId id="491" r:id="rId32"/>
    <p:sldId id="492" r:id="rId33"/>
    <p:sldId id="493" r:id="rId34"/>
    <p:sldId id="494" r:id="rId35"/>
    <p:sldId id="495" r:id="rId36"/>
    <p:sldId id="496" r:id="rId37"/>
    <p:sldId id="497" r:id="rId38"/>
    <p:sldId id="498" r:id="rId39"/>
    <p:sldId id="499" r:id="rId40"/>
    <p:sldId id="500" r:id="rId41"/>
    <p:sldId id="501" r:id="rId42"/>
    <p:sldId id="502" r:id="rId43"/>
    <p:sldId id="503" r:id="rId44"/>
    <p:sldId id="504" r:id="rId45"/>
    <p:sldId id="505" r:id="rId46"/>
    <p:sldId id="510" r:id="rId47"/>
    <p:sldId id="506" r:id="rId48"/>
    <p:sldId id="507" r:id="rId49"/>
    <p:sldId id="508" r:id="rId50"/>
    <p:sldId id="509" r:id="rId51"/>
    <p:sldId id="511" r:id="rId52"/>
    <p:sldId id="465" r:id="rId53"/>
    <p:sldId id="466" r:id="rId54"/>
    <p:sldId id="512" r:id="rId55"/>
    <p:sldId id="513" r:id="rId56"/>
    <p:sldId id="514" r:id="rId57"/>
    <p:sldId id="515" r:id="rId58"/>
    <p:sldId id="516" r:id="rId59"/>
    <p:sldId id="526" r:id="rId60"/>
    <p:sldId id="527" r:id="rId61"/>
    <p:sldId id="528" r:id="rId62"/>
    <p:sldId id="529" r:id="rId63"/>
    <p:sldId id="485" r:id="rId64"/>
    <p:sldId id="523" r:id="rId65"/>
    <p:sldId id="518" r:id="rId66"/>
    <p:sldId id="524" r:id="rId67"/>
    <p:sldId id="525" r:id="rId68"/>
    <p:sldId id="517" r:id="rId69"/>
    <p:sldId id="519" r:id="rId70"/>
    <p:sldId id="520" r:id="rId71"/>
    <p:sldId id="521" r:id="rId72"/>
    <p:sldId id="522" r:id="rId73"/>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FFFF"/>
    <a:srgbClr val="EE8200"/>
    <a:srgbClr val="00AEEF"/>
    <a:srgbClr val="FBFBFB"/>
    <a:srgbClr val="000000"/>
    <a:srgbClr val="929292"/>
    <a:srgbClr val="4D4D4D"/>
    <a:srgbClr val="F28500"/>
    <a:srgbClr val="83B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18" autoAdjust="0"/>
    <p:restoredTop sz="94055" autoAdjust="0"/>
  </p:normalViewPr>
  <p:slideViewPr>
    <p:cSldViewPr snapToGrid="0">
      <p:cViewPr varScale="1">
        <p:scale>
          <a:sx n="73" d="100"/>
          <a:sy n="73" d="100"/>
        </p:scale>
        <p:origin x="198" y="66"/>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TechReady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11/14/2019</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TechReady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11/14/2019</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288221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169818" y="214953"/>
            <a:ext cx="11812676" cy="814863"/>
          </a:xfrm>
          <a:prstGeom prst="rect">
            <a:avLst/>
          </a:prstGeom>
          <a:solidFill>
            <a:schemeClr val="bg2">
              <a:lumMod val="25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410895" y="297074"/>
            <a:ext cx="11570764"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t>Azure API Management</a:t>
            </a:r>
          </a:p>
        </p:txBody>
      </p:sp>
    </p:spTree>
    <p:extLst>
      <p:ext uri="{BB962C8B-B14F-4D97-AF65-F5344CB8AC3E}">
        <p14:creationId xmlns:p14="http://schemas.microsoft.com/office/powerpoint/2010/main" val="7814009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EB8578-E2E5-44A1-AEEB-7A1B4F803BCC}"/>
              </a:ext>
            </a:extLst>
          </p:cNvPr>
          <p:cNvPicPr>
            <a:picLocks noChangeAspect="1"/>
          </p:cNvPicPr>
          <p:nvPr/>
        </p:nvPicPr>
        <p:blipFill>
          <a:blip r:embed="rId2"/>
          <a:stretch>
            <a:fillRect/>
          </a:stretch>
        </p:blipFill>
        <p:spPr>
          <a:xfrm>
            <a:off x="960156" y="108417"/>
            <a:ext cx="6331043" cy="5862077"/>
          </a:xfrm>
          <a:prstGeom prst="rect">
            <a:avLst/>
          </a:prstGeom>
        </p:spPr>
      </p:pic>
    </p:spTree>
    <p:extLst>
      <p:ext uri="{BB962C8B-B14F-4D97-AF65-F5344CB8AC3E}">
        <p14:creationId xmlns:p14="http://schemas.microsoft.com/office/powerpoint/2010/main" val="41377994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225ECF-F6E1-4FD5-AF38-9F272C932F3B}"/>
              </a:ext>
            </a:extLst>
          </p:cNvPr>
          <p:cNvPicPr>
            <a:picLocks noChangeAspect="1"/>
          </p:cNvPicPr>
          <p:nvPr/>
        </p:nvPicPr>
        <p:blipFill>
          <a:blip r:embed="rId2"/>
          <a:stretch>
            <a:fillRect/>
          </a:stretch>
        </p:blipFill>
        <p:spPr>
          <a:xfrm>
            <a:off x="969962" y="962025"/>
            <a:ext cx="10248900" cy="4933950"/>
          </a:xfrm>
          <a:prstGeom prst="rect">
            <a:avLst/>
          </a:prstGeom>
        </p:spPr>
      </p:pic>
    </p:spTree>
    <p:extLst>
      <p:ext uri="{BB962C8B-B14F-4D97-AF65-F5344CB8AC3E}">
        <p14:creationId xmlns:p14="http://schemas.microsoft.com/office/powerpoint/2010/main" val="20871978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A2A807-83F1-45C2-BB4E-B549395AB568}"/>
              </a:ext>
            </a:extLst>
          </p:cNvPr>
          <p:cNvPicPr>
            <a:picLocks noChangeAspect="1"/>
          </p:cNvPicPr>
          <p:nvPr/>
        </p:nvPicPr>
        <p:blipFill>
          <a:blip r:embed="rId2"/>
          <a:stretch>
            <a:fillRect/>
          </a:stretch>
        </p:blipFill>
        <p:spPr>
          <a:xfrm>
            <a:off x="618097" y="252412"/>
            <a:ext cx="9648812" cy="6094600"/>
          </a:xfrm>
          <a:prstGeom prst="rect">
            <a:avLst/>
          </a:prstGeom>
        </p:spPr>
      </p:pic>
    </p:spTree>
    <p:extLst>
      <p:ext uri="{BB962C8B-B14F-4D97-AF65-F5344CB8AC3E}">
        <p14:creationId xmlns:p14="http://schemas.microsoft.com/office/powerpoint/2010/main" val="33378542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F98996-C20A-4C27-BD30-92341656CF9D}"/>
              </a:ext>
            </a:extLst>
          </p:cNvPr>
          <p:cNvPicPr>
            <a:picLocks noChangeAspect="1"/>
          </p:cNvPicPr>
          <p:nvPr/>
        </p:nvPicPr>
        <p:blipFill>
          <a:blip r:embed="rId2"/>
          <a:stretch>
            <a:fillRect/>
          </a:stretch>
        </p:blipFill>
        <p:spPr>
          <a:xfrm>
            <a:off x="523688" y="250171"/>
            <a:ext cx="9420225" cy="5819775"/>
          </a:xfrm>
          <a:prstGeom prst="rect">
            <a:avLst/>
          </a:prstGeom>
        </p:spPr>
      </p:pic>
    </p:spTree>
    <p:extLst>
      <p:ext uri="{BB962C8B-B14F-4D97-AF65-F5344CB8AC3E}">
        <p14:creationId xmlns:p14="http://schemas.microsoft.com/office/powerpoint/2010/main" val="1543259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88146-D620-4AAD-B25D-8EED860D8E04}"/>
              </a:ext>
            </a:extLst>
          </p:cNvPr>
          <p:cNvSpPr txBox="1"/>
          <p:nvPr/>
        </p:nvSpPr>
        <p:spPr>
          <a:xfrm>
            <a:off x="1021976" y="874059"/>
            <a:ext cx="8535350"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If you have multiple API for your project</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Then use API Management</a:t>
            </a:r>
          </a:p>
        </p:txBody>
      </p:sp>
    </p:spTree>
    <p:extLst>
      <p:ext uri="{BB962C8B-B14F-4D97-AF65-F5344CB8AC3E}">
        <p14:creationId xmlns:p14="http://schemas.microsoft.com/office/powerpoint/2010/main" val="290587526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C608FF-0C22-43F8-A73A-CAA76154E0FE}"/>
              </a:ext>
            </a:extLst>
          </p:cNvPr>
          <p:cNvPicPr>
            <a:picLocks noChangeAspect="1"/>
          </p:cNvPicPr>
          <p:nvPr/>
        </p:nvPicPr>
        <p:blipFill>
          <a:blip r:embed="rId2"/>
          <a:stretch>
            <a:fillRect/>
          </a:stretch>
        </p:blipFill>
        <p:spPr>
          <a:xfrm>
            <a:off x="407987" y="330293"/>
            <a:ext cx="5686425" cy="5686425"/>
          </a:xfrm>
          <a:prstGeom prst="rect">
            <a:avLst/>
          </a:prstGeom>
        </p:spPr>
      </p:pic>
    </p:spTree>
    <p:extLst>
      <p:ext uri="{BB962C8B-B14F-4D97-AF65-F5344CB8AC3E}">
        <p14:creationId xmlns:p14="http://schemas.microsoft.com/office/powerpoint/2010/main" val="15108330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30F435-0104-423D-8542-6389A86D5E5A}"/>
              </a:ext>
            </a:extLst>
          </p:cNvPr>
          <p:cNvPicPr>
            <a:picLocks noChangeAspect="1"/>
          </p:cNvPicPr>
          <p:nvPr/>
        </p:nvPicPr>
        <p:blipFill>
          <a:blip r:embed="rId2"/>
          <a:stretch>
            <a:fillRect/>
          </a:stretch>
        </p:blipFill>
        <p:spPr>
          <a:xfrm>
            <a:off x="525369" y="248770"/>
            <a:ext cx="5705475" cy="5715000"/>
          </a:xfrm>
          <a:prstGeom prst="rect">
            <a:avLst/>
          </a:prstGeom>
        </p:spPr>
      </p:pic>
      <p:pic>
        <p:nvPicPr>
          <p:cNvPr id="3" name="Picture 2">
            <a:extLst>
              <a:ext uri="{FF2B5EF4-FFF2-40B4-BE49-F238E27FC236}">
                <a16:creationId xmlns:a16="http://schemas.microsoft.com/office/drawing/2014/main" id="{B2E8C15E-4015-4F31-8F0B-935147EB5A6C}"/>
              </a:ext>
            </a:extLst>
          </p:cNvPr>
          <p:cNvPicPr>
            <a:picLocks noChangeAspect="1"/>
          </p:cNvPicPr>
          <p:nvPr/>
        </p:nvPicPr>
        <p:blipFill>
          <a:blip r:embed="rId3"/>
          <a:stretch>
            <a:fillRect/>
          </a:stretch>
        </p:blipFill>
        <p:spPr>
          <a:xfrm>
            <a:off x="6925235" y="418745"/>
            <a:ext cx="4738221" cy="4788628"/>
          </a:xfrm>
          <a:prstGeom prst="rect">
            <a:avLst/>
          </a:prstGeom>
        </p:spPr>
      </p:pic>
    </p:spTree>
    <p:extLst>
      <p:ext uri="{BB962C8B-B14F-4D97-AF65-F5344CB8AC3E}">
        <p14:creationId xmlns:p14="http://schemas.microsoft.com/office/powerpoint/2010/main" val="30954048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27A481-6336-4B18-93CC-5DD2F663A31F}"/>
              </a:ext>
            </a:extLst>
          </p:cNvPr>
          <p:cNvPicPr>
            <a:picLocks noChangeAspect="1"/>
          </p:cNvPicPr>
          <p:nvPr/>
        </p:nvPicPr>
        <p:blipFill>
          <a:blip r:embed="rId2"/>
          <a:stretch>
            <a:fillRect/>
          </a:stretch>
        </p:blipFill>
        <p:spPr>
          <a:xfrm>
            <a:off x="630424" y="280987"/>
            <a:ext cx="8534400" cy="5838825"/>
          </a:xfrm>
          <a:prstGeom prst="rect">
            <a:avLst/>
          </a:prstGeom>
        </p:spPr>
      </p:pic>
      <p:pic>
        <p:nvPicPr>
          <p:cNvPr id="3" name="Picture 2">
            <a:extLst>
              <a:ext uri="{FF2B5EF4-FFF2-40B4-BE49-F238E27FC236}">
                <a16:creationId xmlns:a16="http://schemas.microsoft.com/office/drawing/2014/main" id="{0E39F8B6-31D7-4192-9FD4-82FF1B019758}"/>
              </a:ext>
            </a:extLst>
          </p:cNvPr>
          <p:cNvPicPr>
            <a:picLocks noChangeAspect="1"/>
          </p:cNvPicPr>
          <p:nvPr/>
        </p:nvPicPr>
        <p:blipFill>
          <a:blip r:embed="rId3"/>
          <a:stretch>
            <a:fillRect/>
          </a:stretch>
        </p:blipFill>
        <p:spPr>
          <a:xfrm>
            <a:off x="3438012" y="5209895"/>
            <a:ext cx="8120389" cy="1123670"/>
          </a:xfrm>
          <a:prstGeom prst="rect">
            <a:avLst/>
          </a:prstGeom>
        </p:spPr>
      </p:pic>
    </p:spTree>
    <p:extLst>
      <p:ext uri="{BB962C8B-B14F-4D97-AF65-F5344CB8AC3E}">
        <p14:creationId xmlns:p14="http://schemas.microsoft.com/office/powerpoint/2010/main" val="19144333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91511E-4D43-4FCD-B05F-4F2E4CF93441}"/>
              </a:ext>
            </a:extLst>
          </p:cNvPr>
          <p:cNvPicPr>
            <a:picLocks noChangeAspect="1"/>
          </p:cNvPicPr>
          <p:nvPr/>
        </p:nvPicPr>
        <p:blipFill>
          <a:blip r:embed="rId2"/>
          <a:stretch>
            <a:fillRect/>
          </a:stretch>
        </p:blipFill>
        <p:spPr>
          <a:xfrm>
            <a:off x="291446" y="491097"/>
            <a:ext cx="11056112" cy="5264244"/>
          </a:xfrm>
          <a:prstGeom prst="rect">
            <a:avLst/>
          </a:prstGeom>
        </p:spPr>
      </p:pic>
    </p:spTree>
    <p:extLst>
      <p:ext uri="{BB962C8B-B14F-4D97-AF65-F5344CB8AC3E}">
        <p14:creationId xmlns:p14="http://schemas.microsoft.com/office/powerpoint/2010/main" val="3925979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552765-BEF9-43DC-B7DD-B418DBEC7840}"/>
              </a:ext>
            </a:extLst>
          </p:cNvPr>
          <p:cNvPicPr>
            <a:picLocks noChangeAspect="1"/>
          </p:cNvPicPr>
          <p:nvPr/>
        </p:nvPicPr>
        <p:blipFill>
          <a:blip r:embed="rId2"/>
          <a:stretch>
            <a:fillRect/>
          </a:stretch>
        </p:blipFill>
        <p:spPr>
          <a:xfrm>
            <a:off x="588962" y="221315"/>
            <a:ext cx="4382044" cy="5534025"/>
          </a:xfrm>
          <a:prstGeom prst="rect">
            <a:avLst/>
          </a:prstGeom>
        </p:spPr>
      </p:pic>
    </p:spTree>
    <p:extLst>
      <p:ext uri="{BB962C8B-B14F-4D97-AF65-F5344CB8AC3E}">
        <p14:creationId xmlns:p14="http://schemas.microsoft.com/office/powerpoint/2010/main" val="37859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4D18E0-76F8-487A-BD1E-EE055841A82D}"/>
              </a:ext>
            </a:extLst>
          </p:cNvPr>
          <p:cNvPicPr>
            <a:picLocks noChangeAspect="1"/>
          </p:cNvPicPr>
          <p:nvPr/>
        </p:nvPicPr>
        <p:blipFill>
          <a:blip r:embed="rId2"/>
          <a:stretch>
            <a:fillRect/>
          </a:stretch>
        </p:blipFill>
        <p:spPr>
          <a:xfrm>
            <a:off x="449168" y="256895"/>
            <a:ext cx="5400675" cy="6048375"/>
          </a:xfrm>
          <a:prstGeom prst="rect">
            <a:avLst/>
          </a:prstGeom>
        </p:spPr>
      </p:pic>
    </p:spTree>
    <p:extLst>
      <p:ext uri="{BB962C8B-B14F-4D97-AF65-F5344CB8AC3E}">
        <p14:creationId xmlns:p14="http://schemas.microsoft.com/office/powerpoint/2010/main" val="67012700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730AE4-3363-45C4-BF46-AF7627E42898}"/>
              </a:ext>
            </a:extLst>
          </p:cNvPr>
          <p:cNvPicPr>
            <a:picLocks noChangeAspect="1"/>
          </p:cNvPicPr>
          <p:nvPr/>
        </p:nvPicPr>
        <p:blipFill>
          <a:blip r:embed="rId2"/>
          <a:stretch>
            <a:fillRect/>
          </a:stretch>
        </p:blipFill>
        <p:spPr>
          <a:xfrm>
            <a:off x="492871" y="344300"/>
            <a:ext cx="9401175" cy="5819775"/>
          </a:xfrm>
          <a:prstGeom prst="rect">
            <a:avLst/>
          </a:prstGeom>
        </p:spPr>
      </p:pic>
    </p:spTree>
    <p:extLst>
      <p:ext uri="{BB962C8B-B14F-4D97-AF65-F5344CB8AC3E}">
        <p14:creationId xmlns:p14="http://schemas.microsoft.com/office/powerpoint/2010/main" val="16421647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e an API">
            <a:extLst>
              <a:ext uri="{FF2B5EF4-FFF2-40B4-BE49-F238E27FC236}">
                <a16:creationId xmlns:a16="http://schemas.microsoft.com/office/drawing/2014/main" id="{D89AEABA-977F-4157-AC42-DAB559C2C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275" y="99059"/>
            <a:ext cx="8901008" cy="60666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748B2FA-1E3E-44C1-98B8-23A0041DA860}"/>
              </a:ext>
            </a:extLst>
          </p:cNvPr>
          <p:cNvPicPr>
            <a:picLocks noChangeAspect="1"/>
          </p:cNvPicPr>
          <p:nvPr/>
        </p:nvPicPr>
        <p:blipFill>
          <a:blip r:embed="rId3"/>
          <a:stretch>
            <a:fillRect/>
          </a:stretch>
        </p:blipFill>
        <p:spPr>
          <a:xfrm>
            <a:off x="2732306" y="3735977"/>
            <a:ext cx="1171475" cy="248194"/>
          </a:xfrm>
          <a:prstGeom prst="rect">
            <a:avLst/>
          </a:prstGeom>
        </p:spPr>
      </p:pic>
    </p:spTree>
    <p:extLst>
      <p:ext uri="{BB962C8B-B14F-4D97-AF65-F5344CB8AC3E}">
        <p14:creationId xmlns:p14="http://schemas.microsoft.com/office/powerpoint/2010/main" val="107434389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D8143E-2689-4ACA-A601-EFF48DA002DD}"/>
              </a:ext>
            </a:extLst>
          </p:cNvPr>
          <p:cNvPicPr>
            <a:picLocks noChangeAspect="1"/>
          </p:cNvPicPr>
          <p:nvPr/>
        </p:nvPicPr>
        <p:blipFill>
          <a:blip r:embed="rId2"/>
          <a:stretch>
            <a:fillRect/>
          </a:stretch>
        </p:blipFill>
        <p:spPr>
          <a:xfrm>
            <a:off x="579997" y="324970"/>
            <a:ext cx="9791700" cy="6019800"/>
          </a:xfrm>
          <a:prstGeom prst="rect">
            <a:avLst/>
          </a:prstGeom>
        </p:spPr>
      </p:pic>
    </p:spTree>
    <p:extLst>
      <p:ext uri="{BB962C8B-B14F-4D97-AF65-F5344CB8AC3E}">
        <p14:creationId xmlns:p14="http://schemas.microsoft.com/office/powerpoint/2010/main" val="26213767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6111FA-7337-4031-9B80-5D999909E6E4}"/>
              </a:ext>
            </a:extLst>
          </p:cNvPr>
          <p:cNvPicPr>
            <a:picLocks noChangeAspect="1"/>
          </p:cNvPicPr>
          <p:nvPr/>
        </p:nvPicPr>
        <p:blipFill>
          <a:blip r:embed="rId2"/>
          <a:stretch>
            <a:fillRect/>
          </a:stretch>
        </p:blipFill>
        <p:spPr>
          <a:xfrm>
            <a:off x="498195" y="205908"/>
            <a:ext cx="7239000" cy="6257925"/>
          </a:xfrm>
          <a:prstGeom prst="rect">
            <a:avLst/>
          </a:prstGeom>
        </p:spPr>
      </p:pic>
    </p:spTree>
    <p:extLst>
      <p:ext uri="{BB962C8B-B14F-4D97-AF65-F5344CB8AC3E}">
        <p14:creationId xmlns:p14="http://schemas.microsoft.com/office/powerpoint/2010/main" val="282971308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41585A-4253-43D1-B6DD-51A4DBC75D48}"/>
              </a:ext>
            </a:extLst>
          </p:cNvPr>
          <p:cNvPicPr>
            <a:picLocks noChangeAspect="1"/>
          </p:cNvPicPr>
          <p:nvPr/>
        </p:nvPicPr>
        <p:blipFill>
          <a:blip r:embed="rId2"/>
          <a:stretch>
            <a:fillRect/>
          </a:stretch>
        </p:blipFill>
        <p:spPr>
          <a:xfrm>
            <a:off x="355039" y="285750"/>
            <a:ext cx="7876765" cy="5994026"/>
          </a:xfrm>
          <a:prstGeom prst="rect">
            <a:avLst/>
          </a:prstGeom>
        </p:spPr>
      </p:pic>
    </p:spTree>
    <p:extLst>
      <p:ext uri="{BB962C8B-B14F-4D97-AF65-F5344CB8AC3E}">
        <p14:creationId xmlns:p14="http://schemas.microsoft.com/office/powerpoint/2010/main" val="37287555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6FD17E-0FB8-485A-983A-EA1D8ADB2973}"/>
              </a:ext>
            </a:extLst>
          </p:cNvPr>
          <p:cNvPicPr>
            <a:picLocks noChangeAspect="1"/>
          </p:cNvPicPr>
          <p:nvPr/>
        </p:nvPicPr>
        <p:blipFill>
          <a:blip r:embed="rId2"/>
          <a:stretch>
            <a:fillRect/>
          </a:stretch>
        </p:blipFill>
        <p:spPr>
          <a:xfrm>
            <a:off x="670765" y="314044"/>
            <a:ext cx="4876800" cy="5019675"/>
          </a:xfrm>
          <a:prstGeom prst="rect">
            <a:avLst/>
          </a:prstGeom>
        </p:spPr>
      </p:pic>
      <p:pic>
        <p:nvPicPr>
          <p:cNvPr id="4" name="Picture 3">
            <a:extLst>
              <a:ext uri="{FF2B5EF4-FFF2-40B4-BE49-F238E27FC236}">
                <a16:creationId xmlns:a16="http://schemas.microsoft.com/office/drawing/2014/main" id="{FD9B8332-4597-4D87-9DA8-F355644A0D9A}"/>
              </a:ext>
            </a:extLst>
          </p:cNvPr>
          <p:cNvPicPr>
            <a:picLocks noChangeAspect="1"/>
          </p:cNvPicPr>
          <p:nvPr/>
        </p:nvPicPr>
        <p:blipFill>
          <a:blip r:embed="rId3"/>
          <a:stretch>
            <a:fillRect/>
          </a:stretch>
        </p:blipFill>
        <p:spPr>
          <a:xfrm>
            <a:off x="6094412" y="1071562"/>
            <a:ext cx="4552950" cy="5172075"/>
          </a:xfrm>
          <a:prstGeom prst="rect">
            <a:avLst/>
          </a:prstGeom>
        </p:spPr>
      </p:pic>
    </p:spTree>
    <p:extLst>
      <p:ext uri="{BB962C8B-B14F-4D97-AF65-F5344CB8AC3E}">
        <p14:creationId xmlns:p14="http://schemas.microsoft.com/office/powerpoint/2010/main" val="206987159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9FB2C7-E891-482E-B99D-5F73317B3FC7}"/>
              </a:ext>
            </a:extLst>
          </p:cNvPr>
          <p:cNvPicPr>
            <a:picLocks noChangeAspect="1"/>
          </p:cNvPicPr>
          <p:nvPr/>
        </p:nvPicPr>
        <p:blipFill>
          <a:blip r:embed="rId2"/>
          <a:stretch>
            <a:fillRect/>
          </a:stretch>
        </p:blipFill>
        <p:spPr>
          <a:xfrm>
            <a:off x="204320" y="259136"/>
            <a:ext cx="7958486" cy="6195452"/>
          </a:xfrm>
          <a:prstGeom prst="rect">
            <a:avLst/>
          </a:prstGeom>
        </p:spPr>
      </p:pic>
    </p:spTree>
    <p:extLst>
      <p:ext uri="{BB962C8B-B14F-4D97-AF65-F5344CB8AC3E}">
        <p14:creationId xmlns:p14="http://schemas.microsoft.com/office/powerpoint/2010/main" val="339346889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551A17-AC8F-412E-8A3C-DFBFFB22E38D}"/>
              </a:ext>
            </a:extLst>
          </p:cNvPr>
          <p:cNvPicPr>
            <a:picLocks noChangeAspect="1"/>
          </p:cNvPicPr>
          <p:nvPr/>
        </p:nvPicPr>
        <p:blipFill>
          <a:blip r:embed="rId2"/>
          <a:stretch>
            <a:fillRect/>
          </a:stretch>
        </p:blipFill>
        <p:spPr>
          <a:xfrm>
            <a:off x="168181" y="227199"/>
            <a:ext cx="7619634" cy="6052577"/>
          </a:xfrm>
          <a:prstGeom prst="rect">
            <a:avLst/>
          </a:prstGeom>
        </p:spPr>
      </p:pic>
    </p:spTree>
    <p:extLst>
      <p:ext uri="{BB962C8B-B14F-4D97-AF65-F5344CB8AC3E}">
        <p14:creationId xmlns:p14="http://schemas.microsoft.com/office/powerpoint/2010/main" val="21903648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C87EDB-16ED-4A11-B921-390A73F26243}"/>
              </a:ext>
            </a:extLst>
          </p:cNvPr>
          <p:cNvPicPr>
            <a:picLocks noChangeAspect="1"/>
          </p:cNvPicPr>
          <p:nvPr/>
        </p:nvPicPr>
        <p:blipFill>
          <a:blip r:embed="rId2"/>
          <a:stretch>
            <a:fillRect/>
          </a:stretch>
        </p:blipFill>
        <p:spPr>
          <a:xfrm>
            <a:off x="102627" y="503144"/>
            <a:ext cx="11391900" cy="4533900"/>
          </a:xfrm>
          <a:prstGeom prst="rect">
            <a:avLst/>
          </a:prstGeom>
        </p:spPr>
      </p:pic>
    </p:spTree>
    <p:extLst>
      <p:ext uri="{BB962C8B-B14F-4D97-AF65-F5344CB8AC3E}">
        <p14:creationId xmlns:p14="http://schemas.microsoft.com/office/powerpoint/2010/main" val="385127972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E447FF-A14B-45A9-9305-5911B813C37F}"/>
              </a:ext>
            </a:extLst>
          </p:cNvPr>
          <p:cNvPicPr>
            <a:picLocks noChangeAspect="1"/>
          </p:cNvPicPr>
          <p:nvPr/>
        </p:nvPicPr>
        <p:blipFill>
          <a:blip r:embed="rId2"/>
          <a:stretch>
            <a:fillRect/>
          </a:stretch>
        </p:blipFill>
        <p:spPr>
          <a:xfrm>
            <a:off x="403784" y="233362"/>
            <a:ext cx="7400925" cy="5019675"/>
          </a:xfrm>
          <a:prstGeom prst="rect">
            <a:avLst/>
          </a:prstGeom>
        </p:spPr>
      </p:pic>
    </p:spTree>
    <p:extLst>
      <p:ext uri="{BB962C8B-B14F-4D97-AF65-F5344CB8AC3E}">
        <p14:creationId xmlns:p14="http://schemas.microsoft.com/office/powerpoint/2010/main" val="216422515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FE82E1-F012-406C-94B0-FD125546D224}"/>
              </a:ext>
            </a:extLst>
          </p:cNvPr>
          <p:cNvPicPr>
            <a:picLocks noChangeAspect="1"/>
          </p:cNvPicPr>
          <p:nvPr/>
        </p:nvPicPr>
        <p:blipFill>
          <a:blip r:embed="rId2"/>
          <a:stretch>
            <a:fillRect/>
          </a:stretch>
        </p:blipFill>
        <p:spPr>
          <a:xfrm>
            <a:off x="211043" y="274544"/>
            <a:ext cx="3133725" cy="5905500"/>
          </a:xfrm>
          <a:prstGeom prst="rect">
            <a:avLst/>
          </a:prstGeom>
        </p:spPr>
      </p:pic>
    </p:spTree>
    <p:extLst>
      <p:ext uri="{BB962C8B-B14F-4D97-AF65-F5344CB8AC3E}">
        <p14:creationId xmlns:p14="http://schemas.microsoft.com/office/powerpoint/2010/main" val="56688020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6EF38C-E1A5-4C5D-9998-610511BA2214}"/>
              </a:ext>
            </a:extLst>
          </p:cNvPr>
          <p:cNvPicPr>
            <a:picLocks noChangeAspect="1"/>
          </p:cNvPicPr>
          <p:nvPr/>
        </p:nvPicPr>
        <p:blipFill>
          <a:blip r:embed="rId2"/>
          <a:stretch>
            <a:fillRect/>
          </a:stretch>
        </p:blipFill>
        <p:spPr>
          <a:xfrm>
            <a:off x="745284" y="209550"/>
            <a:ext cx="7981950" cy="6438900"/>
          </a:xfrm>
          <a:prstGeom prst="rect">
            <a:avLst/>
          </a:prstGeom>
        </p:spPr>
      </p:pic>
    </p:spTree>
    <p:extLst>
      <p:ext uri="{BB962C8B-B14F-4D97-AF65-F5344CB8AC3E}">
        <p14:creationId xmlns:p14="http://schemas.microsoft.com/office/powerpoint/2010/main" val="23495190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1849F0-C2BB-4A60-B655-B31FEA947E3A}"/>
              </a:ext>
            </a:extLst>
          </p:cNvPr>
          <p:cNvPicPr>
            <a:picLocks noChangeAspect="1"/>
          </p:cNvPicPr>
          <p:nvPr/>
        </p:nvPicPr>
        <p:blipFill>
          <a:blip r:embed="rId2"/>
          <a:stretch>
            <a:fillRect/>
          </a:stretch>
        </p:blipFill>
        <p:spPr>
          <a:xfrm>
            <a:off x="0" y="0"/>
            <a:ext cx="6524625" cy="5457825"/>
          </a:xfrm>
          <a:prstGeom prst="rect">
            <a:avLst/>
          </a:prstGeom>
        </p:spPr>
      </p:pic>
      <p:pic>
        <p:nvPicPr>
          <p:cNvPr id="3" name="Picture 2">
            <a:extLst>
              <a:ext uri="{FF2B5EF4-FFF2-40B4-BE49-F238E27FC236}">
                <a16:creationId xmlns:a16="http://schemas.microsoft.com/office/drawing/2014/main" id="{A92837C8-B3F1-4030-AC57-33DCACBE9B01}"/>
              </a:ext>
            </a:extLst>
          </p:cNvPr>
          <p:cNvPicPr>
            <a:picLocks noChangeAspect="1"/>
          </p:cNvPicPr>
          <p:nvPr/>
        </p:nvPicPr>
        <p:blipFill>
          <a:blip r:embed="rId3"/>
          <a:stretch>
            <a:fillRect/>
          </a:stretch>
        </p:blipFill>
        <p:spPr>
          <a:xfrm>
            <a:off x="4191373" y="3086100"/>
            <a:ext cx="8162925" cy="3771900"/>
          </a:xfrm>
          <a:prstGeom prst="rect">
            <a:avLst/>
          </a:prstGeom>
        </p:spPr>
      </p:pic>
    </p:spTree>
    <p:extLst>
      <p:ext uri="{BB962C8B-B14F-4D97-AF65-F5344CB8AC3E}">
        <p14:creationId xmlns:p14="http://schemas.microsoft.com/office/powerpoint/2010/main" val="258698376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40EB87C-34A1-4E8A-AC52-8437FE471A7C}"/>
              </a:ext>
            </a:extLst>
          </p:cNvPr>
          <p:cNvPicPr>
            <a:picLocks noChangeAspect="1"/>
          </p:cNvPicPr>
          <p:nvPr/>
        </p:nvPicPr>
        <p:blipFill>
          <a:blip r:embed="rId2"/>
          <a:stretch>
            <a:fillRect/>
          </a:stretch>
        </p:blipFill>
        <p:spPr>
          <a:xfrm>
            <a:off x="105988" y="376237"/>
            <a:ext cx="10067615" cy="6011116"/>
          </a:xfrm>
          <a:prstGeom prst="rect">
            <a:avLst/>
          </a:prstGeom>
        </p:spPr>
      </p:pic>
    </p:spTree>
    <p:extLst>
      <p:ext uri="{BB962C8B-B14F-4D97-AF65-F5344CB8AC3E}">
        <p14:creationId xmlns:p14="http://schemas.microsoft.com/office/powerpoint/2010/main" val="28388076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813B7A-7519-4EAC-BFA0-8933090CE820}"/>
              </a:ext>
            </a:extLst>
          </p:cNvPr>
          <p:cNvPicPr>
            <a:picLocks noChangeAspect="1"/>
          </p:cNvPicPr>
          <p:nvPr/>
        </p:nvPicPr>
        <p:blipFill>
          <a:blip r:embed="rId2"/>
          <a:stretch>
            <a:fillRect/>
          </a:stretch>
        </p:blipFill>
        <p:spPr>
          <a:xfrm>
            <a:off x="472700" y="363070"/>
            <a:ext cx="8782611" cy="5378824"/>
          </a:xfrm>
          <a:prstGeom prst="rect">
            <a:avLst/>
          </a:prstGeom>
        </p:spPr>
      </p:pic>
    </p:spTree>
    <p:extLst>
      <p:ext uri="{BB962C8B-B14F-4D97-AF65-F5344CB8AC3E}">
        <p14:creationId xmlns:p14="http://schemas.microsoft.com/office/powerpoint/2010/main" val="238453113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2F6FD4-FEB0-486D-9933-F041E416381C}"/>
              </a:ext>
            </a:extLst>
          </p:cNvPr>
          <p:cNvPicPr>
            <a:picLocks noChangeAspect="1"/>
          </p:cNvPicPr>
          <p:nvPr/>
        </p:nvPicPr>
        <p:blipFill>
          <a:blip r:embed="rId2"/>
          <a:stretch>
            <a:fillRect/>
          </a:stretch>
        </p:blipFill>
        <p:spPr>
          <a:xfrm>
            <a:off x="687293" y="261657"/>
            <a:ext cx="4467225" cy="6038850"/>
          </a:xfrm>
          <a:prstGeom prst="rect">
            <a:avLst/>
          </a:prstGeom>
        </p:spPr>
      </p:pic>
    </p:spTree>
    <p:extLst>
      <p:ext uri="{BB962C8B-B14F-4D97-AF65-F5344CB8AC3E}">
        <p14:creationId xmlns:p14="http://schemas.microsoft.com/office/powerpoint/2010/main" val="217343957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B2A988-7577-4291-A7AA-94BFAD689EC1}"/>
              </a:ext>
            </a:extLst>
          </p:cNvPr>
          <p:cNvPicPr>
            <a:picLocks noChangeAspect="1"/>
          </p:cNvPicPr>
          <p:nvPr/>
        </p:nvPicPr>
        <p:blipFill>
          <a:blip r:embed="rId2"/>
          <a:stretch>
            <a:fillRect/>
          </a:stretch>
        </p:blipFill>
        <p:spPr>
          <a:xfrm>
            <a:off x="1488234" y="133070"/>
            <a:ext cx="3295650" cy="6296025"/>
          </a:xfrm>
          <a:prstGeom prst="rect">
            <a:avLst/>
          </a:prstGeom>
        </p:spPr>
      </p:pic>
    </p:spTree>
    <p:extLst>
      <p:ext uri="{BB962C8B-B14F-4D97-AF65-F5344CB8AC3E}">
        <p14:creationId xmlns:p14="http://schemas.microsoft.com/office/powerpoint/2010/main" val="309772857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8DE1CD-9220-4675-A505-359CA0C0F1CF}"/>
              </a:ext>
            </a:extLst>
          </p:cNvPr>
          <p:cNvPicPr>
            <a:picLocks noChangeAspect="1"/>
          </p:cNvPicPr>
          <p:nvPr/>
        </p:nvPicPr>
        <p:blipFill>
          <a:blip r:embed="rId2"/>
          <a:stretch>
            <a:fillRect/>
          </a:stretch>
        </p:blipFill>
        <p:spPr>
          <a:xfrm>
            <a:off x="144928" y="323570"/>
            <a:ext cx="7981895" cy="5539348"/>
          </a:xfrm>
          <a:prstGeom prst="rect">
            <a:avLst/>
          </a:prstGeom>
        </p:spPr>
      </p:pic>
    </p:spTree>
    <p:extLst>
      <p:ext uri="{BB962C8B-B14F-4D97-AF65-F5344CB8AC3E}">
        <p14:creationId xmlns:p14="http://schemas.microsoft.com/office/powerpoint/2010/main" val="287492294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E19B61-0818-462C-AB15-C80D03B916BF}"/>
              </a:ext>
            </a:extLst>
          </p:cNvPr>
          <p:cNvPicPr>
            <a:picLocks noChangeAspect="1"/>
          </p:cNvPicPr>
          <p:nvPr/>
        </p:nvPicPr>
        <p:blipFill>
          <a:blip r:embed="rId2"/>
          <a:stretch>
            <a:fillRect/>
          </a:stretch>
        </p:blipFill>
        <p:spPr>
          <a:xfrm>
            <a:off x="117754" y="219634"/>
            <a:ext cx="12155848" cy="4096871"/>
          </a:xfrm>
          <a:prstGeom prst="rect">
            <a:avLst/>
          </a:prstGeom>
        </p:spPr>
      </p:pic>
    </p:spTree>
    <p:extLst>
      <p:ext uri="{BB962C8B-B14F-4D97-AF65-F5344CB8AC3E}">
        <p14:creationId xmlns:p14="http://schemas.microsoft.com/office/powerpoint/2010/main" val="153677699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C57C83-D221-4E0D-AC80-13D79CF091C6}"/>
              </a:ext>
            </a:extLst>
          </p:cNvPr>
          <p:cNvPicPr>
            <a:picLocks noChangeAspect="1"/>
          </p:cNvPicPr>
          <p:nvPr/>
        </p:nvPicPr>
        <p:blipFill>
          <a:blip r:embed="rId2"/>
          <a:stretch>
            <a:fillRect/>
          </a:stretch>
        </p:blipFill>
        <p:spPr>
          <a:xfrm>
            <a:off x="649474" y="361950"/>
            <a:ext cx="7581900" cy="5219700"/>
          </a:xfrm>
          <a:prstGeom prst="rect">
            <a:avLst/>
          </a:prstGeom>
        </p:spPr>
      </p:pic>
    </p:spTree>
    <p:extLst>
      <p:ext uri="{BB962C8B-B14F-4D97-AF65-F5344CB8AC3E}">
        <p14:creationId xmlns:p14="http://schemas.microsoft.com/office/powerpoint/2010/main" val="257333088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A3B220C-C24B-4AF9-9860-06BF33876D9F}"/>
              </a:ext>
            </a:extLst>
          </p:cNvPr>
          <p:cNvPicPr>
            <a:picLocks noChangeAspect="1"/>
          </p:cNvPicPr>
          <p:nvPr/>
        </p:nvPicPr>
        <p:blipFill>
          <a:blip r:embed="rId2"/>
          <a:stretch>
            <a:fillRect/>
          </a:stretch>
        </p:blipFill>
        <p:spPr>
          <a:xfrm>
            <a:off x="606611" y="365311"/>
            <a:ext cx="6736353" cy="5107641"/>
          </a:xfrm>
          <a:prstGeom prst="rect">
            <a:avLst/>
          </a:prstGeom>
        </p:spPr>
      </p:pic>
    </p:spTree>
    <p:extLst>
      <p:ext uri="{BB962C8B-B14F-4D97-AF65-F5344CB8AC3E}">
        <p14:creationId xmlns:p14="http://schemas.microsoft.com/office/powerpoint/2010/main" val="33930505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F3A696B-D4E3-420A-82A5-E272EE215D62}"/>
              </a:ext>
            </a:extLst>
          </p:cNvPr>
          <p:cNvPicPr>
            <a:picLocks noChangeAspect="1"/>
          </p:cNvPicPr>
          <p:nvPr/>
        </p:nvPicPr>
        <p:blipFill>
          <a:blip r:embed="rId2"/>
          <a:stretch>
            <a:fillRect/>
          </a:stretch>
        </p:blipFill>
        <p:spPr>
          <a:xfrm>
            <a:off x="600447" y="272583"/>
            <a:ext cx="2543175" cy="5210175"/>
          </a:xfrm>
          <a:prstGeom prst="rect">
            <a:avLst/>
          </a:prstGeom>
        </p:spPr>
      </p:pic>
      <p:sp>
        <p:nvSpPr>
          <p:cNvPr id="3" name="TextBox 2">
            <a:extLst>
              <a:ext uri="{FF2B5EF4-FFF2-40B4-BE49-F238E27FC236}">
                <a16:creationId xmlns:a16="http://schemas.microsoft.com/office/drawing/2014/main" id="{F0FD3E56-3A8A-4E7C-8A44-DF1582A6F533}"/>
              </a:ext>
            </a:extLst>
          </p:cNvPr>
          <p:cNvSpPr txBox="1"/>
          <p:nvPr/>
        </p:nvSpPr>
        <p:spPr>
          <a:xfrm>
            <a:off x="5325035" y="1546412"/>
            <a:ext cx="6508513" cy="307776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This </a:t>
            </a:r>
            <a:r>
              <a:rPr lang="en-IN" sz="4000" dirty="0" err="1">
                <a:gradFill>
                  <a:gsLst>
                    <a:gs pos="0">
                      <a:schemeClr val="tx1">
                        <a:lumMod val="75000"/>
                        <a:lumOff val="25000"/>
                      </a:schemeClr>
                    </a:gs>
                    <a:gs pos="80000">
                      <a:schemeClr val="tx1">
                        <a:lumMod val="65000"/>
                        <a:lumOff val="35000"/>
                      </a:schemeClr>
                    </a:gs>
                  </a:gsLst>
                  <a:lin ang="16200000" scaled="0"/>
                </a:gradFill>
                <a:latin typeface="Segoe UI Light" pitchFamily="34" charset="0"/>
              </a:rPr>
              <a:t>api</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app will be same like</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Web app</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As structure wise both are app</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service</a:t>
            </a:r>
          </a:p>
        </p:txBody>
      </p:sp>
    </p:spTree>
    <p:extLst>
      <p:ext uri="{BB962C8B-B14F-4D97-AF65-F5344CB8AC3E}">
        <p14:creationId xmlns:p14="http://schemas.microsoft.com/office/powerpoint/2010/main" val="17286460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64679F-9EBD-4798-B950-CF1BC41A4520}"/>
              </a:ext>
            </a:extLst>
          </p:cNvPr>
          <p:cNvPicPr>
            <a:picLocks noChangeAspect="1"/>
          </p:cNvPicPr>
          <p:nvPr/>
        </p:nvPicPr>
        <p:blipFill>
          <a:blip r:embed="rId2"/>
          <a:stretch>
            <a:fillRect/>
          </a:stretch>
        </p:blipFill>
        <p:spPr>
          <a:xfrm>
            <a:off x="273236" y="264178"/>
            <a:ext cx="6048375" cy="4581525"/>
          </a:xfrm>
          <a:prstGeom prst="rect">
            <a:avLst/>
          </a:prstGeom>
        </p:spPr>
      </p:pic>
    </p:spTree>
    <p:extLst>
      <p:ext uri="{BB962C8B-B14F-4D97-AF65-F5344CB8AC3E}">
        <p14:creationId xmlns:p14="http://schemas.microsoft.com/office/powerpoint/2010/main" val="404755623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5961F4-894D-48AD-8659-B1CE87F0B963}"/>
              </a:ext>
            </a:extLst>
          </p:cNvPr>
          <p:cNvPicPr>
            <a:picLocks noChangeAspect="1"/>
          </p:cNvPicPr>
          <p:nvPr/>
        </p:nvPicPr>
        <p:blipFill>
          <a:blip r:embed="rId2"/>
          <a:stretch>
            <a:fillRect/>
          </a:stretch>
        </p:blipFill>
        <p:spPr>
          <a:xfrm>
            <a:off x="427037" y="771525"/>
            <a:ext cx="11334750" cy="5314950"/>
          </a:xfrm>
          <a:prstGeom prst="rect">
            <a:avLst/>
          </a:prstGeom>
        </p:spPr>
      </p:pic>
    </p:spTree>
    <p:extLst>
      <p:ext uri="{BB962C8B-B14F-4D97-AF65-F5344CB8AC3E}">
        <p14:creationId xmlns:p14="http://schemas.microsoft.com/office/powerpoint/2010/main" val="369846371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6270DA-31A1-4DE0-AC65-85AD2A59FADD}"/>
              </a:ext>
            </a:extLst>
          </p:cNvPr>
          <p:cNvPicPr>
            <a:picLocks noChangeAspect="1"/>
          </p:cNvPicPr>
          <p:nvPr/>
        </p:nvPicPr>
        <p:blipFill>
          <a:blip r:embed="rId2"/>
          <a:stretch>
            <a:fillRect/>
          </a:stretch>
        </p:blipFill>
        <p:spPr>
          <a:xfrm>
            <a:off x="398181" y="113179"/>
            <a:ext cx="8040157" cy="6274174"/>
          </a:xfrm>
          <a:prstGeom prst="rect">
            <a:avLst/>
          </a:prstGeom>
        </p:spPr>
      </p:pic>
    </p:spTree>
    <p:extLst>
      <p:ext uri="{BB962C8B-B14F-4D97-AF65-F5344CB8AC3E}">
        <p14:creationId xmlns:p14="http://schemas.microsoft.com/office/powerpoint/2010/main" val="3324225584"/>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3A395C-C35C-49E1-AAE1-C46645F001CC}"/>
              </a:ext>
            </a:extLst>
          </p:cNvPr>
          <p:cNvPicPr>
            <a:picLocks noChangeAspect="1"/>
          </p:cNvPicPr>
          <p:nvPr/>
        </p:nvPicPr>
        <p:blipFill>
          <a:blip r:embed="rId2"/>
          <a:stretch>
            <a:fillRect/>
          </a:stretch>
        </p:blipFill>
        <p:spPr>
          <a:xfrm>
            <a:off x="983129" y="347662"/>
            <a:ext cx="8582025" cy="6162675"/>
          </a:xfrm>
          <a:prstGeom prst="rect">
            <a:avLst/>
          </a:prstGeom>
        </p:spPr>
      </p:pic>
    </p:spTree>
    <p:extLst>
      <p:ext uri="{BB962C8B-B14F-4D97-AF65-F5344CB8AC3E}">
        <p14:creationId xmlns:p14="http://schemas.microsoft.com/office/powerpoint/2010/main" val="239973128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BFA26B-4BA2-4A91-81AF-B9D0F4CAFFA6}"/>
              </a:ext>
            </a:extLst>
          </p:cNvPr>
          <p:cNvPicPr>
            <a:picLocks noChangeAspect="1"/>
          </p:cNvPicPr>
          <p:nvPr/>
        </p:nvPicPr>
        <p:blipFill>
          <a:blip r:embed="rId2"/>
          <a:stretch>
            <a:fillRect/>
          </a:stretch>
        </p:blipFill>
        <p:spPr>
          <a:xfrm>
            <a:off x="918975" y="194701"/>
            <a:ext cx="5886450" cy="5419725"/>
          </a:xfrm>
          <a:prstGeom prst="rect">
            <a:avLst/>
          </a:prstGeom>
        </p:spPr>
      </p:pic>
    </p:spTree>
    <p:extLst>
      <p:ext uri="{BB962C8B-B14F-4D97-AF65-F5344CB8AC3E}">
        <p14:creationId xmlns:p14="http://schemas.microsoft.com/office/powerpoint/2010/main" val="395784045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9B21EE-2E6C-49EE-80E8-5B639747B964}"/>
              </a:ext>
            </a:extLst>
          </p:cNvPr>
          <p:cNvPicPr>
            <a:picLocks noChangeAspect="1"/>
          </p:cNvPicPr>
          <p:nvPr/>
        </p:nvPicPr>
        <p:blipFill>
          <a:blip r:embed="rId2"/>
          <a:stretch>
            <a:fillRect/>
          </a:stretch>
        </p:blipFill>
        <p:spPr>
          <a:xfrm>
            <a:off x="2725643" y="323849"/>
            <a:ext cx="8981875" cy="4745691"/>
          </a:xfrm>
          <a:prstGeom prst="rect">
            <a:avLst/>
          </a:prstGeom>
        </p:spPr>
      </p:pic>
      <p:sp>
        <p:nvSpPr>
          <p:cNvPr id="3" name="TextBox 2">
            <a:extLst>
              <a:ext uri="{FF2B5EF4-FFF2-40B4-BE49-F238E27FC236}">
                <a16:creationId xmlns:a16="http://schemas.microsoft.com/office/drawing/2014/main" id="{49DD4C1F-6791-4E54-98E9-7B326951AFFA}"/>
              </a:ext>
            </a:extLst>
          </p:cNvPr>
          <p:cNvSpPr txBox="1"/>
          <p:nvPr/>
        </p:nvSpPr>
        <p:spPr>
          <a:xfrm>
            <a:off x="282388" y="2178424"/>
            <a:ext cx="2872581"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Click twice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And you will</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Get 2 like this</a:t>
            </a:r>
          </a:p>
        </p:txBody>
      </p:sp>
    </p:spTree>
    <p:extLst>
      <p:ext uri="{BB962C8B-B14F-4D97-AF65-F5344CB8AC3E}">
        <p14:creationId xmlns:p14="http://schemas.microsoft.com/office/powerpoint/2010/main" val="395624396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D65CB2-354D-42F0-B647-76429BB77F09}"/>
              </a:ext>
            </a:extLst>
          </p:cNvPr>
          <p:cNvPicPr>
            <a:picLocks noChangeAspect="1"/>
          </p:cNvPicPr>
          <p:nvPr/>
        </p:nvPicPr>
        <p:blipFill>
          <a:blip r:embed="rId2"/>
          <a:stretch>
            <a:fillRect/>
          </a:stretch>
        </p:blipFill>
        <p:spPr>
          <a:xfrm>
            <a:off x="254746" y="179013"/>
            <a:ext cx="9551772" cy="4661928"/>
          </a:xfrm>
          <a:prstGeom prst="rect">
            <a:avLst/>
          </a:prstGeom>
        </p:spPr>
      </p:pic>
      <p:sp>
        <p:nvSpPr>
          <p:cNvPr id="5" name="TextBox 4">
            <a:extLst>
              <a:ext uri="{FF2B5EF4-FFF2-40B4-BE49-F238E27FC236}">
                <a16:creationId xmlns:a16="http://schemas.microsoft.com/office/drawing/2014/main" id="{366208E3-126E-48E8-8F39-DDBFB49E46AF}"/>
              </a:ext>
            </a:extLst>
          </p:cNvPr>
          <p:cNvSpPr txBox="1"/>
          <p:nvPr/>
        </p:nvSpPr>
        <p:spPr>
          <a:xfrm>
            <a:off x="1479176" y="4840941"/>
            <a:ext cx="5887830"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Remove value tag and save</a:t>
            </a:r>
          </a:p>
        </p:txBody>
      </p:sp>
    </p:spTree>
    <p:extLst>
      <p:ext uri="{BB962C8B-B14F-4D97-AF65-F5344CB8AC3E}">
        <p14:creationId xmlns:p14="http://schemas.microsoft.com/office/powerpoint/2010/main" val="558796767"/>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C126DF-60D9-4F41-A77A-F54C751BBE1E}"/>
              </a:ext>
            </a:extLst>
          </p:cNvPr>
          <p:cNvPicPr>
            <a:picLocks noChangeAspect="1"/>
          </p:cNvPicPr>
          <p:nvPr/>
        </p:nvPicPr>
        <p:blipFill>
          <a:blip r:embed="rId2"/>
          <a:stretch>
            <a:fillRect/>
          </a:stretch>
        </p:blipFill>
        <p:spPr>
          <a:xfrm>
            <a:off x="299569" y="188538"/>
            <a:ext cx="4258984" cy="6201678"/>
          </a:xfrm>
          <a:prstGeom prst="rect">
            <a:avLst/>
          </a:prstGeom>
        </p:spPr>
      </p:pic>
    </p:spTree>
    <p:extLst>
      <p:ext uri="{BB962C8B-B14F-4D97-AF65-F5344CB8AC3E}">
        <p14:creationId xmlns:p14="http://schemas.microsoft.com/office/powerpoint/2010/main" val="4122922498"/>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434138-ECBC-46E9-A735-3097A38EAD4D}"/>
              </a:ext>
            </a:extLst>
          </p:cNvPr>
          <p:cNvPicPr>
            <a:picLocks noChangeAspect="1"/>
          </p:cNvPicPr>
          <p:nvPr/>
        </p:nvPicPr>
        <p:blipFill>
          <a:blip r:embed="rId2"/>
          <a:stretch>
            <a:fillRect/>
          </a:stretch>
        </p:blipFill>
        <p:spPr>
          <a:xfrm>
            <a:off x="1638952" y="1488421"/>
            <a:ext cx="381000" cy="142875"/>
          </a:xfrm>
          <a:prstGeom prst="rect">
            <a:avLst/>
          </a:prstGeom>
        </p:spPr>
      </p:pic>
      <p:pic>
        <p:nvPicPr>
          <p:cNvPr id="2" name="Picture 1">
            <a:extLst>
              <a:ext uri="{FF2B5EF4-FFF2-40B4-BE49-F238E27FC236}">
                <a16:creationId xmlns:a16="http://schemas.microsoft.com/office/drawing/2014/main" id="{CD244FE7-30E7-4C5F-9419-A26B032B9EAE}"/>
              </a:ext>
            </a:extLst>
          </p:cNvPr>
          <p:cNvPicPr>
            <a:picLocks noChangeAspect="1"/>
          </p:cNvPicPr>
          <p:nvPr/>
        </p:nvPicPr>
        <p:blipFill>
          <a:blip r:embed="rId3"/>
          <a:stretch>
            <a:fillRect/>
          </a:stretch>
        </p:blipFill>
        <p:spPr>
          <a:xfrm>
            <a:off x="685613" y="328612"/>
            <a:ext cx="7724775" cy="6200775"/>
          </a:xfrm>
          <a:prstGeom prst="rect">
            <a:avLst/>
          </a:prstGeom>
        </p:spPr>
      </p:pic>
    </p:spTree>
    <p:extLst>
      <p:ext uri="{BB962C8B-B14F-4D97-AF65-F5344CB8AC3E}">
        <p14:creationId xmlns:p14="http://schemas.microsoft.com/office/powerpoint/2010/main" val="2891178573"/>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3D472E-0CFD-42E6-B082-E131156CD23E}"/>
              </a:ext>
            </a:extLst>
          </p:cNvPr>
          <p:cNvSpPr/>
          <p:nvPr/>
        </p:nvSpPr>
        <p:spPr>
          <a:xfrm>
            <a:off x="147335" y="259087"/>
            <a:ext cx="10463121" cy="584775"/>
          </a:xfrm>
          <a:prstGeom prst="rect">
            <a:avLst/>
          </a:prstGeom>
        </p:spPr>
        <p:txBody>
          <a:bodyPr wrap="none">
            <a:spAutoFit/>
          </a:bodyPr>
          <a:lstStyle/>
          <a:p>
            <a:r>
              <a:rPr lang="en-US" sz="3200" b="1" dirty="0">
                <a:solidFill>
                  <a:srgbClr val="000000"/>
                </a:solidFill>
                <a:latin typeface="Segoe UI" panose="020B0502040204020203" pitchFamily="34" charset="0"/>
              </a:rPr>
              <a:t>Protect an API by adding rate limit policy (throttling)</a:t>
            </a:r>
          </a:p>
        </p:txBody>
      </p:sp>
      <p:sp>
        <p:nvSpPr>
          <p:cNvPr id="3" name="Rectangle 2">
            <a:extLst>
              <a:ext uri="{FF2B5EF4-FFF2-40B4-BE49-F238E27FC236}">
                <a16:creationId xmlns:a16="http://schemas.microsoft.com/office/drawing/2014/main" id="{B75E4D3D-A2E9-4C5C-A8B3-810D7B9F2AB1}"/>
              </a:ext>
            </a:extLst>
          </p:cNvPr>
          <p:cNvSpPr/>
          <p:nvPr/>
        </p:nvSpPr>
        <p:spPr>
          <a:xfrm>
            <a:off x="147335" y="1139896"/>
            <a:ext cx="10463121" cy="2677656"/>
          </a:xfrm>
          <a:prstGeom prst="rect">
            <a:avLst/>
          </a:prstGeom>
        </p:spPr>
        <p:txBody>
          <a:bodyPr wrap="square">
            <a:spAutoFit/>
          </a:bodyPr>
          <a:lstStyle/>
          <a:p>
            <a:r>
              <a:rPr lang="en-US" sz="2400" dirty="0">
                <a:solidFill>
                  <a:srgbClr val="000000"/>
                </a:solidFill>
                <a:latin typeface="Segoe UI" panose="020B0502040204020203" pitchFamily="34" charset="0"/>
              </a:rPr>
              <a:t>you may want to limit a number of calls the API is called so it is not overused by developers. </a:t>
            </a:r>
          </a:p>
          <a:p>
            <a:endParaRPr lang="en-US" sz="2400" dirty="0">
              <a:solidFill>
                <a:srgbClr val="000000"/>
              </a:solidFill>
              <a:latin typeface="Segoe UI" panose="020B0502040204020203" pitchFamily="34" charset="0"/>
            </a:endParaRPr>
          </a:p>
          <a:p>
            <a:r>
              <a:rPr lang="en-US" sz="2400" dirty="0">
                <a:solidFill>
                  <a:srgbClr val="000000"/>
                </a:solidFill>
                <a:latin typeface="Segoe UI" panose="020B0502040204020203" pitchFamily="34" charset="0"/>
              </a:rPr>
              <a:t>In this example, the limit is set to 3 calls per 15 seconds for each subscription Id. After 15 seconds, a developer can retry calling the API.</a:t>
            </a:r>
          </a:p>
          <a:p>
            <a:br>
              <a:rPr lang="en-US" sz="2400" dirty="0"/>
            </a:br>
            <a:endParaRPr lang="en-IN" sz="2400" dirty="0"/>
          </a:p>
        </p:txBody>
      </p:sp>
    </p:spTree>
    <p:extLst>
      <p:ext uri="{BB962C8B-B14F-4D97-AF65-F5344CB8AC3E}">
        <p14:creationId xmlns:p14="http://schemas.microsoft.com/office/powerpoint/2010/main" val="94730589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D28220-BAD6-4FC1-965E-E9D12747F22D}"/>
              </a:ext>
            </a:extLst>
          </p:cNvPr>
          <p:cNvSpPr/>
          <p:nvPr/>
        </p:nvSpPr>
        <p:spPr>
          <a:xfrm>
            <a:off x="690705" y="433899"/>
            <a:ext cx="7118167" cy="461665"/>
          </a:xfrm>
          <a:prstGeom prst="rect">
            <a:avLst/>
          </a:prstGeom>
        </p:spPr>
        <p:txBody>
          <a:bodyPr wrap="none">
            <a:spAutoFit/>
          </a:bodyPr>
          <a:lstStyle/>
          <a:p>
            <a:r>
              <a:rPr lang="en-IN" sz="2400" dirty="0"/>
              <a:t>https://azure.microsoft.com/en-us/try/app-service/</a:t>
            </a:r>
          </a:p>
        </p:txBody>
      </p:sp>
      <p:pic>
        <p:nvPicPr>
          <p:cNvPr id="3" name="Picture 2">
            <a:extLst>
              <a:ext uri="{FF2B5EF4-FFF2-40B4-BE49-F238E27FC236}">
                <a16:creationId xmlns:a16="http://schemas.microsoft.com/office/drawing/2014/main" id="{44C4FB32-3C10-498D-B856-E4AEBD2146EF}"/>
              </a:ext>
            </a:extLst>
          </p:cNvPr>
          <p:cNvPicPr>
            <a:picLocks noChangeAspect="1"/>
          </p:cNvPicPr>
          <p:nvPr/>
        </p:nvPicPr>
        <p:blipFill>
          <a:blip r:embed="rId2"/>
          <a:stretch>
            <a:fillRect/>
          </a:stretch>
        </p:blipFill>
        <p:spPr>
          <a:xfrm>
            <a:off x="582518" y="949352"/>
            <a:ext cx="8791575" cy="6038850"/>
          </a:xfrm>
          <a:prstGeom prst="rect">
            <a:avLst/>
          </a:prstGeom>
        </p:spPr>
      </p:pic>
    </p:spTree>
    <p:extLst>
      <p:ext uri="{BB962C8B-B14F-4D97-AF65-F5344CB8AC3E}">
        <p14:creationId xmlns:p14="http://schemas.microsoft.com/office/powerpoint/2010/main" val="183444776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7C08FB-8762-4135-9BDD-200FEB4DFDC4}"/>
              </a:ext>
            </a:extLst>
          </p:cNvPr>
          <p:cNvPicPr>
            <a:picLocks noChangeAspect="1"/>
          </p:cNvPicPr>
          <p:nvPr/>
        </p:nvPicPr>
        <p:blipFill>
          <a:blip r:embed="rId2"/>
          <a:stretch>
            <a:fillRect/>
          </a:stretch>
        </p:blipFill>
        <p:spPr>
          <a:xfrm>
            <a:off x="468218" y="186297"/>
            <a:ext cx="8562975" cy="5705475"/>
          </a:xfrm>
          <a:prstGeom prst="rect">
            <a:avLst/>
          </a:prstGeom>
        </p:spPr>
      </p:pic>
    </p:spTree>
    <p:extLst>
      <p:ext uri="{BB962C8B-B14F-4D97-AF65-F5344CB8AC3E}">
        <p14:creationId xmlns:p14="http://schemas.microsoft.com/office/powerpoint/2010/main" val="2856247353"/>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5B9E8A-0FFF-422F-BF96-CBC7C6FFBE3E}"/>
              </a:ext>
            </a:extLst>
          </p:cNvPr>
          <p:cNvPicPr>
            <a:picLocks noChangeAspect="1"/>
          </p:cNvPicPr>
          <p:nvPr/>
        </p:nvPicPr>
        <p:blipFill>
          <a:blip r:embed="rId2"/>
          <a:stretch>
            <a:fillRect/>
          </a:stretch>
        </p:blipFill>
        <p:spPr>
          <a:xfrm>
            <a:off x="703262" y="207588"/>
            <a:ext cx="8039100" cy="5743575"/>
          </a:xfrm>
          <a:prstGeom prst="rect">
            <a:avLst/>
          </a:prstGeom>
        </p:spPr>
      </p:pic>
    </p:spTree>
    <p:extLst>
      <p:ext uri="{BB962C8B-B14F-4D97-AF65-F5344CB8AC3E}">
        <p14:creationId xmlns:p14="http://schemas.microsoft.com/office/powerpoint/2010/main" val="348311030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3FD2A6-BE54-4618-AB10-957268F38813}"/>
              </a:ext>
            </a:extLst>
          </p:cNvPr>
          <p:cNvPicPr>
            <a:picLocks noChangeAspect="1"/>
          </p:cNvPicPr>
          <p:nvPr/>
        </p:nvPicPr>
        <p:blipFill>
          <a:blip r:embed="rId2"/>
          <a:stretch>
            <a:fillRect/>
          </a:stretch>
        </p:blipFill>
        <p:spPr>
          <a:xfrm>
            <a:off x="100386" y="161365"/>
            <a:ext cx="9008090" cy="6373906"/>
          </a:xfrm>
          <a:prstGeom prst="rect">
            <a:avLst/>
          </a:prstGeom>
        </p:spPr>
      </p:pic>
    </p:spTree>
    <p:extLst>
      <p:ext uri="{BB962C8B-B14F-4D97-AF65-F5344CB8AC3E}">
        <p14:creationId xmlns:p14="http://schemas.microsoft.com/office/powerpoint/2010/main" val="105162476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DF38FE-508C-4F68-82DB-5BE3B974081D}"/>
              </a:ext>
            </a:extLst>
          </p:cNvPr>
          <p:cNvPicPr>
            <a:picLocks noChangeAspect="1"/>
          </p:cNvPicPr>
          <p:nvPr/>
        </p:nvPicPr>
        <p:blipFill>
          <a:blip r:embed="rId2"/>
          <a:stretch>
            <a:fillRect/>
          </a:stretch>
        </p:blipFill>
        <p:spPr>
          <a:xfrm>
            <a:off x="558986" y="172010"/>
            <a:ext cx="6391275" cy="5734050"/>
          </a:xfrm>
          <a:prstGeom prst="rect">
            <a:avLst/>
          </a:prstGeom>
        </p:spPr>
      </p:pic>
      <p:sp>
        <p:nvSpPr>
          <p:cNvPr id="3" name="TextBox 2">
            <a:extLst>
              <a:ext uri="{FF2B5EF4-FFF2-40B4-BE49-F238E27FC236}">
                <a16:creationId xmlns:a16="http://schemas.microsoft.com/office/drawing/2014/main" id="{6E99FA62-765E-4B48-9300-8B5676BC53B0}"/>
              </a:ext>
            </a:extLst>
          </p:cNvPr>
          <p:cNvSpPr txBox="1"/>
          <p:nvPr/>
        </p:nvSpPr>
        <p:spPr>
          <a:xfrm>
            <a:off x="7395882" y="1519518"/>
            <a:ext cx="2760371"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Send 3 times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quickly</a:t>
            </a:r>
          </a:p>
        </p:txBody>
      </p:sp>
    </p:spTree>
    <p:extLst>
      <p:ext uri="{BB962C8B-B14F-4D97-AF65-F5344CB8AC3E}">
        <p14:creationId xmlns:p14="http://schemas.microsoft.com/office/powerpoint/2010/main" val="168994794"/>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90CD86-32D0-4828-832A-1F5099364311}"/>
              </a:ext>
            </a:extLst>
          </p:cNvPr>
          <p:cNvPicPr>
            <a:picLocks noChangeAspect="1"/>
          </p:cNvPicPr>
          <p:nvPr/>
        </p:nvPicPr>
        <p:blipFill>
          <a:blip r:embed="rId2"/>
          <a:stretch>
            <a:fillRect/>
          </a:stretch>
        </p:blipFill>
        <p:spPr>
          <a:xfrm>
            <a:off x="0" y="214872"/>
            <a:ext cx="5934075" cy="5648325"/>
          </a:xfrm>
          <a:prstGeom prst="rect">
            <a:avLst/>
          </a:prstGeom>
        </p:spPr>
      </p:pic>
      <p:sp>
        <p:nvSpPr>
          <p:cNvPr id="3" name="TextBox 2">
            <a:extLst>
              <a:ext uri="{FF2B5EF4-FFF2-40B4-BE49-F238E27FC236}">
                <a16:creationId xmlns:a16="http://schemas.microsoft.com/office/drawing/2014/main" id="{BD512445-12DF-4462-8D7E-46479180616B}"/>
              </a:ext>
            </a:extLst>
          </p:cNvPr>
          <p:cNvSpPr txBox="1"/>
          <p:nvPr/>
        </p:nvSpPr>
        <p:spPr>
          <a:xfrm>
            <a:off x="6925235" y="1385047"/>
            <a:ext cx="4866782" cy="369331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At 4</a:t>
            </a:r>
            <a:r>
              <a:rPr lang="en-IN" sz="4000" baseline="30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th</a:t>
            </a:r>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 time you will</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Get this</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Wait for some seconds</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And again it will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Start showing</a:t>
            </a:r>
          </a:p>
        </p:txBody>
      </p:sp>
    </p:spTree>
    <p:extLst>
      <p:ext uri="{BB962C8B-B14F-4D97-AF65-F5344CB8AC3E}">
        <p14:creationId xmlns:p14="http://schemas.microsoft.com/office/powerpoint/2010/main" val="2290392116"/>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25950"/>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4196399"/>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39267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8666257"/>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7DC0AB-0665-4BAF-A455-B1993282A6B0}"/>
              </a:ext>
            </a:extLst>
          </p:cNvPr>
          <p:cNvPicPr>
            <a:picLocks noChangeAspect="1"/>
          </p:cNvPicPr>
          <p:nvPr/>
        </p:nvPicPr>
        <p:blipFill>
          <a:blip r:embed="rId2"/>
          <a:stretch>
            <a:fillRect/>
          </a:stretch>
        </p:blipFill>
        <p:spPr>
          <a:xfrm>
            <a:off x="331225" y="342899"/>
            <a:ext cx="10504725" cy="4753535"/>
          </a:xfrm>
          <a:prstGeom prst="rect">
            <a:avLst/>
          </a:prstGeom>
        </p:spPr>
      </p:pic>
    </p:spTree>
    <p:extLst>
      <p:ext uri="{BB962C8B-B14F-4D97-AF65-F5344CB8AC3E}">
        <p14:creationId xmlns:p14="http://schemas.microsoft.com/office/powerpoint/2010/main" val="16783764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86A81E-8730-41F8-9D21-1F6A500F6A71}"/>
              </a:ext>
            </a:extLst>
          </p:cNvPr>
          <p:cNvPicPr>
            <a:picLocks noChangeAspect="1"/>
          </p:cNvPicPr>
          <p:nvPr/>
        </p:nvPicPr>
        <p:blipFill>
          <a:blip r:embed="rId2"/>
          <a:stretch>
            <a:fillRect/>
          </a:stretch>
        </p:blipFill>
        <p:spPr>
          <a:xfrm>
            <a:off x="598487" y="397528"/>
            <a:ext cx="7791450" cy="5686425"/>
          </a:xfrm>
          <a:prstGeom prst="rect">
            <a:avLst/>
          </a:prstGeom>
        </p:spPr>
      </p:pic>
    </p:spTree>
    <p:extLst>
      <p:ext uri="{BB962C8B-B14F-4D97-AF65-F5344CB8AC3E}">
        <p14:creationId xmlns:p14="http://schemas.microsoft.com/office/powerpoint/2010/main" val="2828559922"/>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511E0F5-C0EE-416A-8F16-5FB3866AB773}"/>
              </a:ext>
            </a:extLst>
          </p:cNvPr>
          <p:cNvPicPr>
            <a:picLocks noChangeAspect="1"/>
          </p:cNvPicPr>
          <p:nvPr/>
        </p:nvPicPr>
        <p:blipFill>
          <a:blip r:embed="rId2"/>
          <a:stretch>
            <a:fillRect/>
          </a:stretch>
        </p:blipFill>
        <p:spPr>
          <a:xfrm>
            <a:off x="872190" y="317127"/>
            <a:ext cx="8696325" cy="5524500"/>
          </a:xfrm>
          <a:prstGeom prst="rect">
            <a:avLst/>
          </a:prstGeom>
        </p:spPr>
      </p:pic>
      <p:cxnSp>
        <p:nvCxnSpPr>
          <p:cNvPr id="4" name="Straight Connector 3">
            <a:extLst>
              <a:ext uri="{FF2B5EF4-FFF2-40B4-BE49-F238E27FC236}">
                <a16:creationId xmlns:a16="http://schemas.microsoft.com/office/drawing/2014/main" id="{3A1A4A8A-D4CF-4BD0-BA73-AA5B95E8ACDA}"/>
              </a:ext>
            </a:extLst>
          </p:cNvPr>
          <p:cNvCxnSpPr/>
          <p:nvPr/>
        </p:nvCxnSpPr>
        <p:spPr>
          <a:xfrm flipH="1" flipV="1">
            <a:off x="1250576" y="4491318"/>
            <a:ext cx="1976718" cy="91440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996508"/>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BB31026-2470-4FA1-A9C5-9B5A1B492534}"/>
              </a:ext>
            </a:extLst>
          </p:cNvPr>
          <p:cNvPicPr>
            <a:picLocks noChangeAspect="1"/>
          </p:cNvPicPr>
          <p:nvPr/>
        </p:nvPicPr>
        <p:blipFill>
          <a:blip r:embed="rId2"/>
          <a:stretch>
            <a:fillRect/>
          </a:stretch>
        </p:blipFill>
        <p:spPr>
          <a:xfrm>
            <a:off x="1346199" y="247650"/>
            <a:ext cx="9496425" cy="6362700"/>
          </a:xfrm>
          <a:prstGeom prst="rect">
            <a:avLst/>
          </a:prstGeom>
        </p:spPr>
      </p:pic>
    </p:spTree>
    <p:extLst>
      <p:ext uri="{BB962C8B-B14F-4D97-AF65-F5344CB8AC3E}">
        <p14:creationId xmlns:p14="http://schemas.microsoft.com/office/powerpoint/2010/main" val="27201717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9926030"/>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3642340"/>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3EDAA0-559E-461E-B760-A524FC493F8B}"/>
              </a:ext>
            </a:extLst>
          </p:cNvPr>
          <p:cNvPicPr>
            <a:picLocks noChangeAspect="1"/>
          </p:cNvPicPr>
          <p:nvPr/>
        </p:nvPicPr>
        <p:blipFill>
          <a:blip r:embed="rId2"/>
          <a:stretch>
            <a:fillRect/>
          </a:stretch>
        </p:blipFill>
        <p:spPr>
          <a:xfrm>
            <a:off x="1460499" y="1066800"/>
            <a:ext cx="9267825" cy="4724400"/>
          </a:xfrm>
          <a:prstGeom prst="rect">
            <a:avLst/>
          </a:prstGeom>
        </p:spPr>
      </p:pic>
    </p:spTree>
    <p:extLst>
      <p:ext uri="{BB962C8B-B14F-4D97-AF65-F5344CB8AC3E}">
        <p14:creationId xmlns:p14="http://schemas.microsoft.com/office/powerpoint/2010/main" val="1230018200"/>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71644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50494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610780"/>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16995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929525-957F-413C-A2F3-0CE5B621D3A7}"/>
              </a:ext>
            </a:extLst>
          </p:cNvPr>
          <p:cNvPicPr>
            <a:picLocks noChangeAspect="1"/>
          </p:cNvPicPr>
          <p:nvPr/>
        </p:nvPicPr>
        <p:blipFill>
          <a:blip r:embed="rId2"/>
          <a:stretch>
            <a:fillRect/>
          </a:stretch>
        </p:blipFill>
        <p:spPr>
          <a:xfrm>
            <a:off x="650874" y="200025"/>
            <a:ext cx="7686675" cy="6457950"/>
          </a:xfrm>
          <a:prstGeom prst="rect">
            <a:avLst/>
          </a:prstGeom>
        </p:spPr>
      </p:pic>
    </p:spTree>
    <p:extLst>
      <p:ext uri="{BB962C8B-B14F-4D97-AF65-F5344CB8AC3E}">
        <p14:creationId xmlns:p14="http://schemas.microsoft.com/office/powerpoint/2010/main" val="339887646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BF7199-E633-491A-BD30-A62651B07F57}"/>
              </a:ext>
            </a:extLst>
          </p:cNvPr>
          <p:cNvPicPr>
            <a:picLocks noChangeAspect="1"/>
          </p:cNvPicPr>
          <p:nvPr/>
        </p:nvPicPr>
        <p:blipFill>
          <a:blip r:embed="rId2"/>
          <a:stretch>
            <a:fillRect/>
          </a:stretch>
        </p:blipFill>
        <p:spPr>
          <a:xfrm>
            <a:off x="671045" y="223837"/>
            <a:ext cx="7458075" cy="5953125"/>
          </a:xfrm>
          <a:prstGeom prst="rect">
            <a:avLst/>
          </a:prstGeom>
        </p:spPr>
      </p:pic>
      <p:cxnSp>
        <p:nvCxnSpPr>
          <p:cNvPr id="4" name="Straight Connector 3">
            <a:extLst>
              <a:ext uri="{FF2B5EF4-FFF2-40B4-BE49-F238E27FC236}">
                <a16:creationId xmlns:a16="http://schemas.microsoft.com/office/drawing/2014/main" id="{96516EB5-1805-4067-85DC-2F0A8140E821}"/>
              </a:ext>
            </a:extLst>
          </p:cNvPr>
          <p:cNvCxnSpPr/>
          <p:nvPr/>
        </p:nvCxnSpPr>
        <p:spPr>
          <a:xfrm flipV="1">
            <a:off x="6454588" y="2043953"/>
            <a:ext cx="2649071" cy="1479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9440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B4C531-B50E-4C38-862A-E583D1FBB281}"/>
              </a:ext>
            </a:extLst>
          </p:cNvPr>
          <p:cNvPicPr>
            <a:picLocks noChangeAspect="1"/>
          </p:cNvPicPr>
          <p:nvPr/>
        </p:nvPicPr>
        <p:blipFill>
          <a:blip r:embed="rId2"/>
          <a:stretch>
            <a:fillRect/>
          </a:stretch>
        </p:blipFill>
        <p:spPr>
          <a:xfrm>
            <a:off x="253626" y="0"/>
            <a:ext cx="10982325" cy="4486275"/>
          </a:xfrm>
          <a:prstGeom prst="rect">
            <a:avLst/>
          </a:prstGeom>
        </p:spPr>
      </p:pic>
    </p:spTree>
    <p:extLst>
      <p:ext uri="{BB962C8B-B14F-4D97-AF65-F5344CB8AC3E}">
        <p14:creationId xmlns:p14="http://schemas.microsoft.com/office/powerpoint/2010/main" val="3406903690"/>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6808</TotalTime>
  <Words>145</Words>
  <Application>Microsoft Office PowerPoint</Application>
  <PresentationFormat>Custom</PresentationFormat>
  <Paragraphs>27</Paragraphs>
  <Slides>68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68</vt:i4>
      </vt:variant>
    </vt:vector>
  </HeadingPairs>
  <TitlesOfParts>
    <vt:vector size="74"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Success Warrior</cp:lastModifiedBy>
  <cp:revision>555</cp:revision>
  <dcterms:created xsi:type="dcterms:W3CDTF">2012-02-07T06:07:07Z</dcterms:created>
  <dcterms:modified xsi:type="dcterms:W3CDTF">2019-11-14T08:26:55Z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