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5"/>
  </p:notesMasterIdLst>
  <p:handoutMasterIdLst>
    <p:handoutMasterId r:id="rId26"/>
  </p:handoutMasterIdLst>
  <p:sldIdLst>
    <p:sldId id="448" r:id="rId6"/>
    <p:sldId id="665" r:id="rId7"/>
    <p:sldId id="666" r:id="rId8"/>
    <p:sldId id="701" r:id="rId9"/>
    <p:sldId id="688" r:id="rId10"/>
    <p:sldId id="693" r:id="rId11"/>
    <p:sldId id="694" r:id="rId12"/>
    <p:sldId id="702" r:id="rId13"/>
    <p:sldId id="692" r:id="rId14"/>
    <p:sldId id="696" r:id="rId15"/>
    <p:sldId id="695" r:id="rId16"/>
    <p:sldId id="697" r:id="rId17"/>
    <p:sldId id="698" r:id="rId18"/>
    <p:sldId id="699" r:id="rId19"/>
    <p:sldId id="700" r:id="rId20"/>
    <p:sldId id="689" r:id="rId21"/>
    <p:sldId id="690" r:id="rId22"/>
    <p:sldId id="691" r:id="rId23"/>
    <p:sldId id="664" r:id="rId2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9" d="100"/>
          <a:sy n="69" d="100"/>
        </p:scale>
        <p:origin x="516"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10/7/2017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10/7/2017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ADAPTOR Pattern</a:t>
            </a:r>
          </a:p>
        </p:txBody>
      </p:sp>
      <p:sp>
        <p:nvSpPr>
          <p:cNvPr id="4" name="TextBox 3"/>
          <p:cNvSpPr txBox="1"/>
          <p:nvPr/>
        </p:nvSpPr>
        <p:spPr>
          <a:xfrm>
            <a:off x="300448" y="1319348"/>
            <a:ext cx="11064239" cy="3939540"/>
          </a:xfrm>
          <a:prstGeom prst="rect">
            <a:avLst/>
          </a:prstGeom>
          <a:noFill/>
        </p:spPr>
        <p:txBody>
          <a:bodyPr wrap="square" lIns="0" tIns="0" rIns="0" bIns="0" rtlCol="0">
            <a:spAutoFit/>
          </a:bodyPr>
          <a:lstStyle/>
          <a:p>
            <a:r>
              <a:rPr lang="en-US" sz="3200" dirty="0"/>
              <a:t>Just think in real life where you use adaptor?</a:t>
            </a:r>
          </a:p>
          <a:p>
            <a:endParaRPr lang="en-US" sz="3200" dirty="0"/>
          </a:p>
          <a:p>
            <a:r>
              <a:rPr lang="en-US" sz="3200" dirty="0"/>
              <a:t>Adapter pattern acts as a bridge between two incompatible objects which are mostly interface and class. </a:t>
            </a:r>
          </a:p>
          <a:p>
            <a:endParaRPr lang="en-US" sz="3200" dirty="0"/>
          </a:p>
          <a:p>
            <a:r>
              <a:rPr lang="en-US" sz="3200" dirty="0"/>
              <a:t>This pattern involves a single class called adapter which is responsible for communication between two independent or incompatible interfaces.</a:t>
            </a:r>
            <a:endParaRPr lang="en-IN" sz="23900" dirty="0">
              <a:gradFill>
                <a:gsLst>
                  <a:gs pos="0">
                    <a:schemeClr val="tx1">
                      <a:lumMod val="75000"/>
                      <a:lumOff val="25000"/>
                    </a:schemeClr>
                  </a:gs>
                  <a:gs pos="80000">
                    <a:schemeClr val="tx1">
                      <a:lumMod val="65000"/>
                      <a:lumOff val="35000"/>
                    </a:schemeClr>
                  </a:gs>
                </a:gsLst>
                <a:lin ang="16200000" scaled="0"/>
              </a:gradFill>
              <a:latin typeface="+mj-lt"/>
            </a:endParaRP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529C3E-0520-45BC-9BE0-604C7DF1A1C8}"/>
              </a:ext>
            </a:extLst>
          </p:cNvPr>
          <p:cNvPicPr>
            <a:picLocks noChangeAspect="1"/>
          </p:cNvPicPr>
          <p:nvPr/>
        </p:nvPicPr>
        <p:blipFill>
          <a:blip r:embed="rId2"/>
          <a:stretch>
            <a:fillRect/>
          </a:stretch>
        </p:blipFill>
        <p:spPr>
          <a:xfrm>
            <a:off x="289358" y="211281"/>
            <a:ext cx="10062266" cy="6009409"/>
          </a:xfrm>
          <a:prstGeom prst="rect">
            <a:avLst/>
          </a:prstGeom>
        </p:spPr>
      </p:pic>
    </p:spTree>
    <p:extLst>
      <p:ext uri="{BB962C8B-B14F-4D97-AF65-F5344CB8AC3E}">
        <p14:creationId xmlns:p14="http://schemas.microsoft.com/office/powerpoint/2010/main" val="27768702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C24538-B5A5-496C-B4A3-0AB89C2E1DE8}"/>
              </a:ext>
            </a:extLst>
          </p:cNvPr>
          <p:cNvPicPr>
            <a:picLocks noChangeAspect="1"/>
          </p:cNvPicPr>
          <p:nvPr/>
        </p:nvPicPr>
        <p:blipFill>
          <a:blip r:embed="rId2"/>
          <a:stretch>
            <a:fillRect/>
          </a:stretch>
        </p:blipFill>
        <p:spPr>
          <a:xfrm>
            <a:off x="296284" y="401348"/>
            <a:ext cx="7773307" cy="2660507"/>
          </a:xfrm>
          <a:prstGeom prst="rect">
            <a:avLst/>
          </a:prstGeom>
        </p:spPr>
      </p:pic>
    </p:spTree>
    <p:extLst>
      <p:ext uri="{BB962C8B-B14F-4D97-AF65-F5344CB8AC3E}">
        <p14:creationId xmlns:p14="http://schemas.microsoft.com/office/powerpoint/2010/main" val="8812498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9592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0701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7795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85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0183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7611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4487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8672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264A6-53C2-4435-8EB6-64DEF830581A}"/>
              </a:ext>
            </a:extLst>
          </p:cNvPr>
          <p:cNvPicPr>
            <a:picLocks noChangeAspect="1"/>
          </p:cNvPicPr>
          <p:nvPr/>
        </p:nvPicPr>
        <p:blipFill>
          <a:blip r:embed="rId2"/>
          <a:stretch>
            <a:fillRect/>
          </a:stretch>
        </p:blipFill>
        <p:spPr>
          <a:xfrm>
            <a:off x="213590" y="112568"/>
            <a:ext cx="10943882" cy="6745432"/>
          </a:xfrm>
          <a:prstGeom prst="rect">
            <a:avLst/>
          </a:prstGeom>
        </p:spPr>
      </p:pic>
    </p:spTree>
    <p:extLst>
      <p:ext uri="{BB962C8B-B14F-4D97-AF65-F5344CB8AC3E}">
        <p14:creationId xmlns:p14="http://schemas.microsoft.com/office/powerpoint/2010/main" val="624743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DFA59-FD73-4108-BD80-5EE6FF550F9F}"/>
              </a:ext>
            </a:extLst>
          </p:cNvPr>
          <p:cNvPicPr>
            <a:picLocks noChangeAspect="1"/>
          </p:cNvPicPr>
          <p:nvPr/>
        </p:nvPicPr>
        <p:blipFill>
          <a:blip r:embed="rId2"/>
          <a:stretch>
            <a:fillRect/>
          </a:stretch>
        </p:blipFill>
        <p:spPr>
          <a:xfrm>
            <a:off x="351269" y="378401"/>
            <a:ext cx="10877724" cy="4817053"/>
          </a:xfrm>
          <a:prstGeom prst="rect">
            <a:avLst/>
          </a:prstGeom>
        </p:spPr>
      </p:pic>
    </p:spTree>
    <p:extLst>
      <p:ext uri="{BB962C8B-B14F-4D97-AF65-F5344CB8AC3E}">
        <p14:creationId xmlns:p14="http://schemas.microsoft.com/office/powerpoint/2010/main" val="2251343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332CF-8B49-4633-A5FA-597D8460F354}"/>
              </a:ext>
            </a:extLst>
          </p:cNvPr>
          <p:cNvSpPr/>
          <p:nvPr/>
        </p:nvSpPr>
        <p:spPr>
          <a:xfrm>
            <a:off x="554182" y="501181"/>
            <a:ext cx="11139054" cy="2308324"/>
          </a:xfrm>
          <a:prstGeom prst="rect">
            <a:avLst/>
          </a:prstGeom>
        </p:spPr>
        <p:txBody>
          <a:bodyPr wrap="square">
            <a:spAutoFit/>
          </a:bodyPr>
          <a:lstStyle/>
          <a:p>
            <a:r>
              <a:rPr lang="en-US" sz="2400" dirty="0"/>
              <a:t>This is an interface which is used by the client to achieve its functionality/request.</a:t>
            </a:r>
          </a:p>
          <a:p>
            <a:endParaRPr lang="en-US" sz="2400" dirty="0"/>
          </a:p>
          <a:p>
            <a:r>
              <a:rPr lang="en-US" sz="2400" dirty="0"/>
              <a:t>Now</a:t>
            </a:r>
          </a:p>
          <a:p>
            <a:endParaRPr lang="en-US" sz="2400" dirty="0"/>
          </a:p>
          <a:p>
            <a:r>
              <a:rPr lang="en-US" sz="2400" dirty="0"/>
              <a:t>Lets create a class which will have the functionality, required by the client. However, its interface is not compatible with the client.</a:t>
            </a:r>
            <a:endParaRPr lang="en-US" sz="3200" dirty="0"/>
          </a:p>
        </p:txBody>
      </p:sp>
    </p:spTree>
    <p:extLst>
      <p:ext uri="{BB962C8B-B14F-4D97-AF65-F5344CB8AC3E}">
        <p14:creationId xmlns:p14="http://schemas.microsoft.com/office/powerpoint/2010/main" val="36235539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637B6D-1BD6-4DB0-B246-D10F7FDA6290}"/>
              </a:ext>
            </a:extLst>
          </p:cNvPr>
          <p:cNvPicPr>
            <a:picLocks noChangeAspect="1"/>
          </p:cNvPicPr>
          <p:nvPr/>
        </p:nvPicPr>
        <p:blipFill>
          <a:blip r:embed="rId2"/>
          <a:stretch>
            <a:fillRect/>
          </a:stretch>
        </p:blipFill>
        <p:spPr>
          <a:xfrm>
            <a:off x="343043" y="459364"/>
            <a:ext cx="11438139" cy="5027036"/>
          </a:xfrm>
          <a:prstGeom prst="rect">
            <a:avLst/>
          </a:prstGeom>
        </p:spPr>
      </p:pic>
    </p:spTree>
    <p:extLst>
      <p:ext uri="{BB962C8B-B14F-4D97-AF65-F5344CB8AC3E}">
        <p14:creationId xmlns:p14="http://schemas.microsoft.com/office/powerpoint/2010/main" val="21702834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FEB077-7926-43F2-9F11-541A04253E13}"/>
              </a:ext>
            </a:extLst>
          </p:cNvPr>
          <p:cNvPicPr>
            <a:picLocks noChangeAspect="1"/>
          </p:cNvPicPr>
          <p:nvPr/>
        </p:nvPicPr>
        <p:blipFill>
          <a:blip r:embed="rId2"/>
          <a:stretch>
            <a:fillRect/>
          </a:stretch>
        </p:blipFill>
        <p:spPr>
          <a:xfrm>
            <a:off x="395431" y="97414"/>
            <a:ext cx="7977488" cy="4779386"/>
          </a:xfrm>
          <a:prstGeom prst="rect">
            <a:avLst/>
          </a:prstGeom>
        </p:spPr>
      </p:pic>
    </p:spTree>
    <p:extLst>
      <p:ext uri="{BB962C8B-B14F-4D97-AF65-F5344CB8AC3E}">
        <p14:creationId xmlns:p14="http://schemas.microsoft.com/office/powerpoint/2010/main" val="25711867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761F75-4600-40C2-9472-590F49E7E975}"/>
              </a:ext>
            </a:extLst>
          </p:cNvPr>
          <p:cNvPicPr>
            <a:picLocks noChangeAspect="1"/>
          </p:cNvPicPr>
          <p:nvPr/>
        </p:nvPicPr>
        <p:blipFill>
          <a:blip r:embed="rId2"/>
          <a:stretch>
            <a:fillRect/>
          </a:stretch>
        </p:blipFill>
        <p:spPr>
          <a:xfrm>
            <a:off x="207095" y="194829"/>
            <a:ext cx="7743749" cy="6441497"/>
          </a:xfrm>
          <a:prstGeom prst="rect">
            <a:avLst/>
          </a:prstGeom>
        </p:spPr>
      </p:pic>
      <p:sp>
        <p:nvSpPr>
          <p:cNvPr id="3" name="Rectangle 2">
            <a:extLst>
              <a:ext uri="{FF2B5EF4-FFF2-40B4-BE49-F238E27FC236}">
                <a16:creationId xmlns:a16="http://schemas.microsoft.com/office/drawing/2014/main" id="{DFB62200-4FD4-43FE-8EE7-09A8A38C8057}"/>
              </a:ext>
            </a:extLst>
          </p:cNvPr>
          <p:cNvSpPr/>
          <p:nvPr/>
        </p:nvSpPr>
        <p:spPr>
          <a:xfrm>
            <a:off x="7950844" y="1193953"/>
            <a:ext cx="2826327" cy="3785652"/>
          </a:xfrm>
          <a:prstGeom prst="rect">
            <a:avLst/>
          </a:prstGeom>
        </p:spPr>
        <p:txBody>
          <a:bodyPr wrap="square">
            <a:spAutoFit/>
          </a:bodyPr>
          <a:lstStyle/>
          <a:p>
            <a:r>
              <a:rPr lang="en-US" sz="2400" dirty="0"/>
              <a:t>This is a class which interact with a type that implements the </a:t>
            </a:r>
            <a:r>
              <a:rPr lang="en-US" sz="2400" dirty="0" err="1"/>
              <a:t>ITarget</a:t>
            </a:r>
            <a:r>
              <a:rPr lang="en-US" sz="2400" dirty="0"/>
              <a:t> interface. However, the communication class called </a:t>
            </a:r>
            <a:r>
              <a:rPr lang="en-US" sz="2400" dirty="0" err="1"/>
              <a:t>adaptee</a:t>
            </a:r>
            <a:r>
              <a:rPr lang="en-US" sz="2400" dirty="0"/>
              <a:t>, is not compatible with the client</a:t>
            </a:r>
          </a:p>
        </p:txBody>
      </p:sp>
    </p:spTree>
    <p:extLst>
      <p:ext uri="{BB962C8B-B14F-4D97-AF65-F5344CB8AC3E}">
        <p14:creationId xmlns:p14="http://schemas.microsoft.com/office/powerpoint/2010/main" val="33987919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5B49F3-56AD-42ED-9BC4-9C12FFC5F09E}"/>
              </a:ext>
            </a:extLst>
          </p:cNvPr>
          <p:cNvSpPr/>
          <p:nvPr/>
        </p:nvSpPr>
        <p:spPr>
          <a:xfrm>
            <a:off x="429491" y="515081"/>
            <a:ext cx="11125200" cy="1384995"/>
          </a:xfrm>
          <a:prstGeom prst="rect">
            <a:avLst/>
          </a:prstGeom>
        </p:spPr>
        <p:txBody>
          <a:bodyPr wrap="square">
            <a:spAutoFit/>
          </a:bodyPr>
          <a:lstStyle/>
          <a:p>
            <a:r>
              <a:rPr lang="en-US" sz="2800" dirty="0"/>
              <a:t>Now it’s a time to create a class which implements the </a:t>
            </a:r>
            <a:r>
              <a:rPr lang="en-US" sz="2800" dirty="0" err="1"/>
              <a:t>ITarget</a:t>
            </a:r>
            <a:r>
              <a:rPr lang="en-US" sz="2800" dirty="0"/>
              <a:t> interface and inherits the </a:t>
            </a:r>
            <a:r>
              <a:rPr lang="en-US" sz="2800" dirty="0" err="1"/>
              <a:t>Adaptee</a:t>
            </a:r>
            <a:r>
              <a:rPr lang="en-US" sz="2800" dirty="0"/>
              <a:t> class. It will be responsible for communication between Client and </a:t>
            </a:r>
            <a:r>
              <a:rPr lang="en-US" sz="2800" dirty="0" err="1"/>
              <a:t>Adaptee</a:t>
            </a:r>
            <a:r>
              <a:rPr lang="en-US" sz="2800" dirty="0"/>
              <a:t>.</a:t>
            </a:r>
          </a:p>
        </p:txBody>
      </p:sp>
    </p:spTree>
    <p:extLst>
      <p:ext uri="{BB962C8B-B14F-4D97-AF65-F5344CB8AC3E}">
        <p14:creationId xmlns:p14="http://schemas.microsoft.com/office/powerpoint/2010/main" val="107906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EC89FF-74DA-4339-A5C4-983A026D8B98}"/>
              </a:ext>
            </a:extLst>
          </p:cNvPr>
          <p:cNvPicPr>
            <a:picLocks noChangeAspect="1"/>
          </p:cNvPicPr>
          <p:nvPr/>
        </p:nvPicPr>
        <p:blipFill>
          <a:blip r:embed="rId2"/>
          <a:stretch>
            <a:fillRect/>
          </a:stretch>
        </p:blipFill>
        <p:spPr>
          <a:xfrm>
            <a:off x="259049" y="358486"/>
            <a:ext cx="11658143" cy="6291696"/>
          </a:xfrm>
          <a:prstGeom prst="rect">
            <a:avLst/>
          </a:prstGeom>
        </p:spPr>
      </p:pic>
    </p:spTree>
    <p:extLst>
      <p:ext uri="{BB962C8B-B14F-4D97-AF65-F5344CB8AC3E}">
        <p14:creationId xmlns:p14="http://schemas.microsoft.com/office/powerpoint/2010/main" val="1018863917"/>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5083</TotalTime>
  <Words>152</Words>
  <Application>Microsoft Office PowerPoint</Application>
  <PresentationFormat>Custom</PresentationFormat>
  <Paragraphs>13</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491</cp:revision>
  <dcterms:created xsi:type="dcterms:W3CDTF">2012-02-07T06:07:07Z</dcterms:created>
  <dcterms:modified xsi:type="dcterms:W3CDTF">2017-10-07T10:10:54Z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