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9"/>
  </p:notesMasterIdLst>
  <p:handoutMasterIdLst>
    <p:handoutMasterId r:id="rId30"/>
  </p:handoutMasterIdLst>
  <p:sldIdLst>
    <p:sldId id="448" r:id="rId6"/>
    <p:sldId id="702" r:id="rId7"/>
    <p:sldId id="664" r:id="rId8"/>
    <p:sldId id="703" r:id="rId9"/>
    <p:sldId id="704" r:id="rId10"/>
    <p:sldId id="705" r:id="rId11"/>
    <p:sldId id="706" r:id="rId12"/>
    <p:sldId id="707" r:id="rId13"/>
    <p:sldId id="708" r:id="rId14"/>
    <p:sldId id="709" r:id="rId15"/>
    <p:sldId id="710" r:id="rId16"/>
    <p:sldId id="711" r:id="rId17"/>
    <p:sldId id="712" r:id="rId18"/>
    <p:sldId id="713" r:id="rId19"/>
    <p:sldId id="714" r:id="rId20"/>
    <p:sldId id="715" r:id="rId21"/>
    <p:sldId id="716" r:id="rId22"/>
    <p:sldId id="717" r:id="rId23"/>
    <p:sldId id="718" r:id="rId24"/>
    <p:sldId id="719" r:id="rId25"/>
    <p:sldId id="720" r:id="rId26"/>
    <p:sldId id="721" r:id="rId27"/>
    <p:sldId id="722"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68" d="100"/>
          <a:sy n="68" d="100"/>
        </p:scale>
        <p:origin x="558"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11/21/2017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11/21/2017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FLYWEIGHT Pattern</a:t>
            </a:r>
          </a:p>
        </p:txBody>
      </p:sp>
      <p:sp>
        <p:nvSpPr>
          <p:cNvPr id="4" name="TextBox 3"/>
          <p:cNvSpPr txBox="1"/>
          <p:nvPr/>
        </p:nvSpPr>
        <p:spPr>
          <a:xfrm>
            <a:off x="300448" y="1319348"/>
            <a:ext cx="11064239" cy="3447098"/>
          </a:xfrm>
          <a:prstGeom prst="rect">
            <a:avLst/>
          </a:prstGeom>
          <a:noFill/>
        </p:spPr>
        <p:txBody>
          <a:bodyPr wrap="square" lIns="0" tIns="0" rIns="0" bIns="0" rtlCol="0">
            <a:spAutoFit/>
          </a:bodyPr>
          <a:lstStyle/>
          <a:p>
            <a:r>
              <a:rPr lang="en-IN" sz="2800" dirty="0"/>
              <a:t>Flyweight pattern is Structural Design Pattern.</a:t>
            </a:r>
            <a:endParaRPr lang="en-US" sz="5400" b="1" dirty="0"/>
          </a:p>
          <a:p>
            <a:pPr fontAlgn="t"/>
            <a:endParaRPr lang="en-US" sz="2800" dirty="0"/>
          </a:p>
          <a:p>
            <a:pPr fontAlgn="t"/>
            <a:r>
              <a:rPr lang="en-US" sz="2800" dirty="0"/>
              <a:t>Flyweight pattern is used to reduce the number of objects created, to decrease memory and resource usage. As a result it increase performance.</a:t>
            </a:r>
          </a:p>
          <a:p>
            <a:pPr fontAlgn="t"/>
            <a:endParaRPr lang="en-US" sz="2800" dirty="0"/>
          </a:p>
          <a:p>
            <a:pPr fontAlgn="t"/>
            <a:r>
              <a:rPr lang="en-US" sz="2800" dirty="0"/>
              <a:t>It try to reuse already existing similar kind objects by storing them and creates new object when no matching object is found.</a:t>
            </a: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0243CB-CD0C-445E-B6D6-57DCD31439CB}"/>
              </a:ext>
            </a:extLst>
          </p:cNvPr>
          <p:cNvPicPr>
            <a:picLocks noChangeAspect="1"/>
          </p:cNvPicPr>
          <p:nvPr/>
        </p:nvPicPr>
        <p:blipFill>
          <a:blip r:embed="rId2"/>
          <a:stretch>
            <a:fillRect/>
          </a:stretch>
        </p:blipFill>
        <p:spPr>
          <a:xfrm>
            <a:off x="435096" y="123530"/>
            <a:ext cx="8707316" cy="6530487"/>
          </a:xfrm>
          <a:prstGeom prst="rect">
            <a:avLst/>
          </a:prstGeom>
        </p:spPr>
      </p:pic>
    </p:spTree>
    <p:extLst>
      <p:ext uri="{BB962C8B-B14F-4D97-AF65-F5344CB8AC3E}">
        <p14:creationId xmlns:p14="http://schemas.microsoft.com/office/powerpoint/2010/main" val="13744473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7E7808-8EAB-4DAD-9BD2-079337B911C7}"/>
              </a:ext>
            </a:extLst>
          </p:cNvPr>
          <p:cNvPicPr>
            <a:picLocks noChangeAspect="1"/>
          </p:cNvPicPr>
          <p:nvPr/>
        </p:nvPicPr>
        <p:blipFill>
          <a:blip r:embed="rId2"/>
          <a:stretch>
            <a:fillRect/>
          </a:stretch>
        </p:blipFill>
        <p:spPr>
          <a:xfrm>
            <a:off x="449749" y="214898"/>
            <a:ext cx="6949695" cy="6003022"/>
          </a:xfrm>
          <a:prstGeom prst="rect">
            <a:avLst/>
          </a:prstGeom>
        </p:spPr>
      </p:pic>
      <p:pic>
        <p:nvPicPr>
          <p:cNvPr id="3" name="Picture 2">
            <a:extLst>
              <a:ext uri="{FF2B5EF4-FFF2-40B4-BE49-F238E27FC236}">
                <a16:creationId xmlns:a16="http://schemas.microsoft.com/office/drawing/2014/main" id="{E0CADEB7-D53C-4078-AB97-85C952F46941}"/>
              </a:ext>
            </a:extLst>
          </p:cNvPr>
          <p:cNvPicPr>
            <a:picLocks noChangeAspect="1"/>
          </p:cNvPicPr>
          <p:nvPr/>
        </p:nvPicPr>
        <p:blipFill>
          <a:blip r:embed="rId3"/>
          <a:stretch>
            <a:fillRect/>
          </a:stretch>
        </p:blipFill>
        <p:spPr>
          <a:xfrm>
            <a:off x="6755887" y="971477"/>
            <a:ext cx="3780816" cy="2357028"/>
          </a:xfrm>
          <a:prstGeom prst="rect">
            <a:avLst/>
          </a:prstGeom>
        </p:spPr>
      </p:pic>
    </p:spTree>
    <p:extLst>
      <p:ext uri="{BB962C8B-B14F-4D97-AF65-F5344CB8AC3E}">
        <p14:creationId xmlns:p14="http://schemas.microsoft.com/office/powerpoint/2010/main" val="19229669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0085FC-AAF5-4D12-9775-7A7484681EBD}"/>
              </a:ext>
            </a:extLst>
          </p:cNvPr>
          <p:cNvPicPr>
            <a:picLocks noChangeAspect="1"/>
          </p:cNvPicPr>
          <p:nvPr/>
        </p:nvPicPr>
        <p:blipFill>
          <a:blip r:embed="rId2"/>
          <a:stretch>
            <a:fillRect/>
          </a:stretch>
        </p:blipFill>
        <p:spPr>
          <a:xfrm>
            <a:off x="481695" y="99279"/>
            <a:ext cx="6474989" cy="4036623"/>
          </a:xfrm>
          <a:prstGeom prst="rect">
            <a:avLst/>
          </a:prstGeom>
        </p:spPr>
      </p:pic>
    </p:spTree>
    <p:extLst>
      <p:ext uri="{BB962C8B-B14F-4D97-AF65-F5344CB8AC3E}">
        <p14:creationId xmlns:p14="http://schemas.microsoft.com/office/powerpoint/2010/main" val="16838579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735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3583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0378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5197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9985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6785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7155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B91977-79BE-45B7-B807-EE92A068CB3C}"/>
              </a:ext>
            </a:extLst>
          </p:cNvPr>
          <p:cNvSpPr txBox="1"/>
          <p:nvPr/>
        </p:nvSpPr>
        <p:spPr>
          <a:xfrm>
            <a:off x="342651" y="390880"/>
            <a:ext cx="11064239" cy="3016210"/>
          </a:xfrm>
          <a:prstGeom prst="rect">
            <a:avLst/>
          </a:prstGeom>
          <a:noFill/>
        </p:spPr>
        <p:txBody>
          <a:bodyPr wrap="square" lIns="0" tIns="0" rIns="0" bIns="0" rtlCol="0">
            <a:spAutoFit/>
          </a:bodyPr>
          <a:lstStyle/>
          <a:p>
            <a:r>
              <a:rPr lang="en-IN" sz="2800" dirty="0"/>
              <a:t>Flyweight pattern contains three members</a:t>
            </a:r>
          </a:p>
          <a:p>
            <a:r>
              <a:rPr lang="en-IN" sz="2800" dirty="0"/>
              <a:t> </a:t>
            </a:r>
          </a:p>
          <a:p>
            <a:r>
              <a:rPr lang="en-IN" sz="2800" dirty="0"/>
              <a:t>Flyweight interface.</a:t>
            </a:r>
          </a:p>
          <a:p>
            <a:endParaRPr lang="en-IN" sz="2800" dirty="0"/>
          </a:p>
          <a:p>
            <a:r>
              <a:rPr lang="en-IN" sz="2800" dirty="0" err="1"/>
              <a:t>ConcreteFlyweight</a:t>
            </a:r>
            <a:r>
              <a:rPr lang="en-IN" sz="2800" dirty="0"/>
              <a:t> class</a:t>
            </a:r>
          </a:p>
          <a:p>
            <a:endParaRPr lang="en-IN" sz="2800" dirty="0"/>
          </a:p>
          <a:p>
            <a:r>
              <a:rPr lang="en-IN" sz="2800" dirty="0" err="1"/>
              <a:t>FlyweightFactory</a:t>
            </a:r>
            <a:r>
              <a:rPr lang="en-IN" sz="2800" dirty="0"/>
              <a:t> class</a:t>
            </a:r>
            <a:endParaRPr lang="en-US" sz="4000" dirty="0"/>
          </a:p>
        </p:txBody>
      </p:sp>
    </p:spTree>
    <p:extLst>
      <p:ext uri="{BB962C8B-B14F-4D97-AF65-F5344CB8AC3E}">
        <p14:creationId xmlns:p14="http://schemas.microsoft.com/office/powerpoint/2010/main" val="1174273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375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00327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9283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9303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CA4F07-D373-43F5-9246-D1984B117D8A}"/>
              </a:ext>
            </a:extLst>
          </p:cNvPr>
          <p:cNvPicPr>
            <a:picLocks noChangeAspect="1"/>
          </p:cNvPicPr>
          <p:nvPr/>
        </p:nvPicPr>
        <p:blipFill>
          <a:blip r:embed="rId2"/>
          <a:stretch>
            <a:fillRect/>
          </a:stretch>
        </p:blipFill>
        <p:spPr>
          <a:xfrm>
            <a:off x="136231" y="230871"/>
            <a:ext cx="8905875" cy="5495925"/>
          </a:xfrm>
          <a:prstGeom prst="rect">
            <a:avLst/>
          </a:prstGeom>
        </p:spPr>
      </p:pic>
    </p:spTree>
    <p:extLst>
      <p:ext uri="{BB962C8B-B14F-4D97-AF65-F5344CB8AC3E}">
        <p14:creationId xmlns:p14="http://schemas.microsoft.com/office/powerpoint/2010/main" val="22178672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D2D864-0C7B-4A33-8A69-C560FC46091A}"/>
              </a:ext>
            </a:extLst>
          </p:cNvPr>
          <p:cNvPicPr>
            <a:picLocks noChangeAspect="1"/>
          </p:cNvPicPr>
          <p:nvPr/>
        </p:nvPicPr>
        <p:blipFill>
          <a:blip r:embed="rId2"/>
          <a:stretch>
            <a:fillRect/>
          </a:stretch>
        </p:blipFill>
        <p:spPr>
          <a:xfrm>
            <a:off x="175576" y="249774"/>
            <a:ext cx="9789371" cy="5292897"/>
          </a:xfrm>
          <a:prstGeom prst="rect">
            <a:avLst/>
          </a:prstGeom>
        </p:spPr>
      </p:pic>
    </p:spTree>
    <p:extLst>
      <p:ext uri="{BB962C8B-B14F-4D97-AF65-F5344CB8AC3E}">
        <p14:creationId xmlns:p14="http://schemas.microsoft.com/office/powerpoint/2010/main" val="42005498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CC4152-E3B1-47CA-B5DC-9D0EF37E0BA2}"/>
              </a:ext>
            </a:extLst>
          </p:cNvPr>
          <p:cNvPicPr>
            <a:picLocks noChangeAspect="1"/>
          </p:cNvPicPr>
          <p:nvPr/>
        </p:nvPicPr>
        <p:blipFill>
          <a:blip r:embed="rId2"/>
          <a:stretch>
            <a:fillRect/>
          </a:stretch>
        </p:blipFill>
        <p:spPr>
          <a:xfrm>
            <a:off x="347027" y="226329"/>
            <a:ext cx="8934450" cy="5476875"/>
          </a:xfrm>
          <a:prstGeom prst="rect">
            <a:avLst/>
          </a:prstGeom>
        </p:spPr>
      </p:pic>
    </p:spTree>
    <p:extLst>
      <p:ext uri="{BB962C8B-B14F-4D97-AF65-F5344CB8AC3E}">
        <p14:creationId xmlns:p14="http://schemas.microsoft.com/office/powerpoint/2010/main" val="30075943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5CBF6A-CE98-4C33-BB64-04757287C9DE}"/>
              </a:ext>
            </a:extLst>
          </p:cNvPr>
          <p:cNvPicPr>
            <a:picLocks noChangeAspect="1"/>
          </p:cNvPicPr>
          <p:nvPr/>
        </p:nvPicPr>
        <p:blipFill>
          <a:blip r:embed="rId2"/>
          <a:stretch>
            <a:fillRect/>
          </a:stretch>
        </p:blipFill>
        <p:spPr>
          <a:xfrm>
            <a:off x="235219" y="152399"/>
            <a:ext cx="7521308" cy="5390271"/>
          </a:xfrm>
          <a:prstGeom prst="rect">
            <a:avLst/>
          </a:prstGeom>
        </p:spPr>
      </p:pic>
    </p:spTree>
    <p:extLst>
      <p:ext uri="{BB962C8B-B14F-4D97-AF65-F5344CB8AC3E}">
        <p14:creationId xmlns:p14="http://schemas.microsoft.com/office/powerpoint/2010/main" val="33756075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EB3D60-452F-4FF1-9C1D-BE245466A6DC}"/>
              </a:ext>
            </a:extLst>
          </p:cNvPr>
          <p:cNvPicPr>
            <a:picLocks noChangeAspect="1"/>
          </p:cNvPicPr>
          <p:nvPr/>
        </p:nvPicPr>
        <p:blipFill>
          <a:blip r:embed="rId2"/>
          <a:stretch>
            <a:fillRect/>
          </a:stretch>
        </p:blipFill>
        <p:spPr>
          <a:xfrm>
            <a:off x="407840" y="165515"/>
            <a:ext cx="8953500" cy="5457825"/>
          </a:xfrm>
          <a:prstGeom prst="rect">
            <a:avLst/>
          </a:prstGeom>
        </p:spPr>
      </p:pic>
    </p:spTree>
    <p:extLst>
      <p:ext uri="{BB962C8B-B14F-4D97-AF65-F5344CB8AC3E}">
        <p14:creationId xmlns:p14="http://schemas.microsoft.com/office/powerpoint/2010/main" val="4019103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A9078E-145F-4FB8-A16D-E9E205D635AC}"/>
              </a:ext>
            </a:extLst>
          </p:cNvPr>
          <p:cNvPicPr>
            <a:picLocks noChangeAspect="1"/>
          </p:cNvPicPr>
          <p:nvPr/>
        </p:nvPicPr>
        <p:blipFill>
          <a:blip r:embed="rId2"/>
          <a:stretch>
            <a:fillRect/>
          </a:stretch>
        </p:blipFill>
        <p:spPr>
          <a:xfrm>
            <a:off x="192062" y="104482"/>
            <a:ext cx="8963025" cy="5467350"/>
          </a:xfrm>
          <a:prstGeom prst="rect">
            <a:avLst/>
          </a:prstGeom>
        </p:spPr>
      </p:pic>
    </p:spTree>
    <p:extLst>
      <p:ext uri="{BB962C8B-B14F-4D97-AF65-F5344CB8AC3E}">
        <p14:creationId xmlns:p14="http://schemas.microsoft.com/office/powerpoint/2010/main" val="5681374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11B5E1-B138-4DA0-88A2-4793A29B77F4}"/>
              </a:ext>
            </a:extLst>
          </p:cNvPr>
          <p:cNvPicPr>
            <a:picLocks noChangeAspect="1"/>
          </p:cNvPicPr>
          <p:nvPr/>
        </p:nvPicPr>
        <p:blipFill>
          <a:blip r:embed="rId2"/>
          <a:stretch>
            <a:fillRect/>
          </a:stretch>
        </p:blipFill>
        <p:spPr>
          <a:xfrm>
            <a:off x="332372" y="218561"/>
            <a:ext cx="10821597" cy="5661734"/>
          </a:xfrm>
          <a:prstGeom prst="rect">
            <a:avLst/>
          </a:prstGeom>
        </p:spPr>
      </p:pic>
    </p:spTree>
    <p:extLst>
      <p:ext uri="{BB962C8B-B14F-4D97-AF65-F5344CB8AC3E}">
        <p14:creationId xmlns:p14="http://schemas.microsoft.com/office/powerpoint/2010/main" val="1330233463"/>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5190</TotalTime>
  <Words>71</Words>
  <Application>Microsoft Office PowerPoint</Application>
  <PresentationFormat>Custom</PresentationFormat>
  <Paragraphs>13</Paragraphs>
  <Slides>23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511</cp:revision>
  <dcterms:created xsi:type="dcterms:W3CDTF">2012-02-07T06:07:07Z</dcterms:created>
  <dcterms:modified xsi:type="dcterms:W3CDTF">2017-11-21T17:03:16Z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