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42"/>
  </p:notesMasterIdLst>
  <p:handoutMasterIdLst>
    <p:handoutMasterId r:id="rId43"/>
  </p:handoutMasterIdLst>
  <p:sldIdLst>
    <p:sldId id="448" r:id="rId6"/>
    <p:sldId id="665" r:id="rId7"/>
    <p:sldId id="667" r:id="rId8"/>
    <p:sldId id="668" r:id="rId9"/>
    <p:sldId id="669" r:id="rId10"/>
    <p:sldId id="670" r:id="rId11"/>
    <p:sldId id="671" r:id="rId12"/>
    <p:sldId id="672" r:id="rId13"/>
    <p:sldId id="673" r:id="rId14"/>
    <p:sldId id="674" r:id="rId15"/>
    <p:sldId id="675" r:id="rId16"/>
    <p:sldId id="676" r:id="rId17"/>
    <p:sldId id="677" r:id="rId18"/>
    <p:sldId id="678" r:id="rId19"/>
    <p:sldId id="679" r:id="rId20"/>
    <p:sldId id="680" r:id="rId21"/>
    <p:sldId id="681" r:id="rId22"/>
    <p:sldId id="682" r:id="rId23"/>
    <p:sldId id="683" r:id="rId24"/>
    <p:sldId id="684" r:id="rId25"/>
    <p:sldId id="685" r:id="rId26"/>
    <p:sldId id="686" r:id="rId27"/>
    <p:sldId id="687" r:id="rId28"/>
    <p:sldId id="688" r:id="rId29"/>
    <p:sldId id="689" r:id="rId30"/>
    <p:sldId id="693" r:id="rId31"/>
    <p:sldId id="694" r:id="rId32"/>
    <p:sldId id="695" r:id="rId33"/>
    <p:sldId id="696" r:id="rId34"/>
    <p:sldId id="697" r:id="rId35"/>
    <p:sldId id="698" r:id="rId36"/>
    <p:sldId id="699" r:id="rId37"/>
    <p:sldId id="700" r:id="rId38"/>
    <p:sldId id="701" r:id="rId39"/>
    <p:sldId id="702" r:id="rId40"/>
    <p:sldId id="703" r:id="rId4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8" autoAdjust="0"/>
    <p:restoredTop sz="94055" autoAdjust="0"/>
  </p:normalViewPr>
  <p:slideViewPr>
    <p:cSldViewPr snapToGrid="0">
      <p:cViewPr varScale="1">
        <p:scale>
          <a:sx n="74" d="100"/>
          <a:sy n="74" d="100"/>
        </p:scale>
        <p:origin x="174"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1/18/2018</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1/18/2018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Generic REPOSITORY Pattern</a:t>
            </a:r>
          </a:p>
        </p:txBody>
      </p:sp>
      <p:sp>
        <p:nvSpPr>
          <p:cNvPr id="4" name="TextBox 3"/>
          <p:cNvSpPr txBox="1"/>
          <p:nvPr/>
        </p:nvSpPr>
        <p:spPr>
          <a:xfrm>
            <a:off x="300448" y="1319348"/>
            <a:ext cx="11064239" cy="2154436"/>
          </a:xfrm>
          <a:prstGeom prst="rect">
            <a:avLst/>
          </a:prstGeom>
          <a:noFill/>
        </p:spPr>
        <p:txBody>
          <a:bodyPr wrap="square" lIns="0" tIns="0" rIns="0" bIns="0" rtlCol="0">
            <a:spAutoFit/>
          </a:bodyPr>
          <a:lstStyle/>
          <a:p>
            <a:r>
              <a:rPr lang="en-IN" sz="2800" dirty="0"/>
              <a:t>It may be that our database has many tables so we need to create a repository class for each entity type. That simply means that there are many chances for </a:t>
            </a:r>
            <a:r>
              <a:rPr lang="en-IN" sz="2800" dirty="0">
                <a:solidFill>
                  <a:srgbClr val="FF0000"/>
                </a:solidFill>
              </a:rPr>
              <a:t>repeating the code</a:t>
            </a:r>
            <a:r>
              <a:rPr lang="en-IN" sz="2800" dirty="0"/>
              <a:t>. It can be a problematic thing. Suppose we need to update two different entity types as part of the same transactions.</a:t>
            </a:r>
            <a:endParaRPr lang="en-IN" sz="5400" dirty="0"/>
          </a:p>
        </p:txBody>
      </p:sp>
      <p:sp>
        <p:nvSpPr>
          <p:cNvPr id="5" name="TextBox 4"/>
          <p:cNvSpPr txBox="1"/>
          <p:nvPr/>
        </p:nvSpPr>
        <p:spPr>
          <a:xfrm>
            <a:off x="313513" y="3727786"/>
            <a:ext cx="11103428" cy="2154436"/>
          </a:xfrm>
          <a:prstGeom prst="rect">
            <a:avLst/>
          </a:prstGeom>
          <a:noFill/>
        </p:spPr>
        <p:txBody>
          <a:bodyPr wrap="square" lIns="0" tIns="0" rIns="0" bIns="0" rtlCol="0">
            <a:spAutoFit/>
          </a:bodyPr>
          <a:lstStyle/>
          <a:p>
            <a:r>
              <a:rPr lang="en-IN" sz="2800" dirty="0"/>
              <a:t>If every entity use a </a:t>
            </a:r>
            <a:r>
              <a:rPr lang="en-IN" sz="2800" dirty="0">
                <a:solidFill>
                  <a:srgbClr val="FF0000"/>
                </a:solidFill>
              </a:rPr>
              <a:t>separate database context instance</a:t>
            </a:r>
            <a:r>
              <a:rPr lang="en-IN" sz="2800" dirty="0"/>
              <a:t>, one might succeed and another can fail. So to avoid this type of situation we have a Generic Repository. It is a way to ensure that all repositories use the same database context (and thus coordinates all the updates) using a </a:t>
            </a:r>
            <a:r>
              <a:rPr lang="en-IN" sz="2800" dirty="0">
                <a:solidFill>
                  <a:srgbClr val="FF0000"/>
                </a:solidFill>
              </a:rPr>
              <a:t>unit of work </a:t>
            </a:r>
            <a:r>
              <a:rPr lang="en-IN" sz="2800" dirty="0"/>
              <a:t>class.</a:t>
            </a:r>
            <a:endParaRPr lang="en-IN" sz="23900" dirty="0">
              <a:gradFill>
                <a:gsLst>
                  <a:gs pos="0">
                    <a:schemeClr val="tx1">
                      <a:lumMod val="75000"/>
                      <a:lumOff val="25000"/>
                    </a:schemeClr>
                  </a:gs>
                  <a:gs pos="80000">
                    <a:schemeClr val="tx1">
                      <a:lumMod val="65000"/>
                      <a:lumOff val="35000"/>
                    </a:schemeClr>
                  </a:gs>
                </a:gsLst>
                <a:lin ang="16200000" scaled="0"/>
              </a:gradFill>
              <a:latin typeface="+mj-lt"/>
            </a:endParaRPr>
          </a:p>
        </p:txBody>
      </p:sp>
    </p:spTree>
    <p:extLst>
      <p:ext uri="{BB962C8B-B14F-4D97-AF65-F5344CB8AC3E}">
        <p14:creationId xmlns:p14="http://schemas.microsoft.com/office/powerpoint/2010/main" val="2197828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6366" y="175260"/>
            <a:ext cx="7345586" cy="6591300"/>
          </a:xfrm>
          <a:prstGeom prst="rect">
            <a:avLst/>
          </a:prstGeom>
        </p:spPr>
      </p:pic>
    </p:spTree>
    <p:extLst>
      <p:ext uri="{BB962C8B-B14F-4D97-AF65-F5344CB8AC3E}">
        <p14:creationId xmlns:p14="http://schemas.microsoft.com/office/powerpoint/2010/main" val="5164663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6752" y="159476"/>
            <a:ext cx="8475734" cy="6450330"/>
          </a:xfrm>
          <a:prstGeom prst="rect">
            <a:avLst/>
          </a:prstGeom>
        </p:spPr>
      </p:pic>
    </p:spTree>
    <p:extLst>
      <p:ext uri="{BB962C8B-B14F-4D97-AF65-F5344CB8AC3E}">
        <p14:creationId xmlns:p14="http://schemas.microsoft.com/office/powerpoint/2010/main" val="11444553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60274" y="2573383"/>
            <a:ext cx="3311804"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new folder</a:t>
            </a:r>
          </a:p>
        </p:txBody>
      </p:sp>
      <p:pic>
        <p:nvPicPr>
          <p:cNvPr id="4" name="Picture 3"/>
          <p:cNvPicPr>
            <a:picLocks noChangeAspect="1"/>
          </p:cNvPicPr>
          <p:nvPr/>
        </p:nvPicPr>
        <p:blipFill>
          <a:blip r:embed="rId2"/>
          <a:stretch>
            <a:fillRect/>
          </a:stretch>
        </p:blipFill>
        <p:spPr>
          <a:xfrm>
            <a:off x="583518" y="192133"/>
            <a:ext cx="4015783" cy="5673090"/>
          </a:xfrm>
          <a:prstGeom prst="rect">
            <a:avLst/>
          </a:prstGeom>
        </p:spPr>
      </p:pic>
    </p:spTree>
    <p:extLst>
      <p:ext uri="{BB962C8B-B14F-4D97-AF65-F5344CB8AC3E}">
        <p14:creationId xmlns:p14="http://schemas.microsoft.com/office/powerpoint/2010/main" val="33475175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9198" y="177301"/>
            <a:ext cx="10809009" cy="6145122"/>
          </a:xfrm>
          <a:prstGeom prst="rect">
            <a:avLst/>
          </a:prstGeom>
        </p:spPr>
      </p:pic>
    </p:spTree>
    <p:extLst>
      <p:ext uri="{BB962C8B-B14F-4D97-AF65-F5344CB8AC3E}">
        <p14:creationId xmlns:p14="http://schemas.microsoft.com/office/powerpoint/2010/main" val="141273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1430" y="263025"/>
            <a:ext cx="11052088" cy="6190026"/>
          </a:xfrm>
          <a:prstGeom prst="rect">
            <a:avLst/>
          </a:prstGeom>
        </p:spPr>
      </p:pic>
    </p:spTree>
    <p:extLst>
      <p:ext uri="{BB962C8B-B14F-4D97-AF65-F5344CB8AC3E}">
        <p14:creationId xmlns:p14="http://schemas.microsoft.com/office/powerpoint/2010/main" val="14480114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0470" y="106408"/>
            <a:ext cx="9681837" cy="5954758"/>
          </a:xfrm>
          <a:prstGeom prst="rect">
            <a:avLst/>
          </a:prstGeom>
        </p:spPr>
      </p:pic>
    </p:spTree>
    <p:extLst>
      <p:ext uri="{BB962C8B-B14F-4D97-AF65-F5344CB8AC3E}">
        <p14:creationId xmlns:p14="http://schemas.microsoft.com/office/powerpoint/2010/main" val="28715272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0020" y="130628"/>
            <a:ext cx="7573027" cy="6727372"/>
          </a:xfrm>
          <a:prstGeom prst="rect">
            <a:avLst/>
          </a:prstGeom>
        </p:spPr>
      </p:pic>
    </p:spTree>
    <p:extLst>
      <p:ext uri="{BB962C8B-B14F-4D97-AF65-F5344CB8AC3E}">
        <p14:creationId xmlns:p14="http://schemas.microsoft.com/office/powerpoint/2010/main" val="40021334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7836" y="357442"/>
            <a:ext cx="6324295" cy="523220"/>
          </a:xfrm>
          <a:prstGeom prst="rect">
            <a:avLst/>
          </a:prstGeom>
        </p:spPr>
        <p:txBody>
          <a:bodyPr wrap="none">
            <a:spAutoFit/>
          </a:bodyPr>
          <a:lstStyle/>
          <a:p>
            <a:r>
              <a:rPr lang="en-IN" sz="2800" dirty="0">
                <a:solidFill>
                  <a:srgbClr val="333333"/>
                </a:solidFill>
                <a:latin typeface="Open Sans"/>
              </a:rPr>
              <a:t>Now we will define a Unit Of Work</a:t>
            </a:r>
            <a:endParaRPr lang="en-IN" sz="2800" dirty="0"/>
          </a:p>
        </p:txBody>
      </p:sp>
    </p:spTree>
    <p:extLst>
      <p:ext uri="{BB962C8B-B14F-4D97-AF65-F5344CB8AC3E}">
        <p14:creationId xmlns:p14="http://schemas.microsoft.com/office/powerpoint/2010/main" val="21627925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0542" y="120015"/>
            <a:ext cx="10554071" cy="6542042"/>
          </a:xfrm>
          <a:prstGeom prst="rect">
            <a:avLst/>
          </a:prstGeom>
        </p:spPr>
      </p:pic>
    </p:spTree>
    <p:extLst>
      <p:ext uri="{BB962C8B-B14F-4D97-AF65-F5344CB8AC3E}">
        <p14:creationId xmlns:p14="http://schemas.microsoft.com/office/powerpoint/2010/main" val="14703449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7426" y="168727"/>
            <a:ext cx="9797873" cy="6219009"/>
          </a:xfrm>
          <a:prstGeom prst="rect">
            <a:avLst/>
          </a:prstGeom>
        </p:spPr>
      </p:pic>
    </p:spTree>
    <p:extLst>
      <p:ext uri="{BB962C8B-B14F-4D97-AF65-F5344CB8AC3E}">
        <p14:creationId xmlns:p14="http://schemas.microsoft.com/office/powerpoint/2010/main" val="22316416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0926" y="276386"/>
            <a:ext cx="11504023" cy="954107"/>
          </a:xfrm>
          <a:prstGeom prst="rect">
            <a:avLst/>
          </a:prstGeom>
        </p:spPr>
        <p:txBody>
          <a:bodyPr wrap="square">
            <a:spAutoFit/>
          </a:bodyPr>
          <a:lstStyle/>
          <a:p>
            <a:r>
              <a:rPr lang="en-IN" sz="2800" b="1" dirty="0">
                <a:solidFill>
                  <a:srgbClr val="FF0000"/>
                </a:solidFill>
                <a:latin typeface="Open Sans"/>
              </a:rPr>
              <a:t>Unit of work</a:t>
            </a:r>
            <a:r>
              <a:rPr lang="en-IN" sz="2800" dirty="0">
                <a:solidFill>
                  <a:srgbClr val="333333"/>
                </a:solidFill>
                <a:latin typeface="Open Sans"/>
              </a:rPr>
              <a:t> is a pattern to handle transactions during data manipulation using the Repository Pattern.</a:t>
            </a:r>
            <a:endParaRPr lang="en-IN" sz="2800" dirty="0"/>
          </a:p>
        </p:txBody>
      </p:sp>
    </p:spTree>
    <p:extLst>
      <p:ext uri="{BB962C8B-B14F-4D97-AF65-F5344CB8AC3E}">
        <p14:creationId xmlns:p14="http://schemas.microsoft.com/office/powerpoint/2010/main" val="139285393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96965" y="138249"/>
            <a:ext cx="5076372" cy="6544374"/>
          </a:xfrm>
          <a:prstGeom prst="rect">
            <a:avLst/>
          </a:prstGeom>
        </p:spPr>
      </p:pic>
    </p:spTree>
    <p:extLst>
      <p:ext uri="{BB962C8B-B14F-4D97-AF65-F5344CB8AC3E}">
        <p14:creationId xmlns:p14="http://schemas.microsoft.com/office/powerpoint/2010/main" val="406186286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0002" y="347526"/>
            <a:ext cx="7302280" cy="4289788"/>
          </a:xfrm>
          <a:prstGeom prst="rect">
            <a:avLst/>
          </a:prstGeom>
        </p:spPr>
      </p:pic>
      <p:sp>
        <p:nvSpPr>
          <p:cNvPr id="4" name="TextBox 3"/>
          <p:cNvSpPr txBox="1"/>
          <p:nvPr/>
        </p:nvSpPr>
        <p:spPr>
          <a:xfrm>
            <a:off x="7145383" y="1319349"/>
            <a:ext cx="4091826"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new controller</a:t>
            </a:r>
          </a:p>
        </p:txBody>
      </p:sp>
    </p:spTree>
    <p:extLst>
      <p:ext uri="{BB962C8B-B14F-4D97-AF65-F5344CB8AC3E}">
        <p14:creationId xmlns:p14="http://schemas.microsoft.com/office/powerpoint/2010/main" val="372338917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0677" y="199616"/>
            <a:ext cx="8524403" cy="5508853"/>
          </a:xfrm>
          <a:prstGeom prst="rect">
            <a:avLst/>
          </a:prstGeom>
        </p:spPr>
      </p:pic>
    </p:spTree>
    <p:extLst>
      <p:ext uri="{BB962C8B-B14F-4D97-AF65-F5344CB8AC3E}">
        <p14:creationId xmlns:p14="http://schemas.microsoft.com/office/powerpoint/2010/main" val="268546177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067" y="100421"/>
            <a:ext cx="6935596" cy="6470196"/>
          </a:xfrm>
          <a:prstGeom prst="rect">
            <a:avLst/>
          </a:prstGeom>
        </p:spPr>
      </p:pic>
    </p:spTree>
    <p:extLst>
      <p:ext uri="{BB962C8B-B14F-4D97-AF65-F5344CB8AC3E}">
        <p14:creationId xmlns:p14="http://schemas.microsoft.com/office/powerpoint/2010/main" val="54533512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6339" y="0"/>
            <a:ext cx="7659232" cy="6858000"/>
          </a:xfrm>
          <a:prstGeom prst="rect">
            <a:avLst/>
          </a:prstGeom>
        </p:spPr>
      </p:pic>
    </p:spTree>
    <p:extLst>
      <p:ext uri="{BB962C8B-B14F-4D97-AF65-F5344CB8AC3E}">
        <p14:creationId xmlns:p14="http://schemas.microsoft.com/office/powerpoint/2010/main" val="324012418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9188" y="0"/>
            <a:ext cx="8160503" cy="6701246"/>
          </a:xfrm>
          <a:prstGeom prst="rect">
            <a:avLst/>
          </a:prstGeom>
        </p:spPr>
      </p:pic>
    </p:spTree>
    <p:extLst>
      <p:ext uri="{BB962C8B-B14F-4D97-AF65-F5344CB8AC3E}">
        <p14:creationId xmlns:p14="http://schemas.microsoft.com/office/powerpoint/2010/main" val="6498766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3721" y="430394"/>
            <a:ext cx="9508571" cy="4363675"/>
          </a:xfrm>
          <a:prstGeom prst="rect">
            <a:avLst/>
          </a:prstGeom>
        </p:spPr>
      </p:pic>
    </p:spTree>
    <p:extLst>
      <p:ext uri="{BB962C8B-B14F-4D97-AF65-F5344CB8AC3E}">
        <p14:creationId xmlns:p14="http://schemas.microsoft.com/office/powerpoint/2010/main" val="170219455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6681" y="326979"/>
            <a:ext cx="10486054" cy="4754472"/>
          </a:xfrm>
          <a:prstGeom prst="rect">
            <a:avLst/>
          </a:prstGeom>
        </p:spPr>
      </p:pic>
    </p:spTree>
    <p:extLst>
      <p:ext uri="{BB962C8B-B14F-4D97-AF65-F5344CB8AC3E}">
        <p14:creationId xmlns:p14="http://schemas.microsoft.com/office/powerpoint/2010/main" val="20980799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5384" y="116885"/>
            <a:ext cx="10331572" cy="4938441"/>
          </a:xfrm>
          <a:prstGeom prst="rect">
            <a:avLst/>
          </a:prstGeom>
        </p:spPr>
      </p:pic>
    </p:spTree>
    <p:extLst>
      <p:ext uri="{BB962C8B-B14F-4D97-AF65-F5344CB8AC3E}">
        <p14:creationId xmlns:p14="http://schemas.microsoft.com/office/powerpoint/2010/main" val="347644869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8318" y="257719"/>
            <a:ext cx="9406250" cy="4627789"/>
          </a:xfrm>
          <a:prstGeom prst="rect">
            <a:avLst/>
          </a:prstGeom>
        </p:spPr>
      </p:pic>
    </p:spTree>
    <p:extLst>
      <p:ext uri="{BB962C8B-B14F-4D97-AF65-F5344CB8AC3E}">
        <p14:creationId xmlns:p14="http://schemas.microsoft.com/office/powerpoint/2010/main" val="19496109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8575" y="146140"/>
            <a:ext cx="8774331" cy="6319973"/>
          </a:xfrm>
          <a:prstGeom prst="rect">
            <a:avLst/>
          </a:prstGeom>
        </p:spPr>
      </p:pic>
    </p:spTree>
    <p:extLst>
      <p:ext uri="{BB962C8B-B14F-4D97-AF65-F5344CB8AC3E}">
        <p14:creationId xmlns:p14="http://schemas.microsoft.com/office/powerpoint/2010/main" val="192125269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6963" y="160700"/>
            <a:ext cx="9631714" cy="4698683"/>
          </a:xfrm>
          <a:prstGeom prst="rect">
            <a:avLst/>
          </a:prstGeom>
        </p:spPr>
      </p:pic>
    </p:spTree>
    <p:extLst>
      <p:ext uri="{BB962C8B-B14F-4D97-AF65-F5344CB8AC3E}">
        <p14:creationId xmlns:p14="http://schemas.microsoft.com/office/powerpoint/2010/main" val="10784395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4922" y="173354"/>
            <a:ext cx="8989205" cy="5038725"/>
          </a:xfrm>
          <a:prstGeom prst="rect">
            <a:avLst/>
          </a:prstGeom>
        </p:spPr>
      </p:pic>
    </p:spTree>
    <p:extLst>
      <p:ext uri="{BB962C8B-B14F-4D97-AF65-F5344CB8AC3E}">
        <p14:creationId xmlns:p14="http://schemas.microsoft.com/office/powerpoint/2010/main" val="173421520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2603" y="307929"/>
            <a:ext cx="9982200" cy="3838575"/>
          </a:xfrm>
          <a:prstGeom prst="rect">
            <a:avLst/>
          </a:prstGeom>
        </p:spPr>
      </p:pic>
    </p:spTree>
    <p:extLst>
      <p:ext uri="{BB962C8B-B14F-4D97-AF65-F5344CB8AC3E}">
        <p14:creationId xmlns:p14="http://schemas.microsoft.com/office/powerpoint/2010/main" val="167527991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438" y="122600"/>
            <a:ext cx="5343525" cy="3895725"/>
          </a:xfrm>
          <a:prstGeom prst="rect">
            <a:avLst/>
          </a:prstGeom>
        </p:spPr>
      </p:pic>
      <p:pic>
        <p:nvPicPr>
          <p:cNvPr id="3" name="Picture 2"/>
          <p:cNvPicPr>
            <a:picLocks noChangeAspect="1"/>
          </p:cNvPicPr>
          <p:nvPr/>
        </p:nvPicPr>
        <p:blipFill>
          <a:blip r:embed="rId3"/>
          <a:stretch>
            <a:fillRect/>
          </a:stretch>
        </p:blipFill>
        <p:spPr>
          <a:xfrm>
            <a:off x="1732779" y="3667125"/>
            <a:ext cx="9010650" cy="3190875"/>
          </a:xfrm>
          <a:prstGeom prst="rect">
            <a:avLst/>
          </a:prstGeom>
        </p:spPr>
      </p:pic>
    </p:spTree>
    <p:extLst>
      <p:ext uri="{BB962C8B-B14F-4D97-AF65-F5344CB8AC3E}">
        <p14:creationId xmlns:p14="http://schemas.microsoft.com/office/powerpoint/2010/main" val="90488889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9974" y="211182"/>
            <a:ext cx="5851486" cy="4177937"/>
          </a:xfrm>
          <a:prstGeom prst="rect">
            <a:avLst/>
          </a:prstGeom>
        </p:spPr>
      </p:pic>
      <p:pic>
        <p:nvPicPr>
          <p:cNvPr id="3" name="Picture 2"/>
          <p:cNvPicPr>
            <a:picLocks noChangeAspect="1"/>
          </p:cNvPicPr>
          <p:nvPr/>
        </p:nvPicPr>
        <p:blipFill>
          <a:blip r:embed="rId3"/>
          <a:stretch>
            <a:fillRect/>
          </a:stretch>
        </p:blipFill>
        <p:spPr>
          <a:xfrm>
            <a:off x="2563494" y="4019550"/>
            <a:ext cx="8524875" cy="2838450"/>
          </a:xfrm>
          <a:prstGeom prst="rect">
            <a:avLst/>
          </a:prstGeom>
        </p:spPr>
      </p:pic>
    </p:spTree>
    <p:extLst>
      <p:ext uri="{BB962C8B-B14F-4D97-AF65-F5344CB8AC3E}">
        <p14:creationId xmlns:p14="http://schemas.microsoft.com/office/powerpoint/2010/main" val="67617612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2279" y="258671"/>
            <a:ext cx="7906903" cy="5084038"/>
          </a:xfrm>
          <a:prstGeom prst="rect">
            <a:avLst/>
          </a:prstGeom>
        </p:spPr>
      </p:pic>
    </p:spTree>
    <p:extLst>
      <p:ext uri="{BB962C8B-B14F-4D97-AF65-F5344CB8AC3E}">
        <p14:creationId xmlns:p14="http://schemas.microsoft.com/office/powerpoint/2010/main" val="390502475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0599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6379" y="412025"/>
            <a:ext cx="7658100" cy="5981700"/>
          </a:xfrm>
          <a:prstGeom prst="rect">
            <a:avLst/>
          </a:prstGeom>
        </p:spPr>
      </p:pic>
    </p:spTree>
    <p:extLst>
      <p:ext uri="{BB962C8B-B14F-4D97-AF65-F5344CB8AC3E}">
        <p14:creationId xmlns:p14="http://schemas.microsoft.com/office/powerpoint/2010/main" val="14910589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12526" y="2076994"/>
            <a:ext cx="2059859"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Add new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database</a:t>
            </a:r>
          </a:p>
        </p:txBody>
      </p:sp>
      <p:pic>
        <p:nvPicPr>
          <p:cNvPr id="4" name="Picture 3"/>
          <p:cNvPicPr>
            <a:picLocks noChangeAspect="1"/>
          </p:cNvPicPr>
          <p:nvPr/>
        </p:nvPicPr>
        <p:blipFill>
          <a:blip r:embed="rId2"/>
          <a:stretch>
            <a:fillRect/>
          </a:stretch>
        </p:blipFill>
        <p:spPr>
          <a:xfrm>
            <a:off x="335051" y="124505"/>
            <a:ext cx="3910377" cy="6379338"/>
          </a:xfrm>
          <a:prstGeom prst="rect">
            <a:avLst/>
          </a:prstGeom>
        </p:spPr>
      </p:pic>
    </p:spTree>
    <p:extLst>
      <p:ext uri="{BB962C8B-B14F-4D97-AF65-F5344CB8AC3E}">
        <p14:creationId xmlns:p14="http://schemas.microsoft.com/office/powerpoint/2010/main" val="4328615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4698" y="157162"/>
            <a:ext cx="8266846" cy="5943192"/>
          </a:xfrm>
          <a:prstGeom prst="rect">
            <a:avLst/>
          </a:prstGeom>
        </p:spPr>
      </p:pic>
    </p:spTree>
    <p:extLst>
      <p:ext uri="{BB962C8B-B14F-4D97-AF65-F5344CB8AC3E}">
        <p14:creationId xmlns:p14="http://schemas.microsoft.com/office/powerpoint/2010/main" val="8881256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8670" y="377733"/>
            <a:ext cx="11670528" cy="3292929"/>
          </a:xfrm>
          <a:prstGeom prst="rect">
            <a:avLst/>
          </a:prstGeom>
        </p:spPr>
      </p:pic>
    </p:spTree>
    <p:extLst>
      <p:ext uri="{BB962C8B-B14F-4D97-AF65-F5344CB8AC3E}">
        <p14:creationId xmlns:p14="http://schemas.microsoft.com/office/powerpoint/2010/main" val="11889665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8650" y="133350"/>
            <a:ext cx="8934450" cy="5676900"/>
          </a:xfrm>
          <a:prstGeom prst="rect">
            <a:avLst/>
          </a:prstGeom>
        </p:spPr>
      </p:pic>
    </p:spTree>
    <p:extLst>
      <p:ext uri="{BB962C8B-B14F-4D97-AF65-F5344CB8AC3E}">
        <p14:creationId xmlns:p14="http://schemas.microsoft.com/office/powerpoint/2010/main" val="4269044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322" y="153896"/>
            <a:ext cx="6868090" cy="6220778"/>
          </a:xfrm>
          <a:prstGeom prst="rect">
            <a:avLst/>
          </a:prstGeom>
        </p:spPr>
      </p:pic>
    </p:spTree>
    <p:extLst>
      <p:ext uri="{BB962C8B-B14F-4D97-AF65-F5344CB8AC3E}">
        <p14:creationId xmlns:p14="http://schemas.microsoft.com/office/powerpoint/2010/main" val="933353651"/>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5475</TotalTime>
  <Words>141</Words>
  <Application>Microsoft Office PowerPoint</Application>
  <PresentationFormat>Custom</PresentationFormat>
  <Paragraphs>9</Paragraphs>
  <Slides>36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Open Sans</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470</cp:revision>
  <dcterms:created xsi:type="dcterms:W3CDTF">2012-02-07T06:07:07Z</dcterms:created>
  <dcterms:modified xsi:type="dcterms:W3CDTF">2018-01-18T06:13:16Z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