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4"/>
  </p:notesMasterIdLst>
  <p:handoutMasterIdLst>
    <p:handoutMasterId r:id="rId25"/>
  </p:handoutMasterIdLst>
  <p:sldIdLst>
    <p:sldId id="448" r:id="rId6"/>
    <p:sldId id="449" r:id="rId7"/>
    <p:sldId id="450" r:id="rId8"/>
    <p:sldId id="451" r:id="rId9"/>
    <p:sldId id="452" r:id="rId10"/>
    <p:sldId id="453" r:id="rId11"/>
    <p:sldId id="454" r:id="rId12"/>
    <p:sldId id="455" r:id="rId13"/>
    <p:sldId id="456" r:id="rId14"/>
    <p:sldId id="457" r:id="rId15"/>
    <p:sldId id="458" r:id="rId16"/>
    <p:sldId id="459" r:id="rId17"/>
    <p:sldId id="460" r:id="rId18"/>
    <p:sldId id="461" r:id="rId19"/>
    <p:sldId id="462" r:id="rId20"/>
    <p:sldId id="463" r:id="rId21"/>
    <p:sldId id="464" r:id="rId22"/>
    <p:sldId id="465" r:id="rId2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18" autoAdjust="0"/>
    <p:restoredTop sz="94055" autoAdjust="0"/>
  </p:normalViewPr>
  <p:slideViewPr>
    <p:cSldViewPr snapToGrid="0">
      <p:cViewPr varScale="1">
        <p:scale>
          <a:sx n="68" d="100"/>
          <a:sy n="68" d="100"/>
        </p:scale>
        <p:origin x="558" y="6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11/23/2017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11/23/2017</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MEDIATOR Pattern</a:t>
            </a:r>
          </a:p>
        </p:txBody>
      </p:sp>
      <p:sp>
        <p:nvSpPr>
          <p:cNvPr id="4" name="TextBox 3"/>
          <p:cNvSpPr txBox="1"/>
          <p:nvPr/>
        </p:nvSpPr>
        <p:spPr>
          <a:xfrm>
            <a:off x="300448" y="1319348"/>
            <a:ext cx="11064239" cy="4431983"/>
          </a:xfrm>
          <a:prstGeom prst="rect">
            <a:avLst/>
          </a:prstGeom>
          <a:noFill/>
        </p:spPr>
        <p:txBody>
          <a:bodyPr wrap="square" lIns="0" tIns="0" rIns="0" bIns="0" rtlCol="0">
            <a:spAutoFit/>
          </a:bodyPr>
          <a:lstStyle/>
          <a:p>
            <a:r>
              <a:rPr lang="en-US" sz="2400" dirty="0"/>
              <a:t>The  Mediator Design pattern allows you to </a:t>
            </a:r>
            <a:r>
              <a:rPr lang="en-US" sz="2400" dirty="0">
                <a:solidFill>
                  <a:srgbClr val="FF0000"/>
                </a:solidFill>
              </a:rPr>
              <a:t>decouple</a:t>
            </a:r>
            <a:r>
              <a:rPr lang="en-US" sz="2400" dirty="0"/>
              <a:t> the direct communication between objects by introducing a middle object, the mediator, that facilitates the communication between the objects. Imagine you have a system where numerous objects communicate with each other by holding the reference to other objects. As the number of object grows and the references to other objects increases the system becomes hard to maintain. The Mediator pattern is designed to solve this problem.</a:t>
            </a:r>
          </a:p>
          <a:p>
            <a:endParaRPr lang="en-US" sz="2400" dirty="0"/>
          </a:p>
          <a:p>
            <a:r>
              <a:rPr lang="en-US" sz="2400" dirty="0">
                <a:solidFill>
                  <a:srgbClr val="FF0000"/>
                </a:solidFill>
              </a:rPr>
              <a:t>The mediator is the communication center for the objects. </a:t>
            </a:r>
            <a:r>
              <a:rPr lang="en-US" sz="2400" dirty="0"/>
              <a:t>When an object needs to communicate to another object, it does not call the other object directly. Instead, it calls the mediator object whose main duty is to route the messages to the destination object</a:t>
            </a:r>
          </a:p>
        </p:txBody>
      </p:sp>
    </p:spTree>
    <p:extLst>
      <p:ext uri="{BB962C8B-B14F-4D97-AF65-F5344CB8AC3E}">
        <p14:creationId xmlns:p14="http://schemas.microsoft.com/office/powerpoint/2010/main" val="2197828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3BD908-4153-4B48-883A-297A2207A7AA}"/>
              </a:ext>
            </a:extLst>
          </p:cNvPr>
          <p:cNvPicPr>
            <a:picLocks noChangeAspect="1"/>
          </p:cNvPicPr>
          <p:nvPr/>
        </p:nvPicPr>
        <p:blipFill>
          <a:blip r:embed="rId2"/>
          <a:stretch>
            <a:fillRect/>
          </a:stretch>
        </p:blipFill>
        <p:spPr>
          <a:xfrm>
            <a:off x="432825" y="0"/>
            <a:ext cx="7766542" cy="6513342"/>
          </a:xfrm>
          <a:prstGeom prst="rect">
            <a:avLst/>
          </a:prstGeom>
        </p:spPr>
      </p:pic>
    </p:spTree>
    <p:extLst>
      <p:ext uri="{BB962C8B-B14F-4D97-AF65-F5344CB8AC3E}">
        <p14:creationId xmlns:p14="http://schemas.microsoft.com/office/powerpoint/2010/main" val="24493421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F1EAB8-94E4-4263-91CA-6F79F7421AE6}"/>
              </a:ext>
            </a:extLst>
          </p:cNvPr>
          <p:cNvPicPr>
            <a:picLocks noChangeAspect="1"/>
          </p:cNvPicPr>
          <p:nvPr/>
        </p:nvPicPr>
        <p:blipFill>
          <a:blip r:embed="rId2"/>
          <a:stretch>
            <a:fillRect/>
          </a:stretch>
        </p:blipFill>
        <p:spPr>
          <a:xfrm>
            <a:off x="388277" y="152986"/>
            <a:ext cx="7367110" cy="6444762"/>
          </a:xfrm>
          <a:prstGeom prst="rect">
            <a:avLst/>
          </a:prstGeom>
        </p:spPr>
      </p:pic>
    </p:spTree>
    <p:extLst>
      <p:ext uri="{BB962C8B-B14F-4D97-AF65-F5344CB8AC3E}">
        <p14:creationId xmlns:p14="http://schemas.microsoft.com/office/powerpoint/2010/main" val="8648065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D8B861-5345-42EA-99BB-55D8750CE093}"/>
              </a:ext>
            </a:extLst>
          </p:cNvPr>
          <p:cNvPicPr>
            <a:picLocks noChangeAspect="1"/>
          </p:cNvPicPr>
          <p:nvPr/>
        </p:nvPicPr>
        <p:blipFill>
          <a:blip r:embed="rId2"/>
          <a:stretch>
            <a:fillRect/>
          </a:stretch>
        </p:blipFill>
        <p:spPr>
          <a:xfrm>
            <a:off x="245695" y="106020"/>
            <a:ext cx="8715963" cy="6140035"/>
          </a:xfrm>
          <a:prstGeom prst="rect">
            <a:avLst/>
          </a:prstGeom>
        </p:spPr>
      </p:pic>
    </p:spTree>
    <p:extLst>
      <p:ext uri="{BB962C8B-B14F-4D97-AF65-F5344CB8AC3E}">
        <p14:creationId xmlns:p14="http://schemas.microsoft.com/office/powerpoint/2010/main" val="21018246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142AB6-C6E3-4814-A7BE-67DCF823BCF2}"/>
              </a:ext>
            </a:extLst>
          </p:cNvPr>
          <p:cNvPicPr>
            <a:picLocks noChangeAspect="1"/>
          </p:cNvPicPr>
          <p:nvPr/>
        </p:nvPicPr>
        <p:blipFill>
          <a:blip r:embed="rId2"/>
          <a:stretch>
            <a:fillRect/>
          </a:stretch>
        </p:blipFill>
        <p:spPr>
          <a:xfrm>
            <a:off x="271120" y="302235"/>
            <a:ext cx="7102822" cy="6154836"/>
          </a:xfrm>
          <a:prstGeom prst="rect">
            <a:avLst/>
          </a:prstGeom>
        </p:spPr>
      </p:pic>
      <p:pic>
        <p:nvPicPr>
          <p:cNvPr id="3" name="Picture 2">
            <a:extLst>
              <a:ext uri="{FF2B5EF4-FFF2-40B4-BE49-F238E27FC236}">
                <a16:creationId xmlns:a16="http://schemas.microsoft.com/office/drawing/2014/main" id="{8FE6BC50-6A6F-4227-AA86-22D1C6333BEE}"/>
              </a:ext>
            </a:extLst>
          </p:cNvPr>
          <p:cNvPicPr>
            <a:picLocks noChangeAspect="1"/>
          </p:cNvPicPr>
          <p:nvPr/>
        </p:nvPicPr>
        <p:blipFill>
          <a:blip r:embed="rId3"/>
          <a:stretch>
            <a:fillRect/>
          </a:stretch>
        </p:blipFill>
        <p:spPr>
          <a:xfrm>
            <a:off x="271119" y="2024062"/>
            <a:ext cx="7437975" cy="4203453"/>
          </a:xfrm>
          <a:prstGeom prst="rect">
            <a:avLst/>
          </a:prstGeom>
        </p:spPr>
      </p:pic>
    </p:spTree>
    <p:extLst>
      <p:ext uri="{BB962C8B-B14F-4D97-AF65-F5344CB8AC3E}">
        <p14:creationId xmlns:p14="http://schemas.microsoft.com/office/powerpoint/2010/main" val="12564261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4EAD7D-9EE4-40BA-8B9C-1BCAD5E9D863}"/>
              </a:ext>
            </a:extLst>
          </p:cNvPr>
          <p:cNvPicPr>
            <a:picLocks noChangeAspect="1"/>
          </p:cNvPicPr>
          <p:nvPr/>
        </p:nvPicPr>
        <p:blipFill>
          <a:blip r:embed="rId2"/>
          <a:stretch>
            <a:fillRect/>
          </a:stretch>
        </p:blipFill>
        <p:spPr>
          <a:xfrm>
            <a:off x="210160" y="-1"/>
            <a:ext cx="8985738" cy="6161649"/>
          </a:xfrm>
          <a:prstGeom prst="rect">
            <a:avLst/>
          </a:prstGeom>
        </p:spPr>
      </p:pic>
      <p:pic>
        <p:nvPicPr>
          <p:cNvPr id="3" name="Picture 2">
            <a:extLst>
              <a:ext uri="{FF2B5EF4-FFF2-40B4-BE49-F238E27FC236}">
                <a16:creationId xmlns:a16="http://schemas.microsoft.com/office/drawing/2014/main" id="{A37E9071-4A75-4B4B-93EA-1F6729332A64}"/>
              </a:ext>
            </a:extLst>
          </p:cNvPr>
          <p:cNvPicPr>
            <a:picLocks noChangeAspect="1"/>
          </p:cNvPicPr>
          <p:nvPr/>
        </p:nvPicPr>
        <p:blipFill>
          <a:blip r:embed="rId3"/>
          <a:stretch>
            <a:fillRect/>
          </a:stretch>
        </p:blipFill>
        <p:spPr>
          <a:xfrm>
            <a:off x="1322387" y="1898332"/>
            <a:ext cx="7076025" cy="3997036"/>
          </a:xfrm>
          <a:prstGeom prst="rect">
            <a:avLst/>
          </a:prstGeom>
        </p:spPr>
      </p:pic>
    </p:spTree>
    <p:extLst>
      <p:ext uri="{BB962C8B-B14F-4D97-AF65-F5344CB8AC3E}">
        <p14:creationId xmlns:p14="http://schemas.microsoft.com/office/powerpoint/2010/main" val="1050484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38B88B-C250-43ED-A82B-D25FA0F6B002}"/>
              </a:ext>
            </a:extLst>
          </p:cNvPr>
          <p:cNvPicPr>
            <a:picLocks noChangeAspect="1"/>
          </p:cNvPicPr>
          <p:nvPr/>
        </p:nvPicPr>
        <p:blipFill>
          <a:blip r:embed="rId2"/>
          <a:stretch>
            <a:fillRect/>
          </a:stretch>
        </p:blipFill>
        <p:spPr>
          <a:xfrm>
            <a:off x="133007" y="145365"/>
            <a:ext cx="5961405" cy="6646237"/>
          </a:xfrm>
          <a:prstGeom prst="rect">
            <a:avLst/>
          </a:prstGeom>
        </p:spPr>
      </p:pic>
      <p:pic>
        <p:nvPicPr>
          <p:cNvPr id="3" name="Picture 2">
            <a:extLst>
              <a:ext uri="{FF2B5EF4-FFF2-40B4-BE49-F238E27FC236}">
                <a16:creationId xmlns:a16="http://schemas.microsoft.com/office/drawing/2014/main" id="{C1448A43-5A58-4E63-83D8-6113ED1C404E}"/>
              </a:ext>
            </a:extLst>
          </p:cNvPr>
          <p:cNvPicPr>
            <a:picLocks noChangeAspect="1"/>
          </p:cNvPicPr>
          <p:nvPr/>
        </p:nvPicPr>
        <p:blipFill>
          <a:blip r:embed="rId3"/>
          <a:stretch>
            <a:fillRect/>
          </a:stretch>
        </p:blipFill>
        <p:spPr>
          <a:xfrm>
            <a:off x="5283416" y="3035105"/>
            <a:ext cx="6013478" cy="1844772"/>
          </a:xfrm>
          <a:prstGeom prst="rect">
            <a:avLst/>
          </a:prstGeom>
        </p:spPr>
      </p:pic>
    </p:spTree>
    <p:extLst>
      <p:ext uri="{BB962C8B-B14F-4D97-AF65-F5344CB8AC3E}">
        <p14:creationId xmlns:p14="http://schemas.microsoft.com/office/powerpoint/2010/main" val="16094305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3189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3935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788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6E297B-6A0F-40EB-A05C-32F5CBEC5695}"/>
              </a:ext>
            </a:extLst>
          </p:cNvPr>
          <p:cNvPicPr>
            <a:picLocks noChangeAspect="1"/>
          </p:cNvPicPr>
          <p:nvPr/>
        </p:nvPicPr>
        <p:blipFill>
          <a:blip r:embed="rId2"/>
          <a:stretch>
            <a:fillRect/>
          </a:stretch>
        </p:blipFill>
        <p:spPr>
          <a:xfrm>
            <a:off x="384248" y="174821"/>
            <a:ext cx="8972550" cy="5467350"/>
          </a:xfrm>
          <a:prstGeom prst="rect">
            <a:avLst/>
          </a:prstGeom>
        </p:spPr>
      </p:pic>
    </p:spTree>
    <p:extLst>
      <p:ext uri="{BB962C8B-B14F-4D97-AF65-F5344CB8AC3E}">
        <p14:creationId xmlns:p14="http://schemas.microsoft.com/office/powerpoint/2010/main" val="29404260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9B1F3B-697F-4574-B9A6-644DDCF0B293}"/>
              </a:ext>
            </a:extLst>
          </p:cNvPr>
          <p:cNvPicPr>
            <a:picLocks noChangeAspect="1"/>
          </p:cNvPicPr>
          <p:nvPr/>
        </p:nvPicPr>
        <p:blipFill>
          <a:blip r:embed="rId2"/>
          <a:stretch>
            <a:fillRect/>
          </a:stretch>
        </p:blipFill>
        <p:spPr>
          <a:xfrm>
            <a:off x="151985" y="602053"/>
            <a:ext cx="11394240" cy="4377910"/>
          </a:xfrm>
          <a:prstGeom prst="rect">
            <a:avLst/>
          </a:prstGeom>
        </p:spPr>
      </p:pic>
      <p:pic>
        <p:nvPicPr>
          <p:cNvPr id="3" name="Picture 2">
            <a:extLst>
              <a:ext uri="{FF2B5EF4-FFF2-40B4-BE49-F238E27FC236}">
                <a16:creationId xmlns:a16="http://schemas.microsoft.com/office/drawing/2014/main" id="{2B8A53DF-6FAD-41D1-88D7-CB72411B9D65}"/>
              </a:ext>
            </a:extLst>
          </p:cNvPr>
          <p:cNvPicPr>
            <a:picLocks noChangeAspect="1"/>
          </p:cNvPicPr>
          <p:nvPr/>
        </p:nvPicPr>
        <p:blipFill>
          <a:blip r:embed="rId3"/>
          <a:stretch>
            <a:fillRect/>
          </a:stretch>
        </p:blipFill>
        <p:spPr>
          <a:xfrm>
            <a:off x="1415146" y="2089933"/>
            <a:ext cx="4535487" cy="523325"/>
          </a:xfrm>
          <a:prstGeom prst="rect">
            <a:avLst/>
          </a:prstGeom>
        </p:spPr>
      </p:pic>
    </p:spTree>
    <p:extLst>
      <p:ext uri="{BB962C8B-B14F-4D97-AF65-F5344CB8AC3E}">
        <p14:creationId xmlns:p14="http://schemas.microsoft.com/office/powerpoint/2010/main" val="31462597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861210-937C-44EC-97CA-7220FD9E99F4}"/>
              </a:ext>
            </a:extLst>
          </p:cNvPr>
          <p:cNvPicPr>
            <a:picLocks noChangeAspect="1"/>
          </p:cNvPicPr>
          <p:nvPr/>
        </p:nvPicPr>
        <p:blipFill>
          <a:blip r:embed="rId2"/>
          <a:stretch>
            <a:fillRect/>
          </a:stretch>
        </p:blipFill>
        <p:spPr>
          <a:xfrm>
            <a:off x="319111" y="123312"/>
            <a:ext cx="8905875" cy="5457825"/>
          </a:xfrm>
          <a:prstGeom prst="rect">
            <a:avLst/>
          </a:prstGeom>
        </p:spPr>
      </p:pic>
    </p:spTree>
    <p:extLst>
      <p:ext uri="{BB962C8B-B14F-4D97-AF65-F5344CB8AC3E}">
        <p14:creationId xmlns:p14="http://schemas.microsoft.com/office/powerpoint/2010/main" val="2001924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43DC65-12ED-47EA-ADE4-64DD9FD3361F}"/>
              </a:ext>
            </a:extLst>
          </p:cNvPr>
          <p:cNvPicPr>
            <a:picLocks noChangeAspect="1"/>
          </p:cNvPicPr>
          <p:nvPr/>
        </p:nvPicPr>
        <p:blipFill>
          <a:blip r:embed="rId2"/>
          <a:stretch>
            <a:fillRect/>
          </a:stretch>
        </p:blipFill>
        <p:spPr>
          <a:xfrm>
            <a:off x="204592" y="365979"/>
            <a:ext cx="8667938" cy="4993812"/>
          </a:xfrm>
          <a:prstGeom prst="rect">
            <a:avLst/>
          </a:prstGeom>
        </p:spPr>
      </p:pic>
      <p:sp>
        <p:nvSpPr>
          <p:cNvPr id="3" name="TextBox 2">
            <a:extLst>
              <a:ext uri="{FF2B5EF4-FFF2-40B4-BE49-F238E27FC236}">
                <a16:creationId xmlns:a16="http://schemas.microsoft.com/office/drawing/2014/main" id="{908386EE-AFB8-49F9-B1A5-BB6FA4BC6A34}"/>
              </a:ext>
            </a:extLst>
          </p:cNvPr>
          <p:cNvSpPr txBox="1"/>
          <p:nvPr/>
        </p:nvSpPr>
        <p:spPr>
          <a:xfrm>
            <a:off x="1392702" y="4473526"/>
            <a:ext cx="4660891"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class will</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Associate with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Chatroom abstraction</a:t>
            </a:r>
          </a:p>
        </p:txBody>
      </p:sp>
    </p:spTree>
    <p:extLst>
      <p:ext uri="{BB962C8B-B14F-4D97-AF65-F5344CB8AC3E}">
        <p14:creationId xmlns:p14="http://schemas.microsoft.com/office/powerpoint/2010/main" val="15529285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7F26FD-3721-42E1-8E0E-6904B6B4DB52}"/>
              </a:ext>
            </a:extLst>
          </p:cNvPr>
          <p:cNvPicPr>
            <a:picLocks noChangeAspect="1"/>
          </p:cNvPicPr>
          <p:nvPr/>
        </p:nvPicPr>
        <p:blipFill>
          <a:blip r:embed="rId2"/>
          <a:stretch>
            <a:fillRect/>
          </a:stretch>
        </p:blipFill>
        <p:spPr>
          <a:xfrm>
            <a:off x="261668" y="349128"/>
            <a:ext cx="11056611" cy="4124398"/>
          </a:xfrm>
          <a:prstGeom prst="rect">
            <a:avLst/>
          </a:prstGeom>
        </p:spPr>
      </p:pic>
    </p:spTree>
    <p:extLst>
      <p:ext uri="{BB962C8B-B14F-4D97-AF65-F5344CB8AC3E}">
        <p14:creationId xmlns:p14="http://schemas.microsoft.com/office/powerpoint/2010/main" val="31462962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B363D5-E39B-4004-909F-E1BF3E55B767}"/>
              </a:ext>
            </a:extLst>
          </p:cNvPr>
          <p:cNvPicPr>
            <a:picLocks noChangeAspect="1"/>
          </p:cNvPicPr>
          <p:nvPr/>
        </p:nvPicPr>
        <p:blipFill>
          <a:blip r:embed="rId2"/>
          <a:stretch>
            <a:fillRect/>
          </a:stretch>
        </p:blipFill>
        <p:spPr>
          <a:xfrm>
            <a:off x="163121" y="145072"/>
            <a:ext cx="10802139" cy="5693019"/>
          </a:xfrm>
          <a:prstGeom prst="rect">
            <a:avLst/>
          </a:prstGeom>
        </p:spPr>
      </p:pic>
      <p:pic>
        <p:nvPicPr>
          <p:cNvPr id="3" name="Picture 2">
            <a:extLst>
              <a:ext uri="{FF2B5EF4-FFF2-40B4-BE49-F238E27FC236}">
                <a16:creationId xmlns:a16="http://schemas.microsoft.com/office/drawing/2014/main" id="{B0C1A4E8-F40C-4557-AE78-2E742E440BE5}"/>
              </a:ext>
            </a:extLst>
          </p:cNvPr>
          <p:cNvPicPr>
            <a:picLocks noChangeAspect="1"/>
          </p:cNvPicPr>
          <p:nvPr/>
        </p:nvPicPr>
        <p:blipFill>
          <a:blip r:embed="rId3"/>
          <a:stretch>
            <a:fillRect/>
          </a:stretch>
        </p:blipFill>
        <p:spPr>
          <a:xfrm>
            <a:off x="1397926" y="2184154"/>
            <a:ext cx="5198802" cy="868535"/>
          </a:xfrm>
          <a:prstGeom prst="rect">
            <a:avLst/>
          </a:prstGeom>
        </p:spPr>
      </p:pic>
    </p:spTree>
    <p:extLst>
      <p:ext uri="{BB962C8B-B14F-4D97-AF65-F5344CB8AC3E}">
        <p14:creationId xmlns:p14="http://schemas.microsoft.com/office/powerpoint/2010/main" val="11910660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9355EF-4B7F-42E4-B840-8E2C926BFA98}"/>
              </a:ext>
            </a:extLst>
          </p:cNvPr>
          <p:cNvPicPr>
            <a:picLocks noChangeAspect="1"/>
          </p:cNvPicPr>
          <p:nvPr/>
        </p:nvPicPr>
        <p:blipFill rotWithShape="1">
          <a:blip r:embed="rId2"/>
          <a:srcRect r="32097"/>
          <a:stretch/>
        </p:blipFill>
        <p:spPr>
          <a:xfrm>
            <a:off x="0" y="0"/>
            <a:ext cx="8619601" cy="6858000"/>
          </a:xfrm>
          <a:prstGeom prst="rect">
            <a:avLst/>
          </a:prstGeom>
        </p:spPr>
      </p:pic>
      <p:pic>
        <p:nvPicPr>
          <p:cNvPr id="4" name="Picture 3">
            <a:extLst>
              <a:ext uri="{FF2B5EF4-FFF2-40B4-BE49-F238E27FC236}">
                <a16:creationId xmlns:a16="http://schemas.microsoft.com/office/drawing/2014/main" id="{7E47D5B3-6053-43E3-BA73-D84A5E92486B}"/>
              </a:ext>
            </a:extLst>
          </p:cNvPr>
          <p:cNvPicPr>
            <a:picLocks noChangeAspect="1"/>
          </p:cNvPicPr>
          <p:nvPr/>
        </p:nvPicPr>
        <p:blipFill>
          <a:blip r:embed="rId3"/>
          <a:stretch>
            <a:fillRect/>
          </a:stretch>
        </p:blipFill>
        <p:spPr>
          <a:xfrm>
            <a:off x="1440860" y="2215004"/>
            <a:ext cx="4644487" cy="767350"/>
          </a:xfrm>
          <a:prstGeom prst="rect">
            <a:avLst/>
          </a:prstGeom>
        </p:spPr>
      </p:pic>
    </p:spTree>
    <p:extLst>
      <p:ext uri="{BB962C8B-B14F-4D97-AF65-F5344CB8AC3E}">
        <p14:creationId xmlns:p14="http://schemas.microsoft.com/office/powerpoint/2010/main" val="29866390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8831B6-D5C7-47B4-B67C-D68079900E3E}"/>
              </a:ext>
            </a:extLst>
          </p:cNvPr>
          <p:cNvPicPr>
            <a:picLocks noChangeAspect="1"/>
          </p:cNvPicPr>
          <p:nvPr/>
        </p:nvPicPr>
        <p:blipFill>
          <a:blip r:embed="rId2"/>
          <a:stretch>
            <a:fillRect/>
          </a:stretch>
        </p:blipFill>
        <p:spPr>
          <a:xfrm>
            <a:off x="689195" y="185224"/>
            <a:ext cx="5688826" cy="5751341"/>
          </a:xfrm>
          <a:prstGeom prst="rect">
            <a:avLst/>
          </a:prstGeom>
        </p:spPr>
      </p:pic>
    </p:spTree>
    <p:extLst>
      <p:ext uri="{BB962C8B-B14F-4D97-AF65-F5344CB8AC3E}">
        <p14:creationId xmlns:p14="http://schemas.microsoft.com/office/powerpoint/2010/main" val="1262832391"/>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5199</TotalTime>
  <Words>10</Words>
  <Application>Microsoft Office PowerPoint</Application>
  <PresentationFormat>Custom</PresentationFormat>
  <Paragraphs>7</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515</cp:revision>
  <dcterms:created xsi:type="dcterms:W3CDTF">2012-02-07T06:07:07Z</dcterms:created>
  <dcterms:modified xsi:type="dcterms:W3CDTF">2017-11-23T18:14:23Z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