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27"/>
  </p:notesMasterIdLst>
  <p:handoutMasterIdLst>
    <p:handoutMasterId r:id="rId28"/>
  </p:handoutMasterIdLst>
  <p:sldIdLst>
    <p:sldId id="448" r:id="rId6"/>
    <p:sldId id="665" r:id="rId7"/>
    <p:sldId id="666" r:id="rId8"/>
    <p:sldId id="692" r:id="rId9"/>
    <p:sldId id="693" r:id="rId10"/>
    <p:sldId id="694" r:id="rId11"/>
    <p:sldId id="695" r:id="rId12"/>
    <p:sldId id="696" r:id="rId13"/>
    <p:sldId id="697" r:id="rId14"/>
    <p:sldId id="686" r:id="rId15"/>
    <p:sldId id="687" r:id="rId16"/>
    <p:sldId id="688" r:id="rId17"/>
    <p:sldId id="689" r:id="rId18"/>
    <p:sldId id="690" r:id="rId19"/>
    <p:sldId id="691" r:id="rId20"/>
    <p:sldId id="664" r:id="rId21"/>
    <p:sldId id="698" r:id="rId22"/>
    <p:sldId id="699" r:id="rId23"/>
    <p:sldId id="700" r:id="rId24"/>
    <p:sldId id="701" r:id="rId25"/>
    <p:sldId id="702" r:id="rId2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979"/>
    <a:srgbClr val="FFFFFF"/>
    <a:srgbClr val="EE8200"/>
    <a:srgbClr val="00AEEF"/>
    <a:srgbClr val="FBFBFB"/>
    <a:srgbClr val="000000"/>
    <a:srgbClr val="929292"/>
    <a:srgbClr val="4D4D4D"/>
    <a:srgbClr val="F28500"/>
    <a:srgbClr val="83B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18" autoAdjust="0"/>
    <p:restoredTop sz="94055" autoAdjust="0"/>
  </p:normalViewPr>
  <p:slideViewPr>
    <p:cSldViewPr snapToGrid="0">
      <p:cViewPr varScale="1">
        <p:scale>
          <a:sx n="69" d="100"/>
          <a:sy n="69" d="100"/>
        </p:scale>
        <p:origin x="516" y="72"/>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10/7/2017</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10/7/2017</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7480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 id="2147483775"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p:cNvSpPr/>
          <p:nvPr/>
        </p:nvSpPr>
        <p:spPr bwMode="auto">
          <a:xfrm>
            <a:off x="169818" y="214953"/>
            <a:ext cx="11812676" cy="814863"/>
          </a:xfrm>
          <a:prstGeom prst="rect">
            <a:avLst/>
          </a:prstGeom>
          <a:solidFill>
            <a:schemeClr val="bg2">
              <a:lumMod val="2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p:cNvSpPr txBox="1">
            <a:spLocks/>
          </p:cNvSpPr>
          <p:nvPr/>
        </p:nvSpPr>
        <p:spPr>
          <a:xfrm>
            <a:off x="410895" y="297074"/>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b="0">
                <a:solidFill>
                  <a:schemeClr val="bg1">
                    <a:lumMod val="95000"/>
                  </a:schemeClr>
                </a:solidFill>
                <a:latin typeface="Segoe UI Light" pitchFamily="34" charset="0"/>
              </a:rPr>
              <a:t>PROXY </a:t>
            </a:r>
            <a:r>
              <a:rPr lang="en-US" sz="4000" b="0" dirty="0">
                <a:solidFill>
                  <a:schemeClr val="bg1">
                    <a:lumMod val="95000"/>
                  </a:schemeClr>
                </a:solidFill>
                <a:latin typeface="Segoe UI Light" pitchFamily="34" charset="0"/>
              </a:rPr>
              <a:t>Pattern</a:t>
            </a:r>
          </a:p>
        </p:txBody>
      </p:sp>
      <p:sp>
        <p:nvSpPr>
          <p:cNvPr id="4" name="TextBox 3"/>
          <p:cNvSpPr txBox="1"/>
          <p:nvPr/>
        </p:nvSpPr>
        <p:spPr>
          <a:xfrm>
            <a:off x="300448" y="1319348"/>
            <a:ext cx="11064239" cy="3323987"/>
          </a:xfrm>
          <a:prstGeom prst="rect">
            <a:avLst/>
          </a:prstGeom>
          <a:noFill/>
        </p:spPr>
        <p:txBody>
          <a:bodyPr wrap="square" lIns="0" tIns="0" rIns="0" bIns="0" rtlCol="0">
            <a:spAutoFit/>
          </a:bodyPr>
          <a:lstStyle/>
          <a:p>
            <a:r>
              <a:rPr lang="en-US" sz="3600" dirty="0"/>
              <a:t>The whole idea of a proxy pattern is to have a local module that will mimic the functionality of the real module. This way the application will deal with this local module as if it only contains the real functionality. All the logic for communicating to the remote module can be put inside this local module i.e. Proxy.</a:t>
            </a:r>
            <a:endParaRPr lang="en-IN" sz="28700" dirty="0">
              <a:gradFill>
                <a:gsLst>
                  <a:gs pos="0">
                    <a:schemeClr val="tx1">
                      <a:lumMod val="75000"/>
                      <a:lumOff val="25000"/>
                    </a:schemeClr>
                  </a:gs>
                  <a:gs pos="80000">
                    <a:schemeClr val="tx1">
                      <a:lumMod val="65000"/>
                      <a:lumOff val="35000"/>
                    </a:schemeClr>
                  </a:gs>
                </a:gsLst>
                <a:lin ang="16200000" scaled="0"/>
              </a:gradFill>
              <a:latin typeface="+mj-lt"/>
            </a:endParaRPr>
          </a:p>
        </p:txBody>
      </p:sp>
      <p:sp>
        <p:nvSpPr>
          <p:cNvPr id="5" name="TextBox 4"/>
          <p:cNvSpPr txBox="1"/>
          <p:nvPr/>
        </p:nvSpPr>
        <p:spPr>
          <a:xfrm>
            <a:off x="261259" y="4932867"/>
            <a:ext cx="11103428" cy="984885"/>
          </a:xfrm>
          <a:prstGeom prst="rect">
            <a:avLst/>
          </a:prstGeom>
          <a:noFill/>
        </p:spPr>
        <p:txBody>
          <a:bodyPr wrap="square" lIns="0" tIns="0" rIns="0" bIns="0" rtlCol="0">
            <a:spAutoFit/>
          </a:bodyPr>
          <a:lstStyle/>
          <a:p>
            <a:r>
              <a:rPr lang="en-US" sz="3200" dirty="0">
                <a:solidFill>
                  <a:srgbClr val="FF0000"/>
                </a:solidFill>
              </a:rPr>
              <a:t>proxy pattern </a:t>
            </a:r>
            <a:r>
              <a:rPr lang="en-US" sz="3200" i="1" dirty="0">
                <a:solidFill>
                  <a:srgbClr val="FF0000"/>
                </a:solidFill>
              </a:rPr>
              <a:t>Provides a surrogate or placeholder for another object to control access to it</a:t>
            </a:r>
            <a:endParaRPr lang="en-IN" sz="23900" dirty="0">
              <a:solidFill>
                <a:srgbClr val="FF0000"/>
              </a:solidFill>
              <a:latin typeface="+mj-lt"/>
            </a:endParaRPr>
          </a:p>
        </p:txBody>
      </p:sp>
    </p:spTree>
    <p:extLst>
      <p:ext uri="{BB962C8B-B14F-4D97-AF65-F5344CB8AC3E}">
        <p14:creationId xmlns:p14="http://schemas.microsoft.com/office/powerpoint/2010/main" val="21978281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831132-E867-412F-B12F-2D37D2795C0B}"/>
              </a:ext>
            </a:extLst>
          </p:cNvPr>
          <p:cNvPicPr>
            <a:picLocks noChangeAspect="1"/>
          </p:cNvPicPr>
          <p:nvPr/>
        </p:nvPicPr>
        <p:blipFill>
          <a:blip r:embed="rId2"/>
          <a:stretch>
            <a:fillRect/>
          </a:stretch>
        </p:blipFill>
        <p:spPr>
          <a:xfrm>
            <a:off x="520555" y="0"/>
            <a:ext cx="7128556" cy="6858000"/>
          </a:xfrm>
          <a:prstGeom prst="rect">
            <a:avLst/>
          </a:prstGeom>
        </p:spPr>
      </p:pic>
    </p:spTree>
    <p:extLst>
      <p:ext uri="{BB962C8B-B14F-4D97-AF65-F5344CB8AC3E}">
        <p14:creationId xmlns:p14="http://schemas.microsoft.com/office/powerpoint/2010/main" val="283666104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9B1A22-317D-4D55-A270-E120F229D59C}"/>
              </a:ext>
            </a:extLst>
          </p:cNvPr>
          <p:cNvSpPr txBox="1"/>
          <p:nvPr/>
        </p:nvSpPr>
        <p:spPr>
          <a:xfrm>
            <a:off x="1108364" y="942109"/>
            <a:ext cx="4641976" cy="615553"/>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Now let’s create client</a:t>
            </a:r>
          </a:p>
        </p:txBody>
      </p:sp>
    </p:spTree>
    <p:extLst>
      <p:ext uri="{BB962C8B-B14F-4D97-AF65-F5344CB8AC3E}">
        <p14:creationId xmlns:p14="http://schemas.microsoft.com/office/powerpoint/2010/main" val="102494632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D0E940B-BA03-4CA8-B734-3173EF1A7851}"/>
              </a:ext>
            </a:extLst>
          </p:cNvPr>
          <p:cNvPicPr>
            <a:picLocks noChangeAspect="1"/>
          </p:cNvPicPr>
          <p:nvPr/>
        </p:nvPicPr>
        <p:blipFill>
          <a:blip r:embed="rId2"/>
          <a:stretch>
            <a:fillRect/>
          </a:stretch>
        </p:blipFill>
        <p:spPr>
          <a:xfrm>
            <a:off x="423140" y="281853"/>
            <a:ext cx="11189557" cy="6299056"/>
          </a:xfrm>
          <a:prstGeom prst="rect">
            <a:avLst/>
          </a:prstGeom>
        </p:spPr>
      </p:pic>
    </p:spTree>
    <p:extLst>
      <p:ext uri="{BB962C8B-B14F-4D97-AF65-F5344CB8AC3E}">
        <p14:creationId xmlns:p14="http://schemas.microsoft.com/office/powerpoint/2010/main" val="217028341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7A4FBC4-56F6-4939-B056-E8AD895F0378}"/>
              </a:ext>
            </a:extLst>
          </p:cNvPr>
          <p:cNvPicPr>
            <a:picLocks noChangeAspect="1"/>
          </p:cNvPicPr>
          <p:nvPr/>
        </p:nvPicPr>
        <p:blipFill rotWithShape="1">
          <a:blip r:embed="rId2"/>
          <a:srcRect l="52400" t="8252" b="18764"/>
          <a:stretch/>
        </p:blipFill>
        <p:spPr>
          <a:xfrm>
            <a:off x="1177636" y="152400"/>
            <a:ext cx="7148946" cy="6162726"/>
          </a:xfrm>
          <a:prstGeom prst="rect">
            <a:avLst/>
          </a:prstGeom>
        </p:spPr>
      </p:pic>
    </p:spTree>
    <p:extLst>
      <p:ext uri="{BB962C8B-B14F-4D97-AF65-F5344CB8AC3E}">
        <p14:creationId xmlns:p14="http://schemas.microsoft.com/office/powerpoint/2010/main" val="332501830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916F33-CC08-4F0D-B2C5-E418C2B4FEAD}"/>
              </a:ext>
            </a:extLst>
          </p:cNvPr>
          <p:cNvPicPr>
            <a:picLocks noChangeAspect="1"/>
          </p:cNvPicPr>
          <p:nvPr/>
        </p:nvPicPr>
        <p:blipFill rotWithShape="1">
          <a:blip r:embed="rId2"/>
          <a:srcRect r="40780" b="27862"/>
          <a:stretch/>
        </p:blipFill>
        <p:spPr>
          <a:xfrm>
            <a:off x="360217" y="279656"/>
            <a:ext cx="9310256" cy="6376270"/>
          </a:xfrm>
          <a:prstGeom prst="rect">
            <a:avLst/>
          </a:prstGeom>
        </p:spPr>
      </p:pic>
      <p:pic>
        <p:nvPicPr>
          <p:cNvPr id="3" name="Picture 2">
            <a:extLst>
              <a:ext uri="{FF2B5EF4-FFF2-40B4-BE49-F238E27FC236}">
                <a16:creationId xmlns:a16="http://schemas.microsoft.com/office/drawing/2014/main" id="{BCE19EDC-AAE4-48AA-9707-E069812509E5}"/>
              </a:ext>
            </a:extLst>
          </p:cNvPr>
          <p:cNvPicPr>
            <a:picLocks noChangeAspect="1"/>
          </p:cNvPicPr>
          <p:nvPr/>
        </p:nvPicPr>
        <p:blipFill>
          <a:blip r:embed="rId3"/>
          <a:stretch>
            <a:fillRect/>
          </a:stretch>
        </p:blipFill>
        <p:spPr>
          <a:xfrm>
            <a:off x="5343669" y="1800658"/>
            <a:ext cx="1390650" cy="1400175"/>
          </a:xfrm>
          <a:prstGeom prst="rect">
            <a:avLst/>
          </a:prstGeom>
        </p:spPr>
      </p:pic>
    </p:spTree>
    <p:extLst>
      <p:ext uri="{BB962C8B-B14F-4D97-AF65-F5344CB8AC3E}">
        <p14:creationId xmlns:p14="http://schemas.microsoft.com/office/powerpoint/2010/main" val="75976111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DD679D-B038-4240-9CCD-18EA5A5706FD}"/>
              </a:ext>
            </a:extLst>
          </p:cNvPr>
          <p:cNvPicPr>
            <a:picLocks noChangeAspect="1"/>
          </p:cNvPicPr>
          <p:nvPr/>
        </p:nvPicPr>
        <p:blipFill>
          <a:blip r:embed="rId2"/>
          <a:stretch>
            <a:fillRect/>
          </a:stretch>
        </p:blipFill>
        <p:spPr>
          <a:xfrm>
            <a:off x="214024" y="112568"/>
            <a:ext cx="10326432" cy="6385214"/>
          </a:xfrm>
          <a:prstGeom prst="rect">
            <a:avLst/>
          </a:prstGeom>
        </p:spPr>
      </p:pic>
    </p:spTree>
    <p:extLst>
      <p:ext uri="{BB962C8B-B14F-4D97-AF65-F5344CB8AC3E}">
        <p14:creationId xmlns:p14="http://schemas.microsoft.com/office/powerpoint/2010/main" val="262544873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1B307E-0476-466F-9619-823A5C9F75DE}"/>
              </a:ext>
            </a:extLst>
          </p:cNvPr>
          <p:cNvPicPr>
            <a:picLocks noChangeAspect="1"/>
          </p:cNvPicPr>
          <p:nvPr/>
        </p:nvPicPr>
        <p:blipFill>
          <a:blip r:embed="rId2"/>
          <a:stretch>
            <a:fillRect/>
          </a:stretch>
        </p:blipFill>
        <p:spPr>
          <a:xfrm>
            <a:off x="298016" y="196561"/>
            <a:ext cx="6407584" cy="6341299"/>
          </a:xfrm>
          <a:prstGeom prst="rect">
            <a:avLst/>
          </a:prstGeom>
        </p:spPr>
      </p:pic>
    </p:spTree>
    <p:extLst>
      <p:ext uri="{BB962C8B-B14F-4D97-AF65-F5344CB8AC3E}">
        <p14:creationId xmlns:p14="http://schemas.microsoft.com/office/powerpoint/2010/main" val="221786723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BC0269-6A85-420C-889C-462860CFA5E8}"/>
              </a:ext>
            </a:extLst>
          </p:cNvPr>
          <p:cNvPicPr>
            <a:picLocks noChangeAspect="1"/>
          </p:cNvPicPr>
          <p:nvPr/>
        </p:nvPicPr>
        <p:blipFill>
          <a:blip r:embed="rId2"/>
          <a:stretch>
            <a:fillRect/>
          </a:stretch>
        </p:blipFill>
        <p:spPr>
          <a:xfrm>
            <a:off x="179387" y="224703"/>
            <a:ext cx="9739070" cy="4499697"/>
          </a:xfrm>
          <a:prstGeom prst="rect">
            <a:avLst/>
          </a:prstGeom>
        </p:spPr>
      </p:pic>
    </p:spTree>
    <p:extLst>
      <p:ext uri="{BB962C8B-B14F-4D97-AF65-F5344CB8AC3E}">
        <p14:creationId xmlns:p14="http://schemas.microsoft.com/office/powerpoint/2010/main" val="281400694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3DD0E9-3168-40EC-BAF6-7A767E9D55C5}"/>
              </a:ext>
            </a:extLst>
          </p:cNvPr>
          <p:cNvPicPr>
            <a:picLocks noChangeAspect="1"/>
          </p:cNvPicPr>
          <p:nvPr/>
        </p:nvPicPr>
        <p:blipFill>
          <a:blip r:embed="rId2"/>
          <a:stretch>
            <a:fillRect/>
          </a:stretch>
        </p:blipFill>
        <p:spPr>
          <a:xfrm>
            <a:off x="358197" y="182274"/>
            <a:ext cx="6871411" cy="6467908"/>
          </a:xfrm>
          <a:prstGeom prst="rect">
            <a:avLst/>
          </a:prstGeom>
        </p:spPr>
      </p:pic>
    </p:spTree>
    <p:extLst>
      <p:ext uri="{BB962C8B-B14F-4D97-AF65-F5344CB8AC3E}">
        <p14:creationId xmlns:p14="http://schemas.microsoft.com/office/powerpoint/2010/main" val="328538924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96AB23-9361-4050-A50E-A73D298F655B}"/>
              </a:ext>
            </a:extLst>
          </p:cNvPr>
          <p:cNvPicPr>
            <a:picLocks noChangeAspect="1"/>
          </p:cNvPicPr>
          <p:nvPr/>
        </p:nvPicPr>
        <p:blipFill>
          <a:blip r:embed="rId2"/>
          <a:stretch>
            <a:fillRect/>
          </a:stretch>
        </p:blipFill>
        <p:spPr>
          <a:xfrm>
            <a:off x="462106" y="120361"/>
            <a:ext cx="6059131" cy="6349711"/>
          </a:xfrm>
          <a:prstGeom prst="rect">
            <a:avLst/>
          </a:prstGeom>
        </p:spPr>
      </p:pic>
    </p:spTree>
    <p:extLst>
      <p:ext uri="{BB962C8B-B14F-4D97-AF65-F5344CB8AC3E}">
        <p14:creationId xmlns:p14="http://schemas.microsoft.com/office/powerpoint/2010/main" val="22405317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FF749A-7C0C-40D1-B18D-7C0AA966BE58}"/>
              </a:ext>
            </a:extLst>
          </p:cNvPr>
          <p:cNvPicPr>
            <a:picLocks noChangeAspect="1"/>
          </p:cNvPicPr>
          <p:nvPr/>
        </p:nvPicPr>
        <p:blipFill>
          <a:blip r:embed="rId2"/>
          <a:stretch>
            <a:fillRect/>
          </a:stretch>
        </p:blipFill>
        <p:spPr>
          <a:xfrm>
            <a:off x="232206" y="186169"/>
            <a:ext cx="10395403" cy="6436303"/>
          </a:xfrm>
          <a:prstGeom prst="rect">
            <a:avLst/>
          </a:prstGeom>
        </p:spPr>
      </p:pic>
    </p:spTree>
    <p:extLst>
      <p:ext uri="{BB962C8B-B14F-4D97-AF65-F5344CB8AC3E}">
        <p14:creationId xmlns:p14="http://schemas.microsoft.com/office/powerpoint/2010/main" val="62474323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637736C-A199-4497-8848-302A5537A4E4}"/>
              </a:ext>
            </a:extLst>
          </p:cNvPr>
          <p:cNvPicPr>
            <a:picLocks noChangeAspect="1"/>
          </p:cNvPicPr>
          <p:nvPr/>
        </p:nvPicPr>
        <p:blipFill>
          <a:blip r:embed="rId2"/>
          <a:stretch>
            <a:fillRect/>
          </a:stretch>
        </p:blipFill>
        <p:spPr>
          <a:xfrm>
            <a:off x="528347" y="201323"/>
            <a:ext cx="7435639" cy="6144059"/>
          </a:xfrm>
          <a:prstGeom prst="rect">
            <a:avLst/>
          </a:prstGeom>
        </p:spPr>
      </p:pic>
    </p:spTree>
    <p:extLst>
      <p:ext uri="{BB962C8B-B14F-4D97-AF65-F5344CB8AC3E}">
        <p14:creationId xmlns:p14="http://schemas.microsoft.com/office/powerpoint/2010/main" val="51898262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38500B-9A9C-4A0B-9168-DBA371E49649}"/>
              </a:ext>
            </a:extLst>
          </p:cNvPr>
          <p:cNvPicPr>
            <a:picLocks noChangeAspect="1"/>
          </p:cNvPicPr>
          <p:nvPr/>
        </p:nvPicPr>
        <p:blipFill>
          <a:blip r:embed="rId2"/>
          <a:stretch>
            <a:fillRect/>
          </a:stretch>
        </p:blipFill>
        <p:spPr>
          <a:xfrm>
            <a:off x="353002" y="0"/>
            <a:ext cx="10472692" cy="6317673"/>
          </a:xfrm>
          <a:prstGeom prst="rect">
            <a:avLst/>
          </a:prstGeom>
        </p:spPr>
      </p:pic>
    </p:spTree>
    <p:extLst>
      <p:ext uri="{BB962C8B-B14F-4D97-AF65-F5344CB8AC3E}">
        <p14:creationId xmlns:p14="http://schemas.microsoft.com/office/powerpoint/2010/main" val="236416033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788F0C-53FF-4D78-941D-64D4CE6E40B1}"/>
              </a:ext>
            </a:extLst>
          </p:cNvPr>
          <p:cNvPicPr>
            <a:picLocks noChangeAspect="1"/>
          </p:cNvPicPr>
          <p:nvPr/>
        </p:nvPicPr>
        <p:blipFill>
          <a:blip r:embed="rId2"/>
          <a:stretch>
            <a:fillRect/>
          </a:stretch>
        </p:blipFill>
        <p:spPr>
          <a:xfrm>
            <a:off x="297583" y="246351"/>
            <a:ext cx="10082688" cy="6265285"/>
          </a:xfrm>
          <a:prstGeom prst="rect">
            <a:avLst/>
          </a:prstGeom>
        </p:spPr>
      </p:pic>
    </p:spTree>
    <p:extLst>
      <p:ext uri="{BB962C8B-B14F-4D97-AF65-F5344CB8AC3E}">
        <p14:creationId xmlns:p14="http://schemas.microsoft.com/office/powerpoint/2010/main" val="22513435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12449AC-4F0E-402D-8A1C-3B652103ED18}"/>
              </a:ext>
            </a:extLst>
          </p:cNvPr>
          <p:cNvPicPr>
            <a:picLocks noChangeAspect="1"/>
          </p:cNvPicPr>
          <p:nvPr/>
        </p:nvPicPr>
        <p:blipFill>
          <a:blip r:embed="rId2"/>
          <a:stretch>
            <a:fillRect/>
          </a:stretch>
        </p:blipFill>
        <p:spPr>
          <a:xfrm>
            <a:off x="356033" y="191798"/>
            <a:ext cx="5851738" cy="6416820"/>
          </a:xfrm>
          <a:prstGeom prst="rect">
            <a:avLst/>
          </a:prstGeom>
        </p:spPr>
      </p:pic>
    </p:spTree>
    <p:extLst>
      <p:ext uri="{BB962C8B-B14F-4D97-AF65-F5344CB8AC3E}">
        <p14:creationId xmlns:p14="http://schemas.microsoft.com/office/powerpoint/2010/main" val="103319113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0D60ECF-5226-4D43-A427-A4A823B4ACD7}"/>
              </a:ext>
            </a:extLst>
          </p:cNvPr>
          <p:cNvPicPr>
            <a:picLocks noChangeAspect="1"/>
          </p:cNvPicPr>
          <p:nvPr/>
        </p:nvPicPr>
        <p:blipFill>
          <a:blip r:embed="rId2"/>
          <a:stretch>
            <a:fillRect/>
          </a:stretch>
        </p:blipFill>
        <p:spPr>
          <a:xfrm>
            <a:off x="204497" y="172316"/>
            <a:ext cx="10484909" cy="6491720"/>
          </a:xfrm>
          <a:prstGeom prst="rect">
            <a:avLst/>
          </a:prstGeom>
        </p:spPr>
      </p:pic>
    </p:spTree>
    <p:extLst>
      <p:ext uri="{BB962C8B-B14F-4D97-AF65-F5344CB8AC3E}">
        <p14:creationId xmlns:p14="http://schemas.microsoft.com/office/powerpoint/2010/main" val="316218840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1528B2-0196-4F07-8B42-49A6BA047CD7}"/>
              </a:ext>
            </a:extLst>
          </p:cNvPr>
          <p:cNvPicPr>
            <a:picLocks noChangeAspect="1"/>
          </p:cNvPicPr>
          <p:nvPr/>
        </p:nvPicPr>
        <p:blipFill>
          <a:blip r:embed="rId2"/>
          <a:stretch>
            <a:fillRect/>
          </a:stretch>
        </p:blipFill>
        <p:spPr>
          <a:xfrm>
            <a:off x="375949" y="122092"/>
            <a:ext cx="5248996" cy="6653333"/>
          </a:xfrm>
          <a:prstGeom prst="rect">
            <a:avLst/>
          </a:prstGeom>
        </p:spPr>
      </p:pic>
    </p:spTree>
    <p:extLst>
      <p:ext uri="{BB962C8B-B14F-4D97-AF65-F5344CB8AC3E}">
        <p14:creationId xmlns:p14="http://schemas.microsoft.com/office/powerpoint/2010/main" val="99564245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1DC04D-97F5-41E4-B9BE-655674DB2025}"/>
              </a:ext>
            </a:extLst>
          </p:cNvPr>
          <p:cNvSpPr txBox="1"/>
          <p:nvPr/>
        </p:nvSpPr>
        <p:spPr>
          <a:xfrm>
            <a:off x="1066800" y="1080655"/>
            <a:ext cx="10334625" cy="1846659"/>
          </a:xfrm>
          <a:prstGeom prst="rect">
            <a:avLst/>
          </a:prstGeom>
          <a:noFill/>
        </p:spPr>
        <p:txBody>
          <a:bodyPr wrap="squar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Now if we want that this server application can </a:t>
            </a:r>
          </a:p>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Communicate with client application then first we need to provide that logic in main method</a:t>
            </a:r>
          </a:p>
        </p:txBody>
      </p:sp>
    </p:spTree>
    <p:extLst>
      <p:ext uri="{BB962C8B-B14F-4D97-AF65-F5344CB8AC3E}">
        <p14:creationId xmlns:p14="http://schemas.microsoft.com/office/powerpoint/2010/main" val="252430978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F675AA3-D3B7-46D7-9361-6DF997B9EF06}"/>
              </a:ext>
            </a:extLst>
          </p:cNvPr>
          <p:cNvPicPr>
            <a:picLocks noChangeAspect="1"/>
          </p:cNvPicPr>
          <p:nvPr/>
        </p:nvPicPr>
        <p:blipFill>
          <a:blip r:embed="rId2"/>
          <a:stretch>
            <a:fillRect/>
          </a:stretch>
        </p:blipFill>
        <p:spPr>
          <a:xfrm>
            <a:off x="524018" y="303067"/>
            <a:ext cx="8981067" cy="4352059"/>
          </a:xfrm>
          <a:prstGeom prst="rect">
            <a:avLst/>
          </a:prstGeom>
        </p:spPr>
      </p:pic>
    </p:spTree>
    <p:extLst>
      <p:ext uri="{BB962C8B-B14F-4D97-AF65-F5344CB8AC3E}">
        <p14:creationId xmlns:p14="http://schemas.microsoft.com/office/powerpoint/2010/main" val="39489912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89DC61-B202-492C-B7BC-C6DB927CF873}"/>
              </a:ext>
            </a:extLst>
          </p:cNvPr>
          <p:cNvPicPr>
            <a:picLocks noChangeAspect="1"/>
          </p:cNvPicPr>
          <p:nvPr/>
        </p:nvPicPr>
        <p:blipFill>
          <a:blip r:embed="rId2"/>
          <a:stretch>
            <a:fillRect/>
          </a:stretch>
        </p:blipFill>
        <p:spPr>
          <a:xfrm>
            <a:off x="187180" y="247650"/>
            <a:ext cx="6463002" cy="5991250"/>
          </a:xfrm>
          <a:prstGeom prst="rect">
            <a:avLst/>
          </a:prstGeom>
        </p:spPr>
      </p:pic>
    </p:spTree>
    <p:extLst>
      <p:ext uri="{BB962C8B-B14F-4D97-AF65-F5344CB8AC3E}">
        <p14:creationId xmlns:p14="http://schemas.microsoft.com/office/powerpoint/2010/main" val="2608374470"/>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schemas.microsoft.com/sharepoint/v3"/>
    <ds:schemaRef ds:uri="http://www.w3.org/XML/1998/namespace"/>
    <ds:schemaRef ds:uri="http://schemas.microsoft.com/office/2006/documentManagement/types"/>
    <ds:schemaRef ds:uri="http://purl.org/dc/elements/1.1/"/>
    <ds:schemaRef ds:uri="http://schemas.microsoft.com/office/infopath/2007/PartnerControls"/>
    <ds:schemaRef ds:uri="c6bb9d19-7926-47a4-9d93-93d54014735c"/>
    <ds:schemaRef ds:uri="2295e2e7-0eeb-498e-8716-217bb2ee6ee3"/>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4922</TotalTime>
  <Words>65</Words>
  <Application>Microsoft Office PowerPoint</Application>
  <PresentationFormat>Custom</PresentationFormat>
  <Paragraphs>6</Paragraphs>
  <Slides>21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Arial</vt:lpstr>
      <vt:lpstr>Segoe UI</vt:lpstr>
      <vt:lpstr>Segoe UI 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Success Warrior</cp:lastModifiedBy>
  <cp:revision>491</cp:revision>
  <dcterms:created xsi:type="dcterms:W3CDTF">2012-02-07T06:07:07Z</dcterms:created>
  <dcterms:modified xsi:type="dcterms:W3CDTF">2017-10-07T08:19:31Z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