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46"/>
  </p:notesMasterIdLst>
  <p:handoutMasterIdLst>
    <p:handoutMasterId r:id="rId47"/>
  </p:handoutMasterIdLst>
  <p:sldIdLst>
    <p:sldId id="448" r:id="rId6"/>
    <p:sldId id="665" r:id="rId7"/>
    <p:sldId id="666" r:id="rId8"/>
    <p:sldId id="667" r:id="rId9"/>
    <p:sldId id="668" r:id="rId10"/>
    <p:sldId id="669" r:id="rId11"/>
    <p:sldId id="670" r:id="rId12"/>
    <p:sldId id="671" r:id="rId13"/>
    <p:sldId id="672" r:id="rId14"/>
    <p:sldId id="673" r:id="rId15"/>
    <p:sldId id="674" r:id="rId16"/>
    <p:sldId id="675" r:id="rId17"/>
    <p:sldId id="676" r:id="rId18"/>
    <p:sldId id="677" r:id="rId19"/>
    <p:sldId id="678" r:id="rId20"/>
    <p:sldId id="679" r:id="rId21"/>
    <p:sldId id="680" r:id="rId22"/>
    <p:sldId id="681" r:id="rId23"/>
    <p:sldId id="682" r:id="rId24"/>
    <p:sldId id="683" r:id="rId25"/>
    <p:sldId id="684" r:id="rId26"/>
    <p:sldId id="685" r:id="rId27"/>
    <p:sldId id="686" r:id="rId28"/>
    <p:sldId id="687" r:id="rId29"/>
    <p:sldId id="688" r:id="rId30"/>
    <p:sldId id="689" r:id="rId31"/>
    <p:sldId id="690" r:id="rId32"/>
    <p:sldId id="691" r:id="rId33"/>
    <p:sldId id="692" r:id="rId34"/>
    <p:sldId id="693" r:id="rId35"/>
    <p:sldId id="694" r:id="rId36"/>
    <p:sldId id="695" r:id="rId37"/>
    <p:sldId id="696" r:id="rId38"/>
    <p:sldId id="697" r:id="rId39"/>
    <p:sldId id="698" r:id="rId40"/>
    <p:sldId id="699" r:id="rId41"/>
    <p:sldId id="700" r:id="rId42"/>
    <p:sldId id="701" r:id="rId43"/>
    <p:sldId id="702" r:id="rId44"/>
    <p:sldId id="703" r:id="rId4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8" autoAdjust="0"/>
    <p:restoredTop sz="94055" autoAdjust="0"/>
  </p:normalViewPr>
  <p:slideViewPr>
    <p:cSldViewPr snapToGrid="0">
      <p:cViewPr varScale="1">
        <p:scale>
          <a:sx n="68" d="100"/>
          <a:sy n="68" d="100"/>
        </p:scale>
        <p:origin x="558" y="6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11/24/2017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11/24/2017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REPOSITORY Pattern</a:t>
            </a:r>
          </a:p>
        </p:txBody>
      </p:sp>
      <p:sp>
        <p:nvSpPr>
          <p:cNvPr id="4" name="TextBox 3"/>
          <p:cNvSpPr txBox="1"/>
          <p:nvPr/>
        </p:nvSpPr>
        <p:spPr>
          <a:xfrm>
            <a:off x="300448" y="1319348"/>
            <a:ext cx="11064239" cy="1846659"/>
          </a:xfrm>
          <a:prstGeom prst="rect">
            <a:avLst/>
          </a:prstGeom>
          <a:noFill/>
        </p:spPr>
        <p:txBody>
          <a:bodyPr wrap="square" lIns="0" tIns="0" rIns="0" bIns="0" rtlCol="0">
            <a:spAutoFit/>
          </a:bodyPr>
          <a:lstStyle/>
          <a:p>
            <a:r>
              <a:rPr lang="en-IN" sz="4000" dirty="0">
                <a:latin typeface="+mj-lt"/>
              </a:rPr>
              <a:t>The Repository pattern implements separation of concerns by abstracting the </a:t>
            </a:r>
            <a:r>
              <a:rPr lang="en-IN" sz="4000" dirty="0">
                <a:solidFill>
                  <a:srgbClr val="FF0000"/>
                </a:solidFill>
                <a:latin typeface="+mj-lt"/>
              </a:rPr>
              <a:t>data persistence logic </a:t>
            </a:r>
            <a:r>
              <a:rPr lang="en-IN" sz="4000" dirty="0">
                <a:latin typeface="+mj-lt"/>
              </a:rPr>
              <a:t>in your applications</a:t>
            </a:r>
          </a:p>
        </p:txBody>
      </p:sp>
      <p:sp>
        <p:nvSpPr>
          <p:cNvPr id="5" name="TextBox 4"/>
          <p:cNvSpPr txBox="1"/>
          <p:nvPr/>
        </p:nvSpPr>
        <p:spPr>
          <a:xfrm>
            <a:off x="300448" y="3420009"/>
            <a:ext cx="11103428" cy="1107996"/>
          </a:xfrm>
          <a:prstGeom prst="rect">
            <a:avLst/>
          </a:prstGeom>
          <a:noFill/>
        </p:spPr>
        <p:txBody>
          <a:bodyPr wrap="square" lIns="0" tIns="0" rIns="0" bIns="0" rtlCol="0">
            <a:spAutoFit/>
          </a:bodyPr>
          <a:lstStyle/>
          <a:p>
            <a:r>
              <a:rPr lang="en-IN" sz="3600" dirty="0">
                <a:latin typeface="+mj-lt"/>
              </a:rPr>
              <a:t>It is an </a:t>
            </a:r>
            <a:r>
              <a:rPr lang="en-IN" sz="3600" i="1" dirty="0">
                <a:solidFill>
                  <a:srgbClr val="FF0000"/>
                </a:solidFill>
                <a:latin typeface="+mj-lt"/>
              </a:rPr>
              <a:t>abstraction</a:t>
            </a:r>
            <a:r>
              <a:rPr lang="en-IN" sz="3600" dirty="0">
                <a:latin typeface="+mj-lt"/>
              </a:rPr>
              <a:t>. It’s purpose is to reduce complexity and make the rest of the code persistent.</a:t>
            </a:r>
            <a:endParaRPr lang="en-IN" sz="13800" dirty="0">
              <a:gradFill>
                <a:gsLst>
                  <a:gs pos="0">
                    <a:schemeClr val="tx1">
                      <a:lumMod val="75000"/>
                      <a:lumOff val="25000"/>
                    </a:schemeClr>
                  </a:gs>
                  <a:gs pos="80000">
                    <a:schemeClr val="tx1">
                      <a:lumMod val="65000"/>
                      <a:lumOff val="35000"/>
                    </a:schemeClr>
                  </a:gs>
                </a:gsLst>
                <a:lin ang="16200000" scaled="0"/>
              </a:gradFill>
              <a:latin typeface="+mj-lt"/>
            </a:endParaRPr>
          </a:p>
        </p:txBody>
      </p:sp>
    </p:spTree>
    <p:extLst>
      <p:ext uri="{BB962C8B-B14F-4D97-AF65-F5344CB8AC3E}">
        <p14:creationId xmlns:p14="http://schemas.microsoft.com/office/powerpoint/2010/main" val="2197828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322" y="153896"/>
            <a:ext cx="6868090" cy="6220778"/>
          </a:xfrm>
          <a:prstGeom prst="rect">
            <a:avLst/>
          </a:prstGeom>
        </p:spPr>
      </p:pic>
    </p:spTree>
    <p:extLst>
      <p:ext uri="{BB962C8B-B14F-4D97-AF65-F5344CB8AC3E}">
        <p14:creationId xmlns:p14="http://schemas.microsoft.com/office/powerpoint/2010/main" val="9333536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6366" y="175260"/>
            <a:ext cx="7345586" cy="6591300"/>
          </a:xfrm>
          <a:prstGeom prst="rect">
            <a:avLst/>
          </a:prstGeom>
        </p:spPr>
      </p:pic>
    </p:spTree>
    <p:extLst>
      <p:ext uri="{BB962C8B-B14F-4D97-AF65-F5344CB8AC3E}">
        <p14:creationId xmlns:p14="http://schemas.microsoft.com/office/powerpoint/2010/main" val="5164663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6752" y="159476"/>
            <a:ext cx="8475734" cy="6450330"/>
          </a:xfrm>
          <a:prstGeom prst="rect">
            <a:avLst/>
          </a:prstGeom>
        </p:spPr>
      </p:pic>
    </p:spTree>
    <p:extLst>
      <p:ext uri="{BB962C8B-B14F-4D97-AF65-F5344CB8AC3E}">
        <p14:creationId xmlns:p14="http://schemas.microsoft.com/office/powerpoint/2010/main" val="11444553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730" y="319631"/>
            <a:ext cx="5085671" cy="5023078"/>
          </a:xfrm>
          <a:prstGeom prst="rect">
            <a:avLst/>
          </a:prstGeom>
        </p:spPr>
      </p:pic>
      <p:sp>
        <p:nvSpPr>
          <p:cNvPr id="3" name="TextBox 2"/>
          <p:cNvSpPr txBox="1"/>
          <p:nvPr/>
        </p:nvSpPr>
        <p:spPr>
          <a:xfrm>
            <a:off x="5460274" y="2573383"/>
            <a:ext cx="3311804"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new folder</a:t>
            </a:r>
          </a:p>
        </p:txBody>
      </p:sp>
    </p:spTree>
    <p:extLst>
      <p:ext uri="{BB962C8B-B14F-4D97-AF65-F5344CB8AC3E}">
        <p14:creationId xmlns:p14="http://schemas.microsoft.com/office/powerpoint/2010/main" val="33475175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3494" y="129268"/>
            <a:ext cx="9201150" cy="6076950"/>
          </a:xfrm>
          <a:prstGeom prst="rect">
            <a:avLst/>
          </a:prstGeom>
        </p:spPr>
      </p:pic>
    </p:spTree>
    <p:extLst>
      <p:ext uri="{BB962C8B-B14F-4D97-AF65-F5344CB8AC3E}">
        <p14:creationId xmlns:p14="http://schemas.microsoft.com/office/powerpoint/2010/main" val="141273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2472" y="149135"/>
            <a:ext cx="6788489" cy="6121036"/>
          </a:xfrm>
          <a:prstGeom prst="rect">
            <a:avLst/>
          </a:prstGeom>
        </p:spPr>
      </p:pic>
      <p:pic>
        <p:nvPicPr>
          <p:cNvPr id="3" name="Picture 2"/>
          <p:cNvPicPr>
            <a:picLocks noChangeAspect="1"/>
          </p:cNvPicPr>
          <p:nvPr/>
        </p:nvPicPr>
        <p:blipFill>
          <a:blip r:embed="rId3"/>
          <a:stretch>
            <a:fillRect/>
          </a:stretch>
        </p:blipFill>
        <p:spPr>
          <a:xfrm>
            <a:off x="2595276" y="2207622"/>
            <a:ext cx="4220942" cy="431075"/>
          </a:xfrm>
          <a:prstGeom prst="rect">
            <a:avLst/>
          </a:prstGeom>
        </p:spPr>
      </p:pic>
      <p:pic>
        <p:nvPicPr>
          <p:cNvPr id="4" name="Picture 3"/>
          <p:cNvPicPr>
            <a:picLocks noChangeAspect="1"/>
          </p:cNvPicPr>
          <p:nvPr/>
        </p:nvPicPr>
        <p:blipFill>
          <a:blip r:embed="rId4"/>
          <a:stretch>
            <a:fillRect/>
          </a:stretch>
        </p:blipFill>
        <p:spPr>
          <a:xfrm>
            <a:off x="1429884" y="2112371"/>
            <a:ext cx="7439104" cy="395697"/>
          </a:xfrm>
          <a:prstGeom prst="rect">
            <a:avLst/>
          </a:prstGeom>
        </p:spPr>
      </p:pic>
    </p:spTree>
    <p:extLst>
      <p:ext uri="{BB962C8B-B14F-4D97-AF65-F5344CB8AC3E}">
        <p14:creationId xmlns:p14="http://schemas.microsoft.com/office/powerpoint/2010/main" val="144801141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057" y="168865"/>
            <a:ext cx="11376921" cy="5644106"/>
          </a:xfrm>
          <a:prstGeom prst="rect">
            <a:avLst/>
          </a:prstGeom>
        </p:spPr>
      </p:pic>
    </p:spTree>
    <p:extLst>
      <p:ext uri="{BB962C8B-B14F-4D97-AF65-F5344CB8AC3E}">
        <p14:creationId xmlns:p14="http://schemas.microsoft.com/office/powerpoint/2010/main" val="28715272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232" y="147502"/>
            <a:ext cx="7607359" cy="6253298"/>
          </a:xfrm>
          <a:prstGeom prst="rect">
            <a:avLst/>
          </a:prstGeom>
        </p:spPr>
      </p:pic>
      <p:sp>
        <p:nvSpPr>
          <p:cNvPr id="3" name="TextBox 2"/>
          <p:cNvSpPr txBox="1"/>
          <p:nvPr/>
        </p:nvSpPr>
        <p:spPr>
          <a:xfrm>
            <a:off x="5016137" y="5042263"/>
            <a:ext cx="6268063"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Implement both the interface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And you will get all methods</a:t>
            </a:r>
          </a:p>
        </p:txBody>
      </p:sp>
    </p:spTree>
    <p:extLst>
      <p:ext uri="{BB962C8B-B14F-4D97-AF65-F5344CB8AC3E}">
        <p14:creationId xmlns:p14="http://schemas.microsoft.com/office/powerpoint/2010/main" val="40021334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7556" y="137159"/>
            <a:ext cx="8100809" cy="6028509"/>
          </a:xfrm>
          <a:prstGeom prst="rect">
            <a:avLst/>
          </a:prstGeom>
        </p:spPr>
      </p:pic>
    </p:spTree>
    <p:extLst>
      <p:ext uri="{BB962C8B-B14F-4D97-AF65-F5344CB8AC3E}">
        <p14:creationId xmlns:p14="http://schemas.microsoft.com/office/powerpoint/2010/main" val="21627925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396" y="411208"/>
            <a:ext cx="7989963" cy="4866186"/>
          </a:xfrm>
          <a:prstGeom prst="rect">
            <a:avLst/>
          </a:prstGeom>
        </p:spPr>
      </p:pic>
    </p:spTree>
    <p:extLst>
      <p:ext uri="{BB962C8B-B14F-4D97-AF65-F5344CB8AC3E}">
        <p14:creationId xmlns:p14="http://schemas.microsoft.com/office/powerpoint/2010/main" val="14703449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4681" y="259351"/>
            <a:ext cx="6824209" cy="6166831"/>
          </a:xfrm>
          <a:prstGeom prst="rect">
            <a:avLst/>
          </a:prstGeom>
        </p:spPr>
      </p:pic>
    </p:spTree>
    <p:extLst>
      <p:ext uri="{BB962C8B-B14F-4D97-AF65-F5344CB8AC3E}">
        <p14:creationId xmlns:p14="http://schemas.microsoft.com/office/powerpoint/2010/main" val="139285393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627" y="215400"/>
            <a:ext cx="7257908" cy="5911080"/>
          </a:xfrm>
          <a:prstGeom prst="rect">
            <a:avLst/>
          </a:prstGeom>
        </p:spPr>
      </p:pic>
    </p:spTree>
    <p:extLst>
      <p:ext uri="{BB962C8B-B14F-4D97-AF65-F5344CB8AC3E}">
        <p14:creationId xmlns:p14="http://schemas.microsoft.com/office/powerpoint/2010/main" val="22316416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9455" y="0"/>
            <a:ext cx="6485665" cy="6584683"/>
          </a:xfrm>
          <a:prstGeom prst="rect">
            <a:avLst/>
          </a:prstGeom>
        </p:spPr>
      </p:pic>
    </p:spTree>
    <p:extLst>
      <p:ext uri="{BB962C8B-B14F-4D97-AF65-F5344CB8AC3E}">
        <p14:creationId xmlns:p14="http://schemas.microsoft.com/office/powerpoint/2010/main" val="406186286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3075" y="274728"/>
            <a:ext cx="9858375" cy="5629275"/>
          </a:xfrm>
          <a:prstGeom prst="rect">
            <a:avLst/>
          </a:prstGeom>
        </p:spPr>
      </p:pic>
    </p:spTree>
    <p:extLst>
      <p:ext uri="{BB962C8B-B14F-4D97-AF65-F5344CB8AC3E}">
        <p14:creationId xmlns:p14="http://schemas.microsoft.com/office/powerpoint/2010/main" val="372338917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8511" y="210230"/>
            <a:ext cx="7425210" cy="3996010"/>
          </a:xfrm>
          <a:prstGeom prst="rect">
            <a:avLst/>
          </a:prstGeom>
        </p:spPr>
      </p:pic>
    </p:spTree>
    <p:extLst>
      <p:ext uri="{BB962C8B-B14F-4D97-AF65-F5344CB8AC3E}">
        <p14:creationId xmlns:p14="http://schemas.microsoft.com/office/powerpoint/2010/main" val="2685461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751" y="266564"/>
            <a:ext cx="6831134" cy="5624785"/>
          </a:xfrm>
          <a:prstGeom prst="rect">
            <a:avLst/>
          </a:prstGeom>
        </p:spPr>
      </p:pic>
    </p:spTree>
    <p:extLst>
      <p:ext uri="{BB962C8B-B14F-4D97-AF65-F5344CB8AC3E}">
        <p14:creationId xmlns:p14="http://schemas.microsoft.com/office/powerpoint/2010/main" val="54533512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233" y="145460"/>
            <a:ext cx="9207912" cy="6203089"/>
          </a:xfrm>
          <a:prstGeom prst="rect">
            <a:avLst/>
          </a:prstGeom>
        </p:spPr>
      </p:pic>
    </p:spTree>
    <p:extLst>
      <p:ext uri="{BB962C8B-B14F-4D97-AF65-F5344CB8AC3E}">
        <p14:creationId xmlns:p14="http://schemas.microsoft.com/office/powerpoint/2010/main" val="324012418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913" y="255950"/>
            <a:ext cx="9222823" cy="4668747"/>
          </a:xfrm>
          <a:prstGeom prst="rect">
            <a:avLst/>
          </a:prstGeom>
        </p:spPr>
      </p:pic>
    </p:spTree>
    <p:extLst>
      <p:ext uri="{BB962C8B-B14F-4D97-AF65-F5344CB8AC3E}">
        <p14:creationId xmlns:p14="http://schemas.microsoft.com/office/powerpoint/2010/main" val="6498766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410" y="111987"/>
            <a:ext cx="8529533" cy="6458630"/>
          </a:xfrm>
          <a:prstGeom prst="rect">
            <a:avLst/>
          </a:prstGeom>
        </p:spPr>
      </p:pic>
    </p:spTree>
    <p:extLst>
      <p:ext uri="{BB962C8B-B14F-4D97-AF65-F5344CB8AC3E}">
        <p14:creationId xmlns:p14="http://schemas.microsoft.com/office/powerpoint/2010/main" val="5848209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2193"/>
            <a:ext cx="7260482" cy="6330858"/>
          </a:xfrm>
          <a:prstGeom prst="rect">
            <a:avLst/>
          </a:prstGeom>
        </p:spPr>
      </p:pic>
    </p:spTree>
    <p:extLst>
      <p:ext uri="{BB962C8B-B14F-4D97-AF65-F5344CB8AC3E}">
        <p14:creationId xmlns:p14="http://schemas.microsoft.com/office/powerpoint/2010/main" val="4044947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7836" y="119743"/>
            <a:ext cx="7743444" cy="6633754"/>
          </a:xfrm>
          <a:prstGeom prst="rect">
            <a:avLst/>
          </a:prstGeom>
        </p:spPr>
      </p:pic>
    </p:spTree>
    <p:extLst>
      <p:ext uri="{BB962C8B-B14F-4D97-AF65-F5344CB8AC3E}">
        <p14:creationId xmlns:p14="http://schemas.microsoft.com/office/powerpoint/2010/main" val="37197699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0422" y="191316"/>
            <a:ext cx="6291898" cy="6415754"/>
          </a:xfrm>
          <a:prstGeom prst="rect">
            <a:avLst/>
          </a:prstGeom>
        </p:spPr>
      </p:pic>
    </p:spTree>
    <p:extLst>
      <p:ext uri="{BB962C8B-B14F-4D97-AF65-F5344CB8AC3E}">
        <p14:creationId xmlns:p14="http://schemas.microsoft.com/office/powerpoint/2010/main" val="37342213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3721" y="430394"/>
            <a:ext cx="9508571" cy="4363675"/>
          </a:xfrm>
          <a:prstGeom prst="rect">
            <a:avLst/>
          </a:prstGeom>
        </p:spPr>
      </p:pic>
    </p:spTree>
    <p:extLst>
      <p:ext uri="{BB962C8B-B14F-4D97-AF65-F5344CB8AC3E}">
        <p14:creationId xmlns:p14="http://schemas.microsoft.com/office/powerpoint/2010/main" val="170219455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6681" y="326979"/>
            <a:ext cx="10486054" cy="4754472"/>
          </a:xfrm>
          <a:prstGeom prst="rect">
            <a:avLst/>
          </a:prstGeom>
        </p:spPr>
      </p:pic>
    </p:spTree>
    <p:extLst>
      <p:ext uri="{BB962C8B-B14F-4D97-AF65-F5344CB8AC3E}">
        <p14:creationId xmlns:p14="http://schemas.microsoft.com/office/powerpoint/2010/main" val="20980799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5384" y="116885"/>
            <a:ext cx="10331572" cy="4938441"/>
          </a:xfrm>
          <a:prstGeom prst="rect">
            <a:avLst/>
          </a:prstGeom>
        </p:spPr>
      </p:pic>
    </p:spTree>
    <p:extLst>
      <p:ext uri="{BB962C8B-B14F-4D97-AF65-F5344CB8AC3E}">
        <p14:creationId xmlns:p14="http://schemas.microsoft.com/office/powerpoint/2010/main" val="34764486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8318" y="257719"/>
            <a:ext cx="9406250" cy="4627789"/>
          </a:xfrm>
          <a:prstGeom prst="rect">
            <a:avLst/>
          </a:prstGeom>
        </p:spPr>
      </p:pic>
    </p:spTree>
    <p:extLst>
      <p:ext uri="{BB962C8B-B14F-4D97-AF65-F5344CB8AC3E}">
        <p14:creationId xmlns:p14="http://schemas.microsoft.com/office/powerpoint/2010/main" val="194961099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6963" y="160700"/>
            <a:ext cx="9631714" cy="4698683"/>
          </a:xfrm>
          <a:prstGeom prst="rect">
            <a:avLst/>
          </a:prstGeom>
        </p:spPr>
      </p:pic>
    </p:spTree>
    <p:extLst>
      <p:ext uri="{BB962C8B-B14F-4D97-AF65-F5344CB8AC3E}">
        <p14:creationId xmlns:p14="http://schemas.microsoft.com/office/powerpoint/2010/main" val="107843958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4922" y="173354"/>
            <a:ext cx="8989205" cy="5038725"/>
          </a:xfrm>
          <a:prstGeom prst="rect">
            <a:avLst/>
          </a:prstGeom>
        </p:spPr>
      </p:pic>
    </p:spTree>
    <p:extLst>
      <p:ext uri="{BB962C8B-B14F-4D97-AF65-F5344CB8AC3E}">
        <p14:creationId xmlns:p14="http://schemas.microsoft.com/office/powerpoint/2010/main" val="173421520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2603" y="307929"/>
            <a:ext cx="9982200" cy="3838575"/>
          </a:xfrm>
          <a:prstGeom prst="rect">
            <a:avLst/>
          </a:prstGeom>
        </p:spPr>
      </p:pic>
    </p:spTree>
    <p:extLst>
      <p:ext uri="{BB962C8B-B14F-4D97-AF65-F5344CB8AC3E}">
        <p14:creationId xmlns:p14="http://schemas.microsoft.com/office/powerpoint/2010/main" val="167527991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438" y="122600"/>
            <a:ext cx="5343525" cy="3895725"/>
          </a:xfrm>
          <a:prstGeom prst="rect">
            <a:avLst/>
          </a:prstGeom>
        </p:spPr>
      </p:pic>
      <p:pic>
        <p:nvPicPr>
          <p:cNvPr id="3" name="Picture 2"/>
          <p:cNvPicPr>
            <a:picLocks noChangeAspect="1"/>
          </p:cNvPicPr>
          <p:nvPr/>
        </p:nvPicPr>
        <p:blipFill>
          <a:blip r:embed="rId3"/>
          <a:stretch>
            <a:fillRect/>
          </a:stretch>
        </p:blipFill>
        <p:spPr>
          <a:xfrm>
            <a:off x="1732779" y="3667125"/>
            <a:ext cx="9010650" cy="3190875"/>
          </a:xfrm>
          <a:prstGeom prst="rect">
            <a:avLst/>
          </a:prstGeom>
        </p:spPr>
      </p:pic>
    </p:spTree>
    <p:extLst>
      <p:ext uri="{BB962C8B-B14F-4D97-AF65-F5344CB8AC3E}">
        <p14:creationId xmlns:p14="http://schemas.microsoft.com/office/powerpoint/2010/main" val="90488889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9974" y="211182"/>
            <a:ext cx="5851486" cy="4177937"/>
          </a:xfrm>
          <a:prstGeom prst="rect">
            <a:avLst/>
          </a:prstGeom>
        </p:spPr>
      </p:pic>
      <p:pic>
        <p:nvPicPr>
          <p:cNvPr id="3" name="Picture 2"/>
          <p:cNvPicPr>
            <a:picLocks noChangeAspect="1"/>
          </p:cNvPicPr>
          <p:nvPr/>
        </p:nvPicPr>
        <p:blipFill>
          <a:blip r:embed="rId3"/>
          <a:stretch>
            <a:fillRect/>
          </a:stretch>
        </p:blipFill>
        <p:spPr>
          <a:xfrm>
            <a:off x="2563494" y="4019550"/>
            <a:ext cx="8524875" cy="2838450"/>
          </a:xfrm>
          <a:prstGeom prst="rect">
            <a:avLst/>
          </a:prstGeom>
        </p:spPr>
      </p:pic>
    </p:spTree>
    <p:extLst>
      <p:ext uri="{BB962C8B-B14F-4D97-AF65-F5344CB8AC3E}">
        <p14:creationId xmlns:p14="http://schemas.microsoft.com/office/powerpoint/2010/main" val="67617612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2279" y="258671"/>
            <a:ext cx="7906903" cy="5084038"/>
          </a:xfrm>
          <a:prstGeom prst="rect">
            <a:avLst/>
          </a:prstGeom>
        </p:spPr>
      </p:pic>
    </p:spTree>
    <p:extLst>
      <p:ext uri="{BB962C8B-B14F-4D97-AF65-F5344CB8AC3E}">
        <p14:creationId xmlns:p14="http://schemas.microsoft.com/office/powerpoint/2010/main" val="39050247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2228" y="196079"/>
            <a:ext cx="7581900" cy="5838825"/>
          </a:xfrm>
          <a:prstGeom prst="rect">
            <a:avLst/>
          </a:prstGeom>
        </p:spPr>
      </p:pic>
    </p:spTree>
    <p:extLst>
      <p:ext uri="{BB962C8B-B14F-4D97-AF65-F5344CB8AC3E}">
        <p14:creationId xmlns:p14="http://schemas.microsoft.com/office/powerpoint/2010/main" val="192125269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0599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4172" y="149679"/>
            <a:ext cx="7620000" cy="5905500"/>
          </a:xfrm>
          <a:prstGeom prst="rect">
            <a:avLst/>
          </a:prstGeom>
        </p:spPr>
      </p:pic>
    </p:spTree>
    <p:extLst>
      <p:ext uri="{BB962C8B-B14F-4D97-AF65-F5344CB8AC3E}">
        <p14:creationId xmlns:p14="http://schemas.microsoft.com/office/powerpoint/2010/main" val="14910589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5634" y="173354"/>
            <a:ext cx="4380503" cy="7228663"/>
          </a:xfrm>
          <a:prstGeom prst="rect">
            <a:avLst/>
          </a:prstGeom>
        </p:spPr>
      </p:pic>
      <p:sp>
        <p:nvSpPr>
          <p:cNvPr id="3" name="TextBox 2"/>
          <p:cNvSpPr txBox="1"/>
          <p:nvPr/>
        </p:nvSpPr>
        <p:spPr>
          <a:xfrm>
            <a:off x="5512526" y="2076994"/>
            <a:ext cx="2059859"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new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database</a:t>
            </a:r>
          </a:p>
        </p:txBody>
      </p:sp>
    </p:spTree>
    <p:extLst>
      <p:ext uri="{BB962C8B-B14F-4D97-AF65-F5344CB8AC3E}">
        <p14:creationId xmlns:p14="http://schemas.microsoft.com/office/powerpoint/2010/main" val="4328615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4698" y="157162"/>
            <a:ext cx="8266846" cy="5943192"/>
          </a:xfrm>
          <a:prstGeom prst="rect">
            <a:avLst/>
          </a:prstGeom>
        </p:spPr>
      </p:pic>
    </p:spTree>
    <p:extLst>
      <p:ext uri="{BB962C8B-B14F-4D97-AF65-F5344CB8AC3E}">
        <p14:creationId xmlns:p14="http://schemas.microsoft.com/office/powerpoint/2010/main" val="8881256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8670" y="377733"/>
            <a:ext cx="11670528" cy="3292929"/>
          </a:xfrm>
          <a:prstGeom prst="rect">
            <a:avLst/>
          </a:prstGeom>
        </p:spPr>
      </p:pic>
    </p:spTree>
    <p:extLst>
      <p:ext uri="{BB962C8B-B14F-4D97-AF65-F5344CB8AC3E}">
        <p14:creationId xmlns:p14="http://schemas.microsoft.com/office/powerpoint/2010/main" val="11889665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8650" y="133350"/>
            <a:ext cx="8934450" cy="5676900"/>
          </a:xfrm>
          <a:prstGeom prst="rect">
            <a:avLst/>
          </a:prstGeom>
        </p:spPr>
      </p:pic>
    </p:spTree>
    <p:extLst>
      <p:ext uri="{BB962C8B-B14F-4D97-AF65-F5344CB8AC3E}">
        <p14:creationId xmlns:p14="http://schemas.microsoft.com/office/powerpoint/2010/main" val="4269044916"/>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5453</TotalTime>
  <Words>37</Words>
  <Application>Microsoft Office PowerPoint</Application>
  <PresentationFormat>Custom</PresentationFormat>
  <Paragraphs>8</Paragraphs>
  <Slides>40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463</cp:revision>
  <dcterms:created xsi:type="dcterms:W3CDTF">2012-02-07T06:07:07Z</dcterms:created>
  <dcterms:modified xsi:type="dcterms:W3CDTF">2017-11-24T08:47:06Z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