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8"/>
  </p:notesMasterIdLst>
  <p:handoutMasterIdLst>
    <p:handoutMasterId r:id="rId29"/>
  </p:handoutMasterIdLst>
  <p:sldIdLst>
    <p:sldId id="448" r:id="rId6"/>
    <p:sldId id="449" r:id="rId7"/>
    <p:sldId id="450" r:id="rId8"/>
    <p:sldId id="452" r:id="rId9"/>
    <p:sldId id="453" r:id="rId10"/>
    <p:sldId id="451"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A0A"/>
    <a:srgbClr val="0B0B0B"/>
    <a:srgbClr val="797979"/>
    <a:srgbClr val="FFFFFF"/>
    <a:srgbClr val="EE8200"/>
    <a:srgbClr val="00AEE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11/25/2017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11/25/2017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STATE Pattern</a:t>
            </a:r>
          </a:p>
        </p:txBody>
      </p:sp>
      <p:sp>
        <p:nvSpPr>
          <p:cNvPr id="4" name="TextBox 3"/>
          <p:cNvSpPr txBox="1"/>
          <p:nvPr/>
        </p:nvSpPr>
        <p:spPr>
          <a:xfrm>
            <a:off x="300448" y="1319348"/>
            <a:ext cx="11064239" cy="4739759"/>
          </a:xfrm>
          <a:prstGeom prst="rect">
            <a:avLst/>
          </a:prstGeom>
          <a:noFill/>
        </p:spPr>
        <p:txBody>
          <a:bodyPr wrap="square" lIns="0" tIns="0" rIns="0" bIns="0" rtlCol="0">
            <a:spAutoFit/>
          </a:bodyPr>
          <a:lstStyle/>
          <a:p>
            <a:r>
              <a:rPr lang="en-US" sz="2800" dirty="0"/>
              <a:t>There are times when we find some scenarios in our application when we need to maintain the state of a sub system. This state needs to be changed based on some conditions and/or user actions. One way to keep track of such states is by using the conditional logic in code.</a:t>
            </a:r>
          </a:p>
          <a:p>
            <a:endParaRPr lang="en-US" sz="2800" dirty="0"/>
          </a:p>
          <a:p>
            <a:r>
              <a:rPr lang="en-US" sz="2800" dirty="0"/>
              <a:t>Using conditional logic will get us the desired result </a:t>
            </a:r>
            <a:r>
              <a:rPr lang="en-US" sz="2800" dirty="0">
                <a:solidFill>
                  <a:srgbClr val="FF0000"/>
                </a:solidFill>
              </a:rPr>
              <a:t>but </a:t>
            </a:r>
            <a:r>
              <a:rPr lang="en-US" sz="2800" dirty="0"/>
              <a:t>that would result in a code that is less understandable and is harder to maintain. </a:t>
            </a:r>
          </a:p>
          <a:p>
            <a:endParaRPr lang="en-US" sz="2800" dirty="0"/>
          </a:p>
          <a:p>
            <a:r>
              <a:rPr lang="en-US" sz="2800" dirty="0"/>
              <a:t>To tackle such problems efficiently we have </a:t>
            </a:r>
            <a:r>
              <a:rPr lang="en-US" sz="2800" dirty="0">
                <a:solidFill>
                  <a:srgbClr val="FF0000"/>
                </a:solidFill>
              </a:rPr>
              <a:t>State pattern</a:t>
            </a:r>
            <a:r>
              <a:rPr lang="en-US" sz="2800" dirty="0"/>
              <a:t>. It "</a:t>
            </a:r>
            <a:r>
              <a:rPr lang="en-US" sz="2800" i="1" dirty="0">
                <a:solidFill>
                  <a:srgbClr val="FF0000"/>
                </a:solidFill>
              </a:rPr>
              <a:t>Allow an object to alter its behavior when its internal state changes</a:t>
            </a:r>
            <a:r>
              <a:rPr lang="en-US" sz="2800" i="1" dirty="0"/>
              <a:t>. The object will appear to change its class.</a:t>
            </a:r>
            <a:r>
              <a:rPr lang="en-US" sz="2800" dirty="0"/>
              <a:t>"</a:t>
            </a: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2CFBB-ED3E-44C8-BAED-B250ADB9CE4A}"/>
              </a:ext>
            </a:extLst>
          </p:cNvPr>
          <p:cNvPicPr>
            <a:picLocks noChangeAspect="1"/>
          </p:cNvPicPr>
          <p:nvPr/>
        </p:nvPicPr>
        <p:blipFill>
          <a:blip r:embed="rId2"/>
          <a:stretch>
            <a:fillRect/>
          </a:stretch>
        </p:blipFill>
        <p:spPr>
          <a:xfrm>
            <a:off x="142679" y="123825"/>
            <a:ext cx="9420893" cy="5531387"/>
          </a:xfrm>
          <a:prstGeom prst="rect">
            <a:avLst/>
          </a:prstGeom>
        </p:spPr>
      </p:pic>
      <p:cxnSp>
        <p:nvCxnSpPr>
          <p:cNvPr id="4" name="Straight Connector 3">
            <a:extLst>
              <a:ext uri="{FF2B5EF4-FFF2-40B4-BE49-F238E27FC236}">
                <a16:creationId xmlns:a16="http://schemas.microsoft.com/office/drawing/2014/main" id="{709EF67B-9662-450A-98D5-91DC453A199D}"/>
              </a:ext>
            </a:extLst>
          </p:cNvPr>
          <p:cNvCxnSpPr/>
          <p:nvPr/>
        </p:nvCxnSpPr>
        <p:spPr>
          <a:xfrm>
            <a:off x="5106572" y="1856936"/>
            <a:ext cx="98784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70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7CFDB-0935-496B-81AC-35B1B2AB60CC}"/>
              </a:ext>
            </a:extLst>
          </p:cNvPr>
          <p:cNvPicPr>
            <a:picLocks noChangeAspect="1"/>
          </p:cNvPicPr>
          <p:nvPr/>
        </p:nvPicPr>
        <p:blipFill>
          <a:blip r:embed="rId2"/>
          <a:stretch>
            <a:fillRect/>
          </a:stretch>
        </p:blipFill>
        <p:spPr>
          <a:xfrm>
            <a:off x="151690" y="166759"/>
            <a:ext cx="9266149" cy="6008957"/>
          </a:xfrm>
          <a:prstGeom prst="rect">
            <a:avLst/>
          </a:prstGeom>
        </p:spPr>
      </p:pic>
      <p:sp>
        <p:nvSpPr>
          <p:cNvPr id="3" name="TextBox 2">
            <a:extLst>
              <a:ext uri="{FF2B5EF4-FFF2-40B4-BE49-F238E27FC236}">
                <a16:creationId xmlns:a16="http://schemas.microsoft.com/office/drawing/2014/main" id="{12A59826-9A3E-4D6B-9A08-647D26C51165}"/>
              </a:ext>
            </a:extLst>
          </p:cNvPr>
          <p:cNvSpPr txBox="1"/>
          <p:nvPr/>
        </p:nvSpPr>
        <p:spPr>
          <a:xfrm>
            <a:off x="6780628" y="5725551"/>
            <a:ext cx="2031005"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Next step</a:t>
            </a:r>
          </a:p>
        </p:txBody>
      </p:sp>
    </p:spTree>
    <p:extLst>
      <p:ext uri="{BB962C8B-B14F-4D97-AF65-F5344CB8AC3E}">
        <p14:creationId xmlns:p14="http://schemas.microsoft.com/office/powerpoint/2010/main" val="32505088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B57DE2-DAC5-4390-A367-05709E13A5AE}"/>
              </a:ext>
            </a:extLst>
          </p:cNvPr>
          <p:cNvPicPr>
            <a:picLocks noChangeAspect="1"/>
          </p:cNvPicPr>
          <p:nvPr/>
        </p:nvPicPr>
        <p:blipFill>
          <a:blip r:embed="rId2"/>
          <a:stretch>
            <a:fillRect/>
          </a:stretch>
        </p:blipFill>
        <p:spPr>
          <a:xfrm>
            <a:off x="135792" y="179583"/>
            <a:ext cx="10632536" cy="6474435"/>
          </a:xfrm>
          <a:prstGeom prst="rect">
            <a:avLst/>
          </a:prstGeom>
        </p:spPr>
      </p:pic>
    </p:spTree>
    <p:extLst>
      <p:ext uri="{BB962C8B-B14F-4D97-AF65-F5344CB8AC3E}">
        <p14:creationId xmlns:p14="http://schemas.microsoft.com/office/powerpoint/2010/main" val="38011358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B3BD54-E372-4538-AD50-85CD655074D0}"/>
              </a:ext>
            </a:extLst>
          </p:cNvPr>
          <p:cNvPicPr>
            <a:picLocks noChangeAspect="1"/>
          </p:cNvPicPr>
          <p:nvPr/>
        </p:nvPicPr>
        <p:blipFill>
          <a:blip r:embed="rId2"/>
          <a:stretch>
            <a:fillRect/>
          </a:stretch>
        </p:blipFill>
        <p:spPr>
          <a:xfrm>
            <a:off x="211405" y="229773"/>
            <a:ext cx="9777796" cy="5777132"/>
          </a:xfrm>
          <a:prstGeom prst="rect">
            <a:avLst/>
          </a:prstGeom>
        </p:spPr>
      </p:pic>
    </p:spTree>
    <p:extLst>
      <p:ext uri="{BB962C8B-B14F-4D97-AF65-F5344CB8AC3E}">
        <p14:creationId xmlns:p14="http://schemas.microsoft.com/office/powerpoint/2010/main" val="20712148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5E4D1-56C3-4E24-98DC-6B37899C149D}"/>
              </a:ext>
            </a:extLst>
          </p:cNvPr>
          <p:cNvPicPr>
            <a:picLocks noChangeAspect="1"/>
          </p:cNvPicPr>
          <p:nvPr/>
        </p:nvPicPr>
        <p:blipFill>
          <a:blip r:embed="rId2"/>
          <a:stretch>
            <a:fillRect/>
          </a:stretch>
        </p:blipFill>
        <p:spPr>
          <a:xfrm>
            <a:off x="387984" y="183906"/>
            <a:ext cx="7620430" cy="6301300"/>
          </a:xfrm>
          <a:prstGeom prst="rect">
            <a:avLst/>
          </a:prstGeom>
        </p:spPr>
      </p:pic>
    </p:spTree>
    <p:extLst>
      <p:ext uri="{BB962C8B-B14F-4D97-AF65-F5344CB8AC3E}">
        <p14:creationId xmlns:p14="http://schemas.microsoft.com/office/powerpoint/2010/main" val="20865514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06E58D-38C9-4284-9462-70E29AD101EF}"/>
              </a:ext>
            </a:extLst>
          </p:cNvPr>
          <p:cNvPicPr>
            <a:picLocks noChangeAspect="1"/>
          </p:cNvPicPr>
          <p:nvPr/>
        </p:nvPicPr>
        <p:blipFill>
          <a:blip r:embed="rId2"/>
          <a:stretch>
            <a:fillRect/>
          </a:stretch>
        </p:blipFill>
        <p:spPr>
          <a:xfrm>
            <a:off x="276468" y="217023"/>
            <a:ext cx="10368138" cy="6324454"/>
          </a:xfrm>
          <a:prstGeom prst="rect">
            <a:avLst/>
          </a:prstGeom>
        </p:spPr>
      </p:pic>
    </p:spTree>
    <p:extLst>
      <p:ext uri="{BB962C8B-B14F-4D97-AF65-F5344CB8AC3E}">
        <p14:creationId xmlns:p14="http://schemas.microsoft.com/office/powerpoint/2010/main" val="4587129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6853B4-615F-4754-9E4A-ACE7562AEC44}"/>
              </a:ext>
            </a:extLst>
          </p:cNvPr>
          <p:cNvPicPr>
            <a:picLocks noChangeAspect="1"/>
          </p:cNvPicPr>
          <p:nvPr/>
        </p:nvPicPr>
        <p:blipFill>
          <a:blip r:embed="rId2"/>
          <a:stretch>
            <a:fillRect/>
          </a:stretch>
        </p:blipFill>
        <p:spPr>
          <a:xfrm>
            <a:off x="227598" y="149102"/>
            <a:ext cx="8468428" cy="6434578"/>
          </a:xfrm>
          <a:prstGeom prst="rect">
            <a:avLst/>
          </a:prstGeom>
        </p:spPr>
      </p:pic>
    </p:spTree>
    <p:extLst>
      <p:ext uri="{BB962C8B-B14F-4D97-AF65-F5344CB8AC3E}">
        <p14:creationId xmlns:p14="http://schemas.microsoft.com/office/powerpoint/2010/main" val="21236022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EBAB12-8154-4F6E-B00D-39FE673C5ECC}"/>
              </a:ext>
            </a:extLst>
          </p:cNvPr>
          <p:cNvPicPr>
            <a:picLocks noChangeAspect="1"/>
          </p:cNvPicPr>
          <p:nvPr/>
        </p:nvPicPr>
        <p:blipFill>
          <a:blip r:embed="rId2"/>
          <a:stretch>
            <a:fillRect/>
          </a:stretch>
        </p:blipFill>
        <p:spPr>
          <a:xfrm>
            <a:off x="271706" y="170057"/>
            <a:ext cx="10599374" cy="6469894"/>
          </a:xfrm>
          <a:prstGeom prst="rect">
            <a:avLst/>
          </a:prstGeom>
        </p:spPr>
      </p:pic>
    </p:spTree>
    <p:extLst>
      <p:ext uri="{BB962C8B-B14F-4D97-AF65-F5344CB8AC3E}">
        <p14:creationId xmlns:p14="http://schemas.microsoft.com/office/powerpoint/2010/main" val="21189182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1A3ED8-BFF0-4753-BB23-58C4E7C8ACFC}"/>
              </a:ext>
            </a:extLst>
          </p:cNvPr>
          <p:cNvPicPr>
            <a:picLocks noChangeAspect="1"/>
          </p:cNvPicPr>
          <p:nvPr/>
        </p:nvPicPr>
        <p:blipFill>
          <a:blip r:embed="rId2"/>
          <a:stretch>
            <a:fillRect/>
          </a:stretch>
        </p:blipFill>
        <p:spPr>
          <a:xfrm>
            <a:off x="125901" y="149982"/>
            <a:ext cx="8636932" cy="6602510"/>
          </a:xfrm>
          <a:prstGeom prst="rect">
            <a:avLst/>
          </a:prstGeom>
        </p:spPr>
      </p:pic>
    </p:spTree>
    <p:extLst>
      <p:ext uri="{BB962C8B-B14F-4D97-AF65-F5344CB8AC3E}">
        <p14:creationId xmlns:p14="http://schemas.microsoft.com/office/powerpoint/2010/main" val="1849471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B223EA-6C11-4E38-B841-AEDB27BAB2C8}"/>
              </a:ext>
            </a:extLst>
          </p:cNvPr>
          <p:cNvPicPr>
            <a:picLocks noChangeAspect="1"/>
          </p:cNvPicPr>
          <p:nvPr/>
        </p:nvPicPr>
        <p:blipFill>
          <a:blip r:embed="rId2"/>
          <a:stretch>
            <a:fillRect/>
          </a:stretch>
        </p:blipFill>
        <p:spPr>
          <a:xfrm>
            <a:off x="589987" y="195041"/>
            <a:ext cx="8141615" cy="6332367"/>
          </a:xfrm>
          <a:prstGeom prst="rect">
            <a:avLst/>
          </a:prstGeom>
        </p:spPr>
      </p:pic>
    </p:spTree>
    <p:extLst>
      <p:ext uri="{BB962C8B-B14F-4D97-AF65-F5344CB8AC3E}">
        <p14:creationId xmlns:p14="http://schemas.microsoft.com/office/powerpoint/2010/main" val="1413672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78D60-6FD3-4FAD-AE76-99F34AAFCAC0}"/>
              </a:ext>
            </a:extLst>
          </p:cNvPr>
          <p:cNvSpPr/>
          <p:nvPr/>
        </p:nvSpPr>
        <p:spPr>
          <a:xfrm>
            <a:off x="332935" y="427615"/>
            <a:ext cx="11540197" cy="3108543"/>
          </a:xfrm>
          <a:prstGeom prst="rect">
            <a:avLst/>
          </a:prstGeom>
        </p:spPr>
        <p:txBody>
          <a:bodyPr wrap="square">
            <a:spAutoFit/>
          </a:bodyPr>
          <a:lstStyle/>
          <a:p>
            <a:r>
              <a:rPr lang="en-US" sz="2800" dirty="0">
                <a:solidFill>
                  <a:srgbClr val="111111"/>
                </a:solidFill>
                <a:latin typeface="Segoe UI" panose="020B0502040204020203" pitchFamily="34" charset="0"/>
              </a:rPr>
              <a:t>Let us try to implement the software for a dummy ATM machine. The ATM machine is with us and the Bank has decided to have 3 states for this machine.</a:t>
            </a:r>
          </a:p>
          <a:p>
            <a:endParaRPr lang="en-US" sz="2800" dirty="0">
              <a:solidFill>
                <a:srgbClr val="111111"/>
              </a:solidFill>
              <a:latin typeface="Segoe UI" panose="020B0502040204020203" pitchFamily="34" charset="0"/>
            </a:endParaRPr>
          </a:p>
          <a:p>
            <a:pPr>
              <a:buFont typeface="+mj-lt"/>
              <a:buAutoNum type="arabicPeriod"/>
            </a:pPr>
            <a:r>
              <a:rPr lang="en-US" sz="2800" dirty="0">
                <a:solidFill>
                  <a:srgbClr val="111111"/>
                </a:solidFill>
                <a:latin typeface="Segoe UI" panose="020B0502040204020203" pitchFamily="34" charset="0"/>
              </a:rPr>
              <a:t>No card in the machine</a:t>
            </a:r>
          </a:p>
          <a:p>
            <a:pPr>
              <a:buFont typeface="+mj-lt"/>
              <a:buAutoNum type="arabicPeriod"/>
            </a:pPr>
            <a:r>
              <a:rPr lang="en-US" sz="2800" dirty="0">
                <a:solidFill>
                  <a:srgbClr val="111111"/>
                </a:solidFill>
                <a:latin typeface="Segoe UI" panose="020B0502040204020203" pitchFamily="34" charset="0"/>
              </a:rPr>
              <a:t>Card inserted and has been validated</a:t>
            </a:r>
          </a:p>
          <a:p>
            <a:pPr>
              <a:buFont typeface="+mj-lt"/>
              <a:buAutoNum type="arabicPeriod"/>
            </a:pPr>
            <a:r>
              <a:rPr lang="en-US" sz="2800" dirty="0">
                <a:solidFill>
                  <a:srgbClr val="111111"/>
                </a:solidFill>
                <a:latin typeface="Segoe UI" panose="020B0502040204020203" pitchFamily="34" charset="0"/>
              </a:rPr>
              <a:t>Cash withdrawn</a:t>
            </a:r>
            <a:endParaRPr lang="en-US" sz="2800" b="0" i="0" dirty="0">
              <a:solidFill>
                <a:srgbClr val="111111"/>
              </a:solidFill>
              <a:effectLst/>
              <a:latin typeface="Segoe UI" panose="020B0502040204020203" pitchFamily="34" charset="0"/>
            </a:endParaRPr>
          </a:p>
        </p:txBody>
      </p:sp>
      <p:pic>
        <p:nvPicPr>
          <p:cNvPr id="3" name="Picture 2">
            <a:extLst>
              <a:ext uri="{FF2B5EF4-FFF2-40B4-BE49-F238E27FC236}">
                <a16:creationId xmlns:a16="http://schemas.microsoft.com/office/drawing/2014/main" id="{97AB1D00-8A04-4BDA-A87E-0B11EE888C57}"/>
              </a:ext>
            </a:extLst>
          </p:cNvPr>
          <p:cNvPicPr>
            <a:picLocks noChangeAspect="1"/>
          </p:cNvPicPr>
          <p:nvPr/>
        </p:nvPicPr>
        <p:blipFill>
          <a:blip r:embed="rId2"/>
          <a:stretch>
            <a:fillRect/>
          </a:stretch>
        </p:blipFill>
        <p:spPr>
          <a:xfrm>
            <a:off x="5686449" y="3268100"/>
            <a:ext cx="5159742" cy="3304150"/>
          </a:xfrm>
          <a:prstGeom prst="rect">
            <a:avLst/>
          </a:prstGeom>
        </p:spPr>
      </p:pic>
      <p:pic>
        <p:nvPicPr>
          <p:cNvPr id="7" name="Picture 6">
            <a:extLst>
              <a:ext uri="{FF2B5EF4-FFF2-40B4-BE49-F238E27FC236}">
                <a16:creationId xmlns:a16="http://schemas.microsoft.com/office/drawing/2014/main" id="{23A6DDDF-F954-401B-9D65-1962324B79E4}"/>
              </a:ext>
            </a:extLst>
          </p:cNvPr>
          <p:cNvPicPr>
            <a:picLocks noChangeAspect="1"/>
          </p:cNvPicPr>
          <p:nvPr/>
        </p:nvPicPr>
        <p:blipFill>
          <a:blip r:embed="rId3"/>
          <a:stretch>
            <a:fillRect/>
          </a:stretch>
        </p:blipFill>
        <p:spPr>
          <a:xfrm>
            <a:off x="5922498" y="5276680"/>
            <a:ext cx="4631373" cy="971550"/>
          </a:xfrm>
          <a:prstGeom prst="rect">
            <a:avLst/>
          </a:prstGeom>
        </p:spPr>
      </p:pic>
      <p:sp>
        <p:nvSpPr>
          <p:cNvPr id="8" name="TextBox 7">
            <a:extLst>
              <a:ext uri="{FF2B5EF4-FFF2-40B4-BE49-F238E27FC236}">
                <a16:creationId xmlns:a16="http://schemas.microsoft.com/office/drawing/2014/main" id="{45F061EE-B882-44C7-8B96-6E41CBA129C3}"/>
              </a:ext>
            </a:extLst>
          </p:cNvPr>
          <p:cNvSpPr txBox="1"/>
          <p:nvPr/>
        </p:nvSpPr>
        <p:spPr>
          <a:xfrm>
            <a:off x="6243710" y="5308656"/>
            <a:ext cx="4867422" cy="307777"/>
          </a:xfrm>
          <a:prstGeom prst="rect">
            <a:avLst/>
          </a:prstGeom>
          <a:noFill/>
        </p:spPr>
        <p:txBody>
          <a:bodyPr wrap="square" lIns="0" tIns="0" rIns="0" bIns="0" rtlCol="0">
            <a:spAutoFit/>
          </a:bodyPr>
          <a:lstStyle/>
          <a:p>
            <a:r>
              <a:rPr lang="en-IN" sz="2000" b="1" spc="600" dirty="0">
                <a:solidFill>
                  <a:schemeClr val="bg1"/>
                </a:solidFill>
                <a:latin typeface="Segoe UI Light" pitchFamily="34" charset="0"/>
              </a:rPr>
              <a:t>4256 0420 0840 0420</a:t>
            </a:r>
          </a:p>
        </p:txBody>
      </p:sp>
      <p:sp>
        <p:nvSpPr>
          <p:cNvPr id="9" name="TextBox 8">
            <a:extLst>
              <a:ext uri="{FF2B5EF4-FFF2-40B4-BE49-F238E27FC236}">
                <a16:creationId xmlns:a16="http://schemas.microsoft.com/office/drawing/2014/main" id="{6C30705A-6A77-488A-8D4D-E4AC0BEE9B3F}"/>
              </a:ext>
            </a:extLst>
          </p:cNvPr>
          <p:cNvSpPr txBox="1"/>
          <p:nvPr/>
        </p:nvSpPr>
        <p:spPr>
          <a:xfrm>
            <a:off x="6243710" y="5940453"/>
            <a:ext cx="4867422" cy="307777"/>
          </a:xfrm>
          <a:prstGeom prst="rect">
            <a:avLst/>
          </a:prstGeom>
          <a:noFill/>
        </p:spPr>
        <p:txBody>
          <a:bodyPr wrap="square" lIns="0" tIns="0" rIns="0" bIns="0" rtlCol="0">
            <a:spAutoFit/>
          </a:bodyPr>
          <a:lstStyle/>
          <a:p>
            <a:r>
              <a:rPr lang="en-IN" sz="2000" b="1" spc="600" dirty="0">
                <a:solidFill>
                  <a:schemeClr val="bg1"/>
                </a:solidFill>
                <a:latin typeface="Segoe UI Light" pitchFamily="34" charset="0"/>
              </a:rPr>
              <a:t>PAPPU GANDHI</a:t>
            </a:r>
          </a:p>
        </p:txBody>
      </p:sp>
    </p:spTree>
    <p:extLst>
      <p:ext uri="{BB962C8B-B14F-4D97-AF65-F5344CB8AC3E}">
        <p14:creationId xmlns:p14="http://schemas.microsoft.com/office/powerpoint/2010/main" val="11098556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B877CE-ADD3-45E4-BA4B-374F1792335E}"/>
              </a:ext>
            </a:extLst>
          </p:cNvPr>
          <p:cNvPicPr>
            <a:picLocks noChangeAspect="1"/>
          </p:cNvPicPr>
          <p:nvPr/>
        </p:nvPicPr>
        <p:blipFill>
          <a:blip r:embed="rId2"/>
          <a:stretch>
            <a:fillRect/>
          </a:stretch>
        </p:blipFill>
        <p:spPr>
          <a:xfrm>
            <a:off x="280351" y="305752"/>
            <a:ext cx="8821821" cy="6010642"/>
          </a:xfrm>
          <a:prstGeom prst="rect">
            <a:avLst/>
          </a:prstGeom>
        </p:spPr>
      </p:pic>
    </p:spTree>
    <p:extLst>
      <p:ext uri="{BB962C8B-B14F-4D97-AF65-F5344CB8AC3E}">
        <p14:creationId xmlns:p14="http://schemas.microsoft.com/office/powerpoint/2010/main" val="35174155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5AE6B-EB06-4C88-95DF-CA09D51E0AF9}"/>
              </a:ext>
            </a:extLst>
          </p:cNvPr>
          <p:cNvPicPr>
            <a:picLocks noChangeAspect="1"/>
          </p:cNvPicPr>
          <p:nvPr/>
        </p:nvPicPr>
        <p:blipFill>
          <a:blip r:embed="rId2"/>
          <a:stretch>
            <a:fillRect/>
          </a:stretch>
        </p:blipFill>
        <p:spPr>
          <a:xfrm>
            <a:off x="197263" y="188009"/>
            <a:ext cx="8731591" cy="6254994"/>
          </a:xfrm>
          <a:prstGeom prst="rect">
            <a:avLst/>
          </a:prstGeom>
        </p:spPr>
      </p:pic>
    </p:spTree>
    <p:extLst>
      <p:ext uri="{BB962C8B-B14F-4D97-AF65-F5344CB8AC3E}">
        <p14:creationId xmlns:p14="http://schemas.microsoft.com/office/powerpoint/2010/main" val="646416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9472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E3819-E7C7-4E5D-B44A-4C265E47372F}"/>
              </a:ext>
            </a:extLst>
          </p:cNvPr>
          <p:cNvPicPr>
            <a:picLocks noChangeAspect="1"/>
          </p:cNvPicPr>
          <p:nvPr/>
        </p:nvPicPr>
        <p:blipFill>
          <a:blip r:embed="rId2"/>
          <a:stretch>
            <a:fillRect/>
          </a:stretch>
        </p:blipFill>
        <p:spPr>
          <a:xfrm>
            <a:off x="230162" y="89791"/>
            <a:ext cx="10874281" cy="6678417"/>
          </a:xfrm>
          <a:prstGeom prst="rect">
            <a:avLst/>
          </a:prstGeom>
        </p:spPr>
      </p:pic>
    </p:spTree>
    <p:extLst>
      <p:ext uri="{BB962C8B-B14F-4D97-AF65-F5344CB8AC3E}">
        <p14:creationId xmlns:p14="http://schemas.microsoft.com/office/powerpoint/2010/main" val="3328145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FC629F-E29E-4293-A70A-F6608CEF8F7C}"/>
              </a:ext>
            </a:extLst>
          </p:cNvPr>
          <p:cNvPicPr>
            <a:picLocks noChangeAspect="1"/>
          </p:cNvPicPr>
          <p:nvPr/>
        </p:nvPicPr>
        <p:blipFill>
          <a:blip r:embed="rId2"/>
          <a:stretch>
            <a:fillRect/>
          </a:stretch>
        </p:blipFill>
        <p:spPr>
          <a:xfrm>
            <a:off x="225180" y="202956"/>
            <a:ext cx="10576670" cy="6479198"/>
          </a:xfrm>
          <a:prstGeom prst="rect">
            <a:avLst/>
          </a:prstGeom>
        </p:spPr>
      </p:pic>
    </p:spTree>
    <p:extLst>
      <p:ext uri="{BB962C8B-B14F-4D97-AF65-F5344CB8AC3E}">
        <p14:creationId xmlns:p14="http://schemas.microsoft.com/office/powerpoint/2010/main" val="36962668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9FBA5C-3058-4B9A-92D0-4C8DA6A76287}"/>
              </a:ext>
            </a:extLst>
          </p:cNvPr>
          <p:cNvPicPr>
            <a:picLocks noChangeAspect="1"/>
          </p:cNvPicPr>
          <p:nvPr/>
        </p:nvPicPr>
        <p:blipFill>
          <a:blip r:embed="rId2"/>
          <a:stretch>
            <a:fillRect/>
          </a:stretch>
        </p:blipFill>
        <p:spPr>
          <a:xfrm>
            <a:off x="755136" y="1172857"/>
            <a:ext cx="6502176" cy="4512286"/>
          </a:xfrm>
          <a:prstGeom prst="rect">
            <a:avLst/>
          </a:prstGeom>
        </p:spPr>
      </p:pic>
    </p:spTree>
    <p:extLst>
      <p:ext uri="{BB962C8B-B14F-4D97-AF65-F5344CB8AC3E}">
        <p14:creationId xmlns:p14="http://schemas.microsoft.com/office/powerpoint/2010/main" val="849595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C8AC2B-8DC7-4F17-9734-9A05EEB60BD5}"/>
              </a:ext>
            </a:extLst>
          </p:cNvPr>
          <p:cNvPicPr>
            <a:picLocks noChangeAspect="1"/>
          </p:cNvPicPr>
          <p:nvPr/>
        </p:nvPicPr>
        <p:blipFill>
          <a:blip r:embed="rId2"/>
          <a:stretch>
            <a:fillRect/>
          </a:stretch>
        </p:blipFill>
        <p:spPr>
          <a:xfrm>
            <a:off x="229723" y="175039"/>
            <a:ext cx="10446367" cy="6352370"/>
          </a:xfrm>
          <a:prstGeom prst="rect">
            <a:avLst/>
          </a:prstGeom>
        </p:spPr>
      </p:pic>
    </p:spTree>
    <p:extLst>
      <p:ext uri="{BB962C8B-B14F-4D97-AF65-F5344CB8AC3E}">
        <p14:creationId xmlns:p14="http://schemas.microsoft.com/office/powerpoint/2010/main" val="34285700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1B788-F81B-483F-8EBF-1A11A5642497}"/>
              </a:ext>
            </a:extLst>
          </p:cNvPr>
          <p:cNvPicPr>
            <a:picLocks noChangeAspect="1"/>
          </p:cNvPicPr>
          <p:nvPr/>
        </p:nvPicPr>
        <p:blipFill>
          <a:blip r:embed="rId2"/>
          <a:stretch>
            <a:fillRect/>
          </a:stretch>
        </p:blipFill>
        <p:spPr>
          <a:xfrm>
            <a:off x="276175" y="343778"/>
            <a:ext cx="6153904" cy="6310239"/>
          </a:xfrm>
          <a:prstGeom prst="rect">
            <a:avLst/>
          </a:prstGeom>
        </p:spPr>
      </p:pic>
    </p:spTree>
    <p:extLst>
      <p:ext uri="{BB962C8B-B14F-4D97-AF65-F5344CB8AC3E}">
        <p14:creationId xmlns:p14="http://schemas.microsoft.com/office/powerpoint/2010/main" val="25042563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5868DA-0736-4564-9917-0BCCB0EEAB5A}"/>
              </a:ext>
            </a:extLst>
          </p:cNvPr>
          <p:cNvPicPr>
            <a:picLocks noChangeAspect="1"/>
          </p:cNvPicPr>
          <p:nvPr/>
        </p:nvPicPr>
        <p:blipFill>
          <a:blip r:embed="rId2"/>
          <a:stretch>
            <a:fillRect/>
          </a:stretch>
        </p:blipFill>
        <p:spPr>
          <a:xfrm>
            <a:off x="399193" y="215484"/>
            <a:ext cx="8227629" cy="6072774"/>
          </a:xfrm>
          <a:prstGeom prst="rect">
            <a:avLst/>
          </a:prstGeom>
        </p:spPr>
      </p:pic>
    </p:spTree>
    <p:extLst>
      <p:ext uri="{BB962C8B-B14F-4D97-AF65-F5344CB8AC3E}">
        <p14:creationId xmlns:p14="http://schemas.microsoft.com/office/powerpoint/2010/main" val="28304972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E74AE0-7B2D-4BDB-ABA8-110C8EEA3662}"/>
              </a:ext>
            </a:extLst>
          </p:cNvPr>
          <p:cNvPicPr>
            <a:picLocks noChangeAspect="1"/>
          </p:cNvPicPr>
          <p:nvPr/>
        </p:nvPicPr>
        <p:blipFill>
          <a:blip r:embed="rId2"/>
          <a:stretch>
            <a:fillRect/>
          </a:stretch>
        </p:blipFill>
        <p:spPr>
          <a:xfrm>
            <a:off x="187518" y="276078"/>
            <a:ext cx="10279839" cy="6305844"/>
          </a:xfrm>
          <a:prstGeom prst="rect">
            <a:avLst/>
          </a:prstGeom>
        </p:spPr>
      </p:pic>
    </p:spTree>
    <p:extLst>
      <p:ext uri="{BB962C8B-B14F-4D97-AF65-F5344CB8AC3E}">
        <p14:creationId xmlns:p14="http://schemas.microsoft.com/office/powerpoint/2010/main" val="265038349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5224</TotalTime>
  <Words>171</Words>
  <Application>Microsoft Office PowerPoint</Application>
  <PresentationFormat>Custom</PresentationFormat>
  <Paragraphs>14</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522</cp:revision>
  <dcterms:created xsi:type="dcterms:W3CDTF">2012-02-07T06:07:07Z</dcterms:created>
  <dcterms:modified xsi:type="dcterms:W3CDTF">2017-11-25T04:28:42Z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