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3"/>
  </p:notesMasterIdLst>
  <p:handoutMasterIdLst>
    <p:handoutMasterId r:id="rId34"/>
  </p:handoutMasterIdLst>
  <p:sldIdLst>
    <p:sldId id="448" r:id="rId6"/>
    <p:sldId id="476" r:id="rId7"/>
    <p:sldId id="477" r:id="rId8"/>
    <p:sldId id="665" r:id="rId9"/>
    <p:sldId id="666" r:id="rId10"/>
    <p:sldId id="667" r:id="rId11"/>
    <p:sldId id="668" r:id="rId12"/>
    <p:sldId id="669" r:id="rId13"/>
    <p:sldId id="478" r:id="rId14"/>
    <p:sldId id="451" r:id="rId15"/>
    <p:sldId id="452" r:id="rId16"/>
    <p:sldId id="479" r:id="rId17"/>
    <p:sldId id="662" r:id="rId18"/>
    <p:sldId id="664" r:id="rId19"/>
    <p:sldId id="670" r:id="rId20"/>
    <p:sldId id="671" r:id="rId21"/>
    <p:sldId id="672" r:id="rId22"/>
    <p:sldId id="673" r:id="rId23"/>
    <p:sldId id="674" r:id="rId24"/>
    <p:sldId id="675" r:id="rId25"/>
    <p:sldId id="676" r:id="rId26"/>
    <p:sldId id="677" r:id="rId27"/>
    <p:sldId id="678" r:id="rId28"/>
    <p:sldId id="679" r:id="rId29"/>
    <p:sldId id="680" r:id="rId30"/>
    <p:sldId id="681" r:id="rId31"/>
    <p:sldId id="682"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73" d="100"/>
          <a:sy n="73" d="100"/>
        </p:scale>
        <p:origin x="210"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11/20/2016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11/20/2016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STRATEGY Pattern</a:t>
            </a:r>
          </a:p>
        </p:txBody>
      </p:sp>
      <p:sp>
        <p:nvSpPr>
          <p:cNvPr id="4" name="TextBox 3"/>
          <p:cNvSpPr txBox="1"/>
          <p:nvPr/>
        </p:nvSpPr>
        <p:spPr>
          <a:xfrm>
            <a:off x="209007" y="1319348"/>
            <a:ext cx="11064239" cy="1846659"/>
          </a:xfrm>
          <a:prstGeom prst="rect">
            <a:avLst/>
          </a:prstGeom>
          <a:noFill/>
        </p:spPr>
        <p:txBody>
          <a:bodyPr wrap="square" lIns="0" tIns="0" rIns="0" bIns="0" rtlCol="0">
            <a:spAutoFit/>
          </a:bodyPr>
          <a:lstStyle/>
          <a:p>
            <a:r>
              <a:rPr lang="en-IN" sz="4000" dirty="0">
                <a:latin typeface="+mj-lt"/>
              </a:rPr>
              <a:t>Strategy pattern is </a:t>
            </a:r>
            <a:r>
              <a:rPr lang="en-IN" sz="4000" dirty="0" err="1">
                <a:latin typeface="+mj-lt"/>
              </a:rPr>
              <a:t>behavior</a:t>
            </a:r>
            <a:r>
              <a:rPr lang="en-IN" sz="4000" dirty="0">
                <a:latin typeface="+mj-lt"/>
              </a:rPr>
              <a:t> pattern. This pattern defines family of </a:t>
            </a:r>
            <a:r>
              <a:rPr lang="en-IN" sz="4000" dirty="0">
                <a:solidFill>
                  <a:srgbClr val="FF0000"/>
                </a:solidFill>
                <a:latin typeface="+mj-lt"/>
              </a:rPr>
              <a:t>algorithms</a:t>
            </a:r>
            <a:r>
              <a:rPr lang="en-IN" sz="4000" dirty="0">
                <a:latin typeface="+mj-lt"/>
              </a:rPr>
              <a:t> and encapsulate each one in object and make them </a:t>
            </a:r>
            <a:r>
              <a:rPr lang="en-IN" sz="4000" dirty="0">
                <a:solidFill>
                  <a:srgbClr val="FF0000"/>
                </a:solidFill>
                <a:latin typeface="+mj-lt"/>
              </a:rPr>
              <a:t>interchangeable</a:t>
            </a:r>
            <a:r>
              <a:rPr lang="en-IN" sz="4000" dirty="0">
                <a:latin typeface="+mj-lt"/>
              </a:rPr>
              <a:t>.</a:t>
            </a:r>
            <a:endParaRPr lang="en-IN" sz="7200" dirty="0">
              <a:gradFill>
                <a:gsLst>
                  <a:gs pos="0">
                    <a:schemeClr val="tx1">
                      <a:lumMod val="75000"/>
                      <a:lumOff val="25000"/>
                    </a:schemeClr>
                  </a:gs>
                  <a:gs pos="80000">
                    <a:schemeClr val="tx1">
                      <a:lumMod val="65000"/>
                      <a:lumOff val="35000"/>
                    </a:schemeClr>
                  </a:gs>
                </a:gsLst>
                <a:lin ang="16200000" scaled="0"/>
              </a:gradFill>
              <a:latin typeface="+mj-lt"/>
            </a:endParaRPr>
          </a:p>
        </p:txBody>
      </p:sp>
      <p:sp>
        <p:nvSpPr>
          <p:cNvPr id="5" name="TextBox 4"/>
          <p:cNvSpPr txBox="1"/>
          <p:nvPr/>
        </p:nvSpPr>
        <p:spPr>
          <a:xfrm>
            <a:off x="169818" y="3781561"/>
            <a:ext cx="11103428" cy="1231106"/>
          </a:xfrm>
          <a:prstGeom prst="rect">
            <a:avLst/>
          </a:prstGeom>
          <a:noFill/>
        </p:spPr>
        <p:txBody>
          <a:bodyPr wrap="square" lIns="0" tIns="0" rIns="0" bIns="0" rtlCol="0">
            <a:spAutoFit/>
          </a:bodyPr>
          <a:lstStyle/>
          <a:p>
            <a:r>
              <a:rPr lang="en-IN" sz="4000" dirty="0">
                <a:latin typeface="+mj-lt"/>
              </a:rPr>
              <a:t>This makes algorithms very </a:t>
            </a:r>
            <a:r>
              <a:rPr lang="en-IN" sz="4000" dirty="0">
                <a:solidFill>
                  <a:srgbClr val="FF0000"/>
                </a:solidFill>
                <a:latin typeface="+mj-lt"/>
              </a:rPr>
              <a:t>independent</a:t>
            </a:r>
            <a:r>
              <a:rPr lang="en-IN" sz="4000" dirty="0">
                <a:latin typeface="+mj-lt"/>
              </a:rPr>
              <a:t> from the clients who uses it. [Runtime change of algorithm] </a:t>
            </a:r>
            <a:endParaRPr lang="en-IN" sz="7200" dirty="0">
              <a:gradFill>
                <a:gsLst>
                  <a:gs pos="0">
                    <a:schemeClr val="tx1">
                      <a:lumMod val="75000"/>
                      <a:lumOff val="25000"/>
                    </a:schemeClr>
                  </a:gs>
                  <a:gs pos="80000">
                    <a:schemeClr val="tx1">
                      <a:lumMod val="65000"/>
                      <a:lumOff val="35000"/>
                    </a:schemeClr>
                  </a:gs>
                </a:gsLst>
                <a:lin ang="16200000" scaled="0"/>
              </a:gra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4353" y="163014"/>
            <a:ext cx="8624471" cy="6446792"/>
          </a:xfrm>
          <a:prstGeom prst="rect">
            <a:avLst/>
          </a:prstGeom>
        </p:spPr>
      </p:pic>
    </p:spTree>
    <p:extLst>
      <p:ext uri="{BB962C8B-B14F-4D97-AF65-F5344CB8AC3E}">
        <p14:creationId xmlns:p14="http://schemas.microsoft.com/office/powerpoint/2010/main" val="1381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78807" y="4520292"/>
            <a:ext cx="5699613" cy="757102"/>
          </a:xfrm>
          <a:prstGeom prst="rect">
            <a:avLst/>
          </a:prstGeom>
        </p:spPr>
      </p:pic>
      <p:pic>
        <p:nvPicPr>
          <p:cNvPr id="3" name="Picture 2"/>
          <p:cNvPicPr>
            <a:picLocks noChangeAspect="1"/>
          </p:cNvPicPr>
          <p:nvPr/>
        </p:nvPicPr>
        <p:blipFill>
          <a:blip r:embed="rId3"/>
          <a:stretch>
            <a:fillRect/>
          </a:stretch>
        </p:blipFill>
        <p:spPr>
          <a:xfrm>
            <a:off x="570727" y="110217"/>
            <a:ext cx="5971655" cy="6551840"/>
          </a:xfrm>
          <a:prstGeom prst="rect">
            <a:avLst/>
          </a:prstGeom>
        </p:spPr>
      </p:pic>
    </p:spTree>
    <p:extLst>
      <p:ext uri="{BB962C8B-B14F-4D97-AF65-F5344CB8AC3E}">
        <p14:creationId xmlns:p14="http://schemas.microsoft.com/office/powerpoint/2010/main" val="21256808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874" y="227647"/>
            <a:ext cx="6631597" cy="6369096"/>
          </a:xfrm>
          <a:prstGeom prst="rect">
            <a:avLst/>
          </a:prstGeom>
        </p:spPr>
      </p:pic>
    </p:spTree>
    <p:extLst>
      <p:ext uri="{BB962C8B-B14F-4D97-AF65-F5344CB8AC3E}">
        <p14:creationId xmlns:p14="http://schemas.microsoft.com/office/powerpoint/2010/main" val="4227292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17104" y="4677047"/>
            <a:ext cx="5699613" cy="1057548"/>
          </a:xfrm>
          <a:prstGeom prst="rect">
            <a:avLst/>
          </a:prstGeom>
        </p:spPr>
      </p:pic>
      <p:pic>
        <p:nvPicPr>
          <p:cNvPr id="2" name="Picture 1"/>
          <p:cNvPicPr>
            <a:picLocks noChangeAspect="1"/>
          </p:cNvPicPr>
          <p:nvPr/>
        </p:nvPicPr>
        <p:blipFill>
          <a:blip r:embed="rId3"/>
          <a:stretch>
            <a:fillRect/>
          </a:stretch>
        </p:blipFill>
        <p:spPr>
          <a:xfrm>
            <a:off x="400774" y="300854"/>
            <a:ext cx="9272566" cy="2377032"/>
          </a:xfrm>
          <a:prstGeom prst="rect">
            <a:avLst/>
          </a:prstGeom>
        </p:spPr>
      </p:pic>
    </p:spTree>
    <p:extLst>
      <p:ext uri="{BB962C8B-B14F-4D97-AF65-F5344CB8AC3E}">
        <p14:creationId xmlns:p14="http://schemas.microsoft.com/office/powerpoint/2010/main" val="35408454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470263"/>
            <a:ext cx="9117875" cy="1846659"/>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is just basic understanding of this pattern to make it real let’s add some algorithms in this sample now</a:t>
            </a:r>
          </a:p>
        </p:txBody>
      </p:sp>
    </p:spTree>
    <p:extLst>
      <p:ext uri="{BB962C8B-B14F-4D97-AF65-F5344CB8AC3E}">
        <p14:creationId xmlns:p14="http://schemas.microsoft.com/office/powerpoint/2010/main" val="22178672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2677" y="0"/>
            <a:ext cx="9829800" cy="6019800"/>
          </a:xfrm>
          <a:prstGeom prst="rect">
            <a:avLst/>
          </a:prstGeom>
        </p:spPr>
      </p:pic>
    </p:spTree>
    <p:extLst>
      <p:ext uri="{BB962C8B-B14F-4D97-AF65-F5344CB8AC3E}">
        <p14:creationId xmlns:p14="http://schemas.microsoft.com/office/powerpoint/2010/main" val="41149840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562" y="231185"/>
            <a:ext cx="5798646" cy="5333592"/>
          </a:xfrm>
          <a:prstGeom prst="rect">
            <a:avLst/>
          </a:prstGeom>
        </p:spPr>
      </p:pic>
    </p:spTree>
    <p:extLst>
      <p:ext uri="{BB962C8B-B14F-4D97-AF65-F5344CB8AC3E}">
        <p14:creationId xmlns:p14="http://schemas.microsoft.com/office/powerpoint/2010/main" val="6100535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520" y="132125"/>
            <a:ext cx="9515475" cy="5705475"/>
          </a:xfrm>
          <a:prstGeom prst="rect">
            <a:avLst/>
          </a:prstGeom>
        </p:spPr>
      </p:pic>
    </p:spTree>
    <p:extLst>
      <p:ext uri="{BB962C8B-B14F-4D97-AF65-F5344CB8AC3E}">
        <p14:creationId xmlns:p14="http://schemas.microsoft.com/office/powerpoint/2010/main" val="38734797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999" y="176485"/>
            <a:ext cx="9577158" cy="5767115"/>
          </a:xfrm>
          <a:prstGeom prst="rect">
            <a:avLst/>
          </a:prstGeom>
        </p:spPr>
      </p:pic>
    </p:spTree>
    <p:extLst>
      <p:ext uri="{BB962C8B-B14F-4D97-AF65-F5344CB8AC3E}">
        <p14:creationId xmlns:p14="http://schemas.microsoft.com/office/powerpoint/2010/main" val="35631299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3815" y="0"/>
            <a:ext cx="7842143" cy="6609806"/>
          </a:xfrm>
          <a:prstGeom prst="rect">
            <a:avLst/>
          </a:prstGeom>
        </p:spPr>
      </p:pic>
    </p:spTree>
    <p:extLst>
      <p:ext uri="{BB962C8B-B14F-4D97-AF65-F5344CB8AC3E}">
        <p14:creationId xmlns:p14="http://schemas.microsoft.com/office/powerpoint/2010/main" val="25981562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638" y="139064"/>
            <a:ext cx="10439518" cy="6718935"/>
          </a:xfrm>
          <a:prstGeom prst="rect">
            <a:avLst/>
          </a:prstGeom>
        </p:spPr>
      </p:pic>
    </p:spTree>
    <p:extLst>
      <p:ext uri="{BB962C8B-B14F-4D97-AF65-F5344CB8AC3E}">
        <p14:creationId xmlns:p14="http://schemas.microsoft.com/office/powerpoint/2010/main" val="15751308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9402" y="174172"/>
            <a:ext cx="6583342" cy="6527074"/>
          </a:xfrm>
          <a:prstGeom prst="rect">
            <a:avLst/>
          </a:prstGeom>
        </p:spPr>
      </p:pic>
    </p:spTree>
    <p:extLst>
      <p:ext uri="{BB962C8B-B14F-4D97-AF65-F5344CB8AC3E}">
        <p14:creationId xmlns:p14="http://schemas.microsoft.com/office/powerpoint/2010/main" val="30714794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725" y="99740"/>
            <a:ext cx="9648825" cy="5953125"/>
          </a:xfrm>
          <a:prstGeom prst="rect">
            <a:avLst/>
          </a:prstGeom>
        </p:spPr>
      </p:pic>
    </p:spTree>
    <p:extLst>
      <p:ext uri="{BB962C8B-B14F-4D97-AF65-F5344CB8AC3E}">
        <p14:creationId xmlns:p14="http://schemas.microsoft.com/office/powerpoint/2010/main" val="25281717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1799" y="178524"/>
            <a:ext cx="8244895" cy="6379029"/>
          </a:xfrm>
          <a:prstGeom prst="rect">
            <a:avLst/>
          </a:prstGeom>
        </p:spPr>
      </p:pic>
    </p:spTree>
    <p:extLst>
      <p:ext uri="{BB962C8B-B14F-4D97-AF65-F5344CB8AC3E}">
        <p14:creationId xmlns:p14="http://schemas.microsoft.com/office/powerpoint/2010/main" val="2303283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9762" y="330926"/>
            <a:ext cx="7183069" cy="6409508"/>
          </a:xfrm>
          <a:prstGeom prst="rect">
            <a:avLst/>
          </a:prstGeom>
        </p:spPr>
      </p:pic>
    </p:spTree>
    <p:extLst>
      <p:ext uri="{BB962C8B-B14F-4D97-AF65-F5344CB8AC3E}">
        <p14:creationId xmlns:p14="http://schemas.microsoft.com/office/powerpoint/2010/main" val="3714029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4813" y="202882"/>
            <a:ext cx="5828805" cy="6446112"/>
          </a:xfrm>
          <a:prstGeom prst="rect">
            <a:avLst/>
          </a:prstGeom>
        </p:spPr>
      </p:pic>
    </p:spTree>
    <p:extLst>
      <p:ext uri="{BB962C8B-B14F-4D97-AF65-F5344CB8AC3E}">
        <p14:creationId xmlns:p14="http://schemas.microsoft.com/office/powerpoint/2010/main" val="14122237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6613" y="142875"/>
            <a:ext cx="7012654" cy="5879102"/>
          </a:xfrm>
          <a:prstGeom prst="rect">
            <a:avLst/>
          </a:prstGeom>
        </p:spPr>
      </p:pic>
    </p:spTree>
    <p:extLst>
      <p:ext uri="{BB962C8B-B14F-4D97-AF65-F5344CB8AC3E}">
        <p14:creationId xmlns:p14="http://schemas.microsoft.com/office/powerpoint/2010/main" val="15739009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929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0043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592" y="225607"/>
            <a:ext cx="8034875" cy="6318884"/>
          </a:xfrm>
          <a:prstGeom prst="rect">
            <a:avLst/>
          </a:prstGeom>
        </p:spPr>
      </p:pic>
    </p:spTree>
    <p:extLst>
      <p:ext uri="{BB962C8B-B14F-4D97-AF65-F5344CB8AC3E}">
        <p14:creationId xmlns:p14="http://schemas.microsoft.com/office/powerpoint/2010/main" val="31991999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8380" y="222884"/>
            <a:ext cx="8603900" cy="5786029"/>
          </a:xfrm>
          <a:prstGeom prst="rect">
            <a:avLst/>
          </a:prstGeom>
        </p:spPr>
      </p:pic>
      <p:pic>
        <p:nvPicPr>
          <p:cNvPr id="3" name="Picture 2"/>
          <p:cNvPicPr>
            <a:picLocks noChangeAspect="1"/>
          </p:cNvPicPr>
          <p:nvPr/>
        </p:nvPicPr>
        <p:blipFill>
          <a:blip r:embed="rId3"/>
          <a:stretch>
            <a:fillRect/>
          </a:stretch>
        </p:blipFill>
        <p:spPr>
          <a:xfrm>
            <a:off x="1520370" y="3644538"/>
            <a:ext cx="4778088" cy="334600"/>
          </a:xfrm>
          <a:prstGeom prst="rect">
            <a:avLst/>
          </a:prstGeom>
        </p:spPr>
      </p:pic>
    </p:spTree>
    <p:extLst>
      <p:ext uri="{BB962C8B-B14F-4D97-AF65-F5344CB8AC3E}">
        <p14:creationId xmlns:p14="http://schemas.microsoft.com/office/powerpoint/2010/main" val="11520103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5134" y="222340"/>
            <a:ext cx="7184999" cy="6296025"/>
          </a:xfrm>
          <a:prstGeom prst="rect">
            <a:avLst/>
          </a:prstGeom>
        </p:spPr>
      </p:pic>
      <p:pic>
        <p:nvPicPr>
          <p:cNvPr id="3" name="Picture 2"/>
          <p:cNvPicPr>
            <a:picLocks noChangeAspect="1"/>
          </p:cNvPicPr>
          <p:nvPr/>
        </p:nvPicPr>
        <p:blipFill>
          <a:blip r:embed="rId3"/>
          <a:stretch>
            <a:fillRect/>
          </a:stretch>
        </p:blipFill>
        <p:spPr>
          <a:xfrm>
            <a:off x="2218358" y="2429964"/>
            <a:ext cx="2109154" cy="287110"/>
          </a:xfrm>
          <a:prstGeom prst="rect">
            <a:avLst/>
          </a:prstGeom>
        </p:spPr>
      </p:pic>
      <p:pic>
        <p:nvPicPr>
          <p:cNvPr id="4" name="Picture 3"/>
          <p:cNvPicPr>
            <a:picLocks noChangeAspect="1"/>
          </p:cNvPicPr>
          <p:nvPr/>
        </p:nvPicPr>
        <p:blipFill>
          <a:blip r:embed="rId4"/>
          <a:stretch>
            <a:fillRect/>
          </a:stretch>
        </p:blipFill>
        <p:spPr>
          <a:xfrm>
            <a:off x="1572722" y="710429"/>
            <a:ext cx="3400425" cy="238125"/>
          </a:xfrm>
          <a:prstGeom prst="rect">
            <a:avLst/>
          </a:prstGeom>
        </p:spPr>
      </p:pic>
    </p:spTree>
    <p:extLst>
      <p:ext uri="{BB962C8B-B14F-4D97-AF65-F5344CB8AC3E}">
        <p14:creationId xmlns:p14="http://schemas.microsoft.com/office/powerpoint/2010/main" val="1781347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430" t="10256" r="33233" b="16928"/>
          <a:stretch/>
        </p:blipFill>
        <p:spPr>
          <a:xfrm>
            <a:off x="156754" y="143690"/>
            <a:ext cx="9183359" cy="6230983"/>
          </a:xfrm>
          <a:prstGeom prst="rect">
            <a:avLst/>
          </a:prstGeom>
        </p:spPr>
      </p:pic>
      <p:pic>
        <p:nvPicPr>
          <p:cNvPr id="3" name="Picture 2"/>
          <p:cNvPicPr>
            <a:picLocks noChangeAspect="1"/>
          </p:cNvPicPr>
          <p:nvPr/>
        </p:nvPicPr>
        <p:blipFill>
          <a:blip r:embed="rId3"/>
          <a:stretch>
            <a:fillRect/>
          </a:stretch>
        </p:blipFill>
        <p:spPr>
          <a:xfrm>
            <a:off x="2035478" y="2547530"/>
            <a:ext cx="2109154" cy="287110"/>
          </a:xfrm>
          <a:prstGeom prst="rect">
            <a:avLst/>
          </a:prstGeom>
        </p:spPr>
      </p:pic>
      <p:pic>
        <p:nvPicPr>
          <p:cNvPr id="4" name="Picture 3"/>
          <p:cNvPicPr>
            <a:picLocks noChangeAspect="1"/>
          </p:cNvPicPr>
          <p:nvPr/>
        </p:nvPicPr>
        <p:blipFill>
          <a:blip r:embed="rId4"/>
          <a:stretch>
            <a:fillRect/>
          </a:stretch>
        </p:blipFill>
        <p:spPr>
          <a:xfrm>
            <a:off x="1246051" y="723491"/>
            <a:ext cx="3400425" cy="238125"/>
          </a:xfrm>
          <a:prstGeom prst="rect">
            <a:avLst/>
          </a:prstGeom>
        </p:spPr>
      </p:pic>
    </p:spTree>
    <p:extLst>
      <p:ext uri="{BB962C8B-B14F-4D97-AF65-F5344CB8AC3E}">
        <p14:creationId xmlns:p14="http://schemas.microsoft.com/office/powerpoint/2010/main" val="35509523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1704" y="0"/>
            <a:ext cx="7591425" cy="4438650"/>
          </a:xfrm>
          <a:prstGeom prst="rect">
            <a:avLst/>
          </a:prstGeom>
        </p:spPr>
      </p:pic>
      <p:pic>
        <p:nvPicPr>
          <p:cNvPr id="4" name="Picture 3"/>
          <p:cNvPicPr>
            <a:picLocks noChangeAspect="1"/>
          </p:cNvPicPr>
          <p:nvPr/>
        </p:nvPicPr>
        <p:blipFill>
          <a:blip r:embed="rId3"/>
          <a:stretch>
            <a:fillRect/>
          </a:stretch>
        </p:blipFill>
        <p:spPr>
          <a:xfrm>
            <a:off x="1141547" y="592862"/>
            <a:ext cx="3400425" cy="238125"/>
          </a:xfrm>
          <a:prstGeom prst="rect">
            <a:avLst/>
          </a:prstGeom>
        </p:spPr>
      </p:pic>
    </p:spTree>
    <p:extLst>
      <p:ext uri="{BB962C8B-B14F-4D97-AF65-F5344CB8AC3E}">
        <p14:creationId xmlns:p14="http://schemas.microsoft.com/office/powerpoint/2010/main" val="37029228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459" y="190228"/>
            <a:ext cx="8013409" cy="6093006"/>
          </a:xfrm>
          <a:prstGeom prst="rect">
            <a:avLst/>
          </a:prstGeom>
        </p:spPr>
      </p:pic>
    </p:spTree>
    <p:extLst>
      <p:ext uri="{BB962C8B-B14F-4D97-AF65-F5344CB8AC3E}">
        <p14:creationId xmlns:p14="http://schemas.microsoft.com/office/powerpoint/2010/main" val="2405157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692331"/>
            <a:ext cx="10065256" cy="4308872"/>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Up to this point this is very simple </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Actual magic is in calling these method in main</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But for that we need context by which we can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call this</a:t>
            </a:r>
          </a:p>
          <a:p>
            <a:endPar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411667972"/>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4749</TotalTime>
  <Words>92</Words>
  <Application>Microsoft Office PowerPoint</Application>
  <PresentationFormat>Custom</PresentationFormat>
  <Paragraphs>10</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makwana</cp:lastModifiedBy>
  <cp:revision>460</cp:revision>
  <dcterms:created xsi:type="dcterms:W3CDTF">2012-02-07T06:07:07Z</dcterms:created>
  <dcterms:modified xsi:type="dcterms:W3CDTF">2016-11-20T02:03:56Z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