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2"/>
  </p:notesMasterIdLst>
  <p:handoutMasterIdLst>
    <p:handoutMasterId r:id="rId73"/>
  </p:handoutMasterIdLst>
  <p:sldIdLst>
    <p:sldId id="441"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4" r:id="rId20"/>
    <p:sldId id="493"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0" r:id="rId47"/>
    <p:sldId id="521" r:id="rId48"/>
    <p:sldId id="522" r:id="rId49"/>
    <p:sldId id="523" r:id="rId50"/>
    <p:sldId id="524" r:id="rId51"/>
    <p:sldId id="525" r:id="rId52"/>
    <p:sldId id="526" r:id="rId53"/>
    <p:sldId id="527" r:id="rId54"/>
    <p:sldId id="528" r:id="rId55"/>
    <p:sldId id="529" r:id="rId56"/>
    <p:sldId id="530" r:id="rId57"/>
    <p:sldId id="531" r:id="rId58"/>
    <p:sldId id="532" r:id="rId59"/>
    <p:sldId id="533" r:id="rId60"/>
    <p:sldId id="534" r:id="rId61"/>
    <p:sldId id="535" r:id="rId62"/>
    <p:sldId id="536" r:id="rId63"/>
    <p:sldId id="537" r:id="rId64"/>
    <p:sldId id="538" r:id="rId65"/>
    <p:sldId id="539" r:id="rId66"/>
    <p:sldId id="540" r:id="rId67"/>
    <p:sldId id="541" r:id="rId68"/>
    <p:sldId id="542" r:id="rId69"/>
    <p:sldId id="543" r:id="rId70"/>
    <p:sldId id="544" r:id="rId7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9" d="100"/>
          <a:sy n="69" d="100"/>
        </p:scale>
        <p:origin x="516" y="9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10/12/2017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10/12/2017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8822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t>TFS 2015</a:t>
            </a:r>
          </a:p>
        </p:txBody>
      </p:sp>
    </p:spTree>
    <p:extLst>
      <p:ext uri="{BB962C8B-B14F-4D97-AF65-F5344CB8AC3E}">
        <p14:creationId xmlns:p14="http://schemas.microsoft.com/office/powerpoint/2010/main" val="7814009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F7D99C-BB3C-4FC8-8CBD-683B306588FB}"/>
              </a:ext>
            </a:extLst>
          </p:cNvPr>
          <p:cNvPicPr>
            <a:picLocks noChangeAspect="1"/>
          </p:cNvPicPr>
          <p:nvPr/>
        </p:nvPicPr>
        <p:blipFill rotWithShape="1">
          <a:blip r:embed="rId2"/>
          <a:srcRect l="21824" t="15125" r="27254" b="18563"/>
          <a:stretch/>
        </p:blipFill>
        <p:spPr>
          <a:xfrm>
            <a:off x="581892" y="290945"/>
            <a:ext cx="8647940" cy="6331528"/>
          </a:xfrm>
          <a:prstGeom prst="rect">
            <a:avLst/>
          </a:prstGeom>
        </p:spPr>
      </p:pic>
    </p:spTree>
    <p:extLst>
      <p:ext uri="{BB962C8B-B14F-4D97-AF65-F5344CB8AC3E}">
        <p14:creationId xmlns:p14="http://schemas.microsoft.com/office/powerpoint/2010/main" val="11421635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7FDD9-124F-442D-A0BA-94D9BEDF7877}"/>
              </a:ext>
            </a:extLst>
          </p:cNvPr>
          <p:cNvPicPr>
            <a:picLocks noChangeAspect="1"/>
          </p:cNvPicPr>
          <p:nvPr/>
        </p:nvPicPr>
        <p:blipFill>
          <a:blip r:embed="rId2"/>
          <a:stretch>
            <a:fillRect/>
          </a:stretch>
        </p:blipFill>
        <p:spPr>
          <a:xfrm>
            <a:off x="694603" y="382299"/>
            <a:ext cx="7353602" cy="6004646"/>
          </a:xfrm>
          <a:prstGeom prst="rect">
            <a:avLst/>
          </a:prstGeom>
        </p:spPr>
      </p:pic>
    </p:spTree>
    <p:extLst>
      <p:ext uri="{BB962C8B-B14F-4D97-AF65-F5344CB8AC3E}">
        <p14:creationId xmlns:p14="http://schemas.microsoft.com/office/powerpoint/2010/main" val="3173808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B8B8CF-A81E-4588-97EE-DE829AE8FF61}"/>
              </a:ext>
            </a:extLst>
          </p:cNvPr>
          <p:cNvPicPr>
            <a:picLocks noChangeAspect="1"/>
          </p:cNvPicPr>
          <p:nvPr/>
        </p:nvPicPr>
        <p:blipFill>
          <a:blip r:embed="rId2"/>
          <a:stretch>
            <a:fillRect/>
          </a:stretch>
        </p:blipFill>
        <p:spPr>
          <a:xfrm>
            <a:off x="320097" y="146338"/>
            <a:ext cx="7837642" cy="6406861"/>
          </a:xfrm>
          <a:prstGeom prst="rect">
            <a:avLst/>
          </a:prstGeom>
        </p:spPr>
      </p:pic>
    </p:spTree>
    <p:extLst>
      <p:ext uri="{BB962C8B-B14F-4D97-AF65-F5344CB8AC3E}">
        <p14:creationId xmlns:p14="http://schemas.microsoft.com/office/powerpoint/2010/main" val="1133169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373E9A-052E-4780-B2DE-DE74F7123727}"/>
              </a:ext>
            </a:extLst>
          </p:cNvPr>
          <p:cNvPicPr>
            <a:picLocks noChangeAspect="1"/>
          </p:cNvPicPr>
          <p:nvPr/>
        </p:nvPicPr>
        <p:blipFill>
          <a:blip r:embed="rId2"/>
          <a:stretch>
            <a:fillRect/>
          </a:stretch>
        </p:blipFill>
        <p:spPr>
          <a:xfrm>
            <a:off x="280698" y="293976"/>
            <a:ext cx="10273262" cy="4153333"/>
          </a:xfrm>
          <a:prstGeom prst="rect">
            <a:avLst/>
          </a:prstGeom>
        </p:spPr>
      </p:pic>
    </p:spTree>
    <p:extLst>
      <p:ext uri="{BB962C8B-B14F-4D97-AF65-F5344CB8AC3E}">
        <p14:creationId xmlns:p14="http://schemas.microsoft.com/office/powerpoint/2010/main" val="22710494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54634-69FB-4476-B8EE-C1DC1F275201}"/>
              </a:ext>
            </a:extLst>
          </p:cNvPr>
          <p:cNvPicPr>
            <a:picLocks noChangeAspect="1"/>
          </p:cNvPicPr>
          <p:nvPr/>
        </p:nvPicPr>
        <p:blipFill>
          <a:blip r:embed="rId2"/>
          <a:stretch>
            <a:fillRect/>
          </a:stretch>
        </p:blipFill>
        <p:spPr>
          <a:xfrm>
            <a:off x="259483" y="226868"/>
            <a:ext cx="10905978" cy="4691496"/>
          </a:xfrm>
          <a:prstGeom prst="rect">
            <a:avLst/>
          </a:prstGeom>
        </p:spPr>
      </p:pic>
      <p:sp>
        <p:nvSpPr>
          <p:cNvPr id="3" name="Rectangle 2">
            <a:extLst>
              <a:ext uri="{FF2B5EF4-FFF2-40B4-BE49-F238E27FC236}">
                <a16:creationId xmlns:a16="http://schemas.microsoft.com/office/drawing/2014/main" id="{703235F6-46CE-4054-9FB8-30F290760126}"/>
              </a:ext>
            </a:extLst>
          </p:cNvPr>
          <p:cNvSpPr/>
          <p:nvPr/>
        </p:nvSpPr>
        <p:spPr bwMode="auto">
          <a:xfrm>
            <a:off x="1330036" y="2923309"/>
            <a:ext cx="2743200" cy="55418"/>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94911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F5CB4C-E4E1-4769-96F6-BD9404057D5F}"/>
              </a:ext>
            </a:extLst>
          </p:cNvPr>
          <p:cNvPicPr>
            <a:picLocks noChangeAspect="1"/>
          </p:cNvPicPr>
          <p:nvPr/>
        </p:nvPicPr>
        <p:blipFill>
          <a:blip r:embed="rId2"/>
          <a:stretch>
            <a:fillRect/>
          </a:stretch>
        </p:blipFill>
        <p:spPr>
          <a:xfrm>
            <a:off x="506268" y="108671"/>
            <a:ext cx="7945081" cy="5654820"/>
          </a:xfrm>
          <a:prstGeom prst="rect">
            <a:avLst/>
          </a:prstGeom>
        </p:spPr>
      </p:pic>
    </p:spTree>
    <p:extLst>
      <p:ext uri="{BB962C8B-B14F-4D97-AF65-F5344CB8AC3E}">
        <p14:creationId xmlns:p14="http://schemas.microsoft.com/office/powerpoint/2010/main" val="12019370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4D5AE3-C22E-491E-82ED-ACA9917E1F4E}"/>
              </a:ext>
            </a:extLst>
          </p:cNvPr>
          <p:cNvPicPr>
            <a:picLocks noChangeAspect="1"/>
          </p:cNvPicPr>
          <p:nvPr/>
        </p:nvPicPr>
        <p:blipFill>
          <a:blip r:embed="rId2"/>
          <a:stretch>
            <a:fillRect/>
          </a:stretch>
        </p:blipFill>
        <p:spPr>
          <a:xfrm>
            <a:off x="272038" y="571933"/>
            <a:ext cx="10427963" cy="3847667"/>
          </a:xfrm>
          <a:prstGeom prst="rect">
            <a:avLst/>
          </a:prstGeom>
        </p:spPr>
      </p:pic>
    </p:spTree>
    <p:extLst>
      <p:ext uri="{BB962C8B-B14F-4D97-AF65-F5344CB8AC3E}">
        <p14:creationId xmlns:p14="http://schemas.microsoft.com/office/powerpoint/2010/main" val="41132346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B66FC-0E63-4019-9C14-121D04C1E988}"/>
              </a:ext>
            </a:extLst>
          </p:cNvPr>
          <p:cNvPicPr>
            <a:picLocks noChangeAspect="1"/>
          </p:cNvPicPr>
          <p:nvPr/>
        </p:nvPicPr>
        <p:blipFill>
          <a:blip r:embed="rId2"/>
          <a:stretch>
            <a:fillRect/>
          </a:stretch>
        </p:blipFill>
        <p:spPr>
          <a:xfrm>
            <a:off x="362959" y="302635"/>
            <a:ext cx="10774653" cy="4588020"/>
          </a:xfrm>
          <a:prstGeom prst="rect">
            <a:avLst/>
          </a:prstGeom>
        </p:spPr>
      </p:pic>
    </p:spTree>
    <p:extLst>
      <p:ext uri="{BB962C8B-B14F-4D97-AF65-F5344CB8AC3E}">
        <p14:creationId xmlns:p14="http://schemas.microsoft.com/office/powerpoint/2010/main" val="1421476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19F3E-6D88-4A0A-A321-73B2AB224416}"/>
              </a:ext>
            </a:extLst>
          </p:cNvPr>
          <p:cNvPicPr>
            <a:picLocks noChangeAspect="1"/>
          </p:cNvPicPr>
          <p:nvPr/>
        </p:nvPicPr>
        <p:blipFill>
          <a:blip r:embed="rId2"/>
          <a:stretch>
            <a:fillRect/>
          </a:stretch>
        </p:blipFill>
        <p:spPr>
          <a:xfrm>
            <a:off x="336115" y="254576"/>
            <a:ext cx="10688551" cy="3749387"/>
          </a:xfrm>
          <a:prstGeom prst="rect">
            <a:avLst/>
          </a:prstGeom>
        </p:spPr>
      </p:pic>
      <p:sp>
        <p:nvSpPr>
          <p:cNvPr id="3" name="TextBox 2">
            <a:extLst>
              <a:ext uri="{FF2B5EF4-FFF2-40B4-BE49-F238E27FC236}">
                <a16:creationId xmlns:a16="http://schemas.microsoft.com/office/drawing/2014/main" id="{2D2F32FC-2210-4AAC-AD50-4E4FB349D21E}"/>
              </a:ext>
            </a:extLst>
          </p:cNvPr>
          <p:cNvSpPr txBox="1"/>
          <p:nvPr/>
        </p:nvSpPr>
        <p:spPr>
          <a:xfrm>
            <a:off x="3020291" y="4391891"/>
            <a:ext cx="4387420"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Mapped successfully</a:t>
            </a:r>
          </a:p>
        </p:txBody>
      </p:sp>
    </p:spTree>
    <p:extLst>
      <p:ext uri="{BB962C8B-B14F-4D97-AF65-F5344CB8AC3E}">
        <p14:creationId xmlns:p14="http://schemas.microsoft.com/office/powerpoint/2010/main" val="40017798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3A41C2-0D2D-4B9C-B12C-673E55DA3617}"/>
              </a:ext>
            </a:extLst>
          </p:cNvPr>
          <p:cNvPicPr>
            <a:picLocks noChangeAspect="1"/>
          </p:cNvPicPr>
          <p:nvPr/>
        </p:nvPicPr>
        <p:blipFill rotWithShape="1">
          <a:blip r:embed="rId2"/>
          <a:srcRect l="1023" t="10273" r="63741" b="20382"/>
          <a:stretch/>
        </p:blipFill>
        <p:spPr>
          <a:xfrm>
            <a:off x="609600" y="318654"/>
            <a:ext cx="5569527" cy="6162412"/>
          </a:xfrm>
          <a:prstGeom prst="rect">
            <a:avLst/>
          </a:prstGeom>
        </p:spPr>
      </p:pic>
      <p:pic>
        <p:nvPicPr>
          <p:cNvPr id="3" name="Picture 2">
            <a:extLst>
              <a:ext uri="{FF2B5EF4-FFF2-40B4-BE49-F238E27FC236}">
                <a16:creationId xmlns:a16="http://schemas.microsoft.com/office/drawing/2014/main" id="{FF353396-29F1-4B58-8895-09A1B4AF88B3}"/>
              </a:ext>
            </a:extLst>
          </p:cNvPr>
          <p:cNvPicPr>
            <a:picLocks noChangeAspect="1"/>
          </p:cNvPicPr>
          <p:nvPr/>
        </p:nvPicPr>
        <p:blipFill>
          <a:blip r:embed="rId3"/>
          <a:stretch>
            <a:fillRect/>
          </a:stretch>
        </p:blipFill>
        <p:spPr>
          <a:xfrm>
            <a:off x="6179127" y="3118138"/>
            <a:ext cx="6025789" cy="2977861"/>
          </a:xfrm>
          <a:prstGeom prst="rect">
            <a:avLst/>
          </a:prstGeom>
        </p:spPr>
      </p:pic>
    </p:spTree>
    <p:extLst>
      <p:ext uri="{BB962C8B-B14F-4D97-AF65-F5344CB8AC3E}">
        <p14:creationId xmlns:p14="http://schemas.microsoft.com/office/powerpoint/2010/main" val="42185293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FF8D3-70CE-4B61-B5A9-93CD41B0B1DF}"/>
              </a:ext>
            </a:extLst>
          </p:cNvPr>
          <p:cNvPicPr>
            <a:picLocks noChangeAspect="1"/>
          </p:cNvPicPr>
          <p:nvPr/>
        </p:nvPicPr>
        <p:blipFill>
          <a:blip r:embed="rId2"/>
          <a:stretch>
            <a:fillRect/>
          </a:stretch>
        </p:blipFill>
        <p:spPr>
          <a:xfrm>
            <a:off x="967796" y="424728"/>
            <a:ext cx="9172575" cy="5953125"/>
          </a:xfrm>
          <a:prstGeom prst="rect">
            <a:avLst/>
          </a:prstGeom>
        </p:spPr>
      </p:pic>
    </p:spTree>
    <p:extLst>
      <p:ext uri="{BB962C8B-B14F-4D97-AF65-F5344CB8AC3E}">
        <p14:creationId xmlns:p14="http://schemas.microsoft.com/office/powerpoint/2010/main" val="32994132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22B8B3-728E-4E8D-A884-30DCE65B7788}"/>
              </a:ext>
            </a:extLst>
          </p:cNvPr>
          <p:cNvPicPr>
            <a:picLocks noChangeAspect="1"/>
          </p:cNvPicPr>
          <p:nvPr/>
        </p:nvPicPr>
        <p:blipFill>
          <a:blip r:embed="rId2"/>
          <a:stretch>
            <a:fillRect/>
          </a:stretch>
        </p:blipFill>
        <p:spPr>
          <a:xfrm>
            <a:off x="441324" y="289647"/>
            <a:ext cx="8069656" cy="3090862"/>
          </a:xfrm>
          <a:prstGeom prst="rect">
            <a:avLst/>
          </a:prstGeom>
        </p:spPr>
      </p:pic>
      <p:sp>
        <p:nvSpPr>
          <p:cNvPr id="3" name="TextBox 2">
            <a:extLst>
              <a:ext uri="{FF2B5EF4-FFF2-40B4-BE49-F238E27FC236}">
                <a16:creationId xmlns:a16="http://schemas.microsoft.com/office/drawing/2014/main" id="{5B7C6577-38C2-468D-A57B-0617ABEEE612}"/>
              </a:ext>
            </a:extLst>
          </p:cNvPr>
          <p:cNvSpPr txBox="1"/>
          <p:nvPr/>
        </p:nvSpPr>
        <p:spPr>
          <a:xfrm>
            <a:off x="983673" y="2937164"/>
            <a:ext cx="7873950"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Notice this + sign</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which shows that I need to check in </a:t>
            </a:r>
          </a:p>
        </p:txBody>
      </p:sp>
    </p:spTree>
    <p:extLst>
      <p:ext uri="{BB962C8B-B14F-4D97-AF65-F5344CB8AC3E}">
        <p14:creationId xmlns:p14="http://schemas.microsoft.com/office/powerpoint/2010/main" val="40290806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0E7D79-7992-43EB-B0C0-C1FE9C1341D1}"/>
              </a:ext>
            </a:extLst>
          </p:cNvPr>
          <p:cNvPicPr>
            <a:picLocks noChangeAspect="1"/>
          </p:cNvPicPr>
          <p:nvPr/>
        </p:nvPicPr>
        <p:blipFill rotWithShape="1">
          <a:blip r:embed="rId2"/>
          <a:srcRect l="1477" t="5017" r="45668" b="16945"/>
          <a:stretch/>
        </p:blipFill>
        <p:spPr>
          <a:xfrm>
            <a:off x="235526" y="138546"/>
            <a:ext cx="7660740" cy="6359236"/>
          </a:xfrm>
          <a:prstGeom prst="rect">
            <a:avLst/>
          </a:prstGeom>
        </p:spPr>
      </p:pic>
    </p:spTree>
    <p:extLst>
      <p:ext uri="{BB962C8B-B14F-4D97-AF65-F5344CB8AC3E}">
        <p14:creationId xmlns:p14="http://schemas.microsoft.com/office/powerpoint/2010/main" val="22045895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9B4491-5810-4047-9004-B1457D83B731}"/>
              </a:ext>
            </a:extLst>
          </p:cNvPr>
          <p:cNvPicPr>
            <a:picLocks noChangeAspect="1"/>
          </p:cNvPicPr>
          <p:nvPr/>
        </p:nvPicPr>
        <p:blipFill>
          <a:blip r:embed="rId2"/>
          <a:stretch>
            <a:fillRect/>
          </a:stretch>
        </p:blipFill>
        <p:spPr>
          <a:xfrm>
            <a:off x="330055" y="520843"/>
            <a:ext cx="9697432" cy="5450466"/>
          </a:xfrm>
          <a:prstGeom prst="rect">
            <a:avLst/>
          </a:prstGeom>
        </p:spPr>
      </p:pic>
    </p:spTree>
    <p:extLst>
      <p:ext uri="{BB962C8B-B14F-4D97-AF65-F5344CB8AC3E}">
        <p14:creationId xmlns:p14="http://schemas.microsoft.com/office/powerpoint/2010/main" val="19382364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F382EB-2C0C-4E03-9C5E-E5133CD104BD}"/>
              </a:ext>
            </a:extLst>
          </p:cNvPr>
          <p:cNvPicPr>
            <a:picLocks noChangeAspect="1"/>
          </p:cNvPicPr>
          <p:nvPr/>
        </p:nvPicPr>
        <p:blipFill>
          <a:blip r:embed="rId2"/>
          <a:stretch>
            <a:fillRect/>
          </a:stretch>
        </p:blipFill>
        <p:spPr>
          <a:xfrm>
            <a:off x="607579" y="458066"/>
            <a:ext cx="7385518" cy="2783898"/>
          </a:xfrm>
          <a:prstGeom prst="rect">
            <a:avLst/>
          </a:prstGeom>
        </p:spPr>
      </p:pic>
      <p:sp>
        <p:nvSpPr>
          <p:cNvPr id="3" name="TextBox 2">
            <a:extLst>
              <a:ext uri="{FF2B5EF4-FFF2-40B4-BE49-F238E27FC236}">
                <a16:creationId xmlns:a16="http://schemas.microsoft.com/office/drawing/2014/main" id="{E7CF046D-EDA1-483B-95C0-D9A6707D600B}"/>
              </a:ext>
            </a:extLst>
          </p:cNvPr>
          <p:cNvSpPr txBox="1"/>
          <p:nvPr/>
        </p:nvSpPr>
        <p:spPr>
          <a:xfrm>
            <a:off x="914400" y="3782291"/>
            <a:ext cx="2590453"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sign gone</a:t>
            </a:r>
          </a:p>
        </p:txBody>
      </p:sp>
    </p:spTree>
    <p:extLst>
      <p:ext uri="{BB962C8B-B14F-4D97-AF65-F5344CB8AC3E}">
        <p14:creationId xmlns:p14="http://schemas.microsoft.com/office/powerpoint/2010/main" val="37137156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88181F-2BD3-4004-B72D-4E275191319B}"/>
              </a:ext>
            </a:extLst>
          </p:cNvPr>
          <p:cNvPicPr>
            <a:picLocks noChangeAspect="1"/>
          </p:cNvPicPr>
          <p:nvPr/>
        </p:nvPicPr>
        <p:blipFill rotWithShape="1">
          <a:blip r:embed="rId2"/>
          <a:srcRect l="1933" t="10677" r="54533" b="14722"/>
          <a:stretch/>
        </p:blipFill>
        <p:spPr>
          <a:xfrm>
            <a:off x="374072" y="0"/>
            <a:ext cx="6571748" cy="6331527"/>
          </a:xfrm>
          <a:prstGeom prst="rect">
            <a:avLst/>
          </a:prstGeom>
        </p:spPr>
      </p:pic>
    </p:spTree>
    <p:extLst>
      <p:ext uri="{BB962C8B-B14F-4D97-AF65-F5344CB8AC3E}">
        <p14:creationId xmlns:p14="http://schemas.microsoft.com/office/powerpoint/2010/main" val="35232957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663AF-DB79-40F8-9E33-5A118DECB672}"/>
              </a:ext>
            </a:extLst>
          </p:cNvPr>
          <p:cNvPicPr>
            <a:picLocks noChangeAspect="1"/>
          </p:cNvPicPr>
          <p:nvPr/>
        </p:nvPicPr>
        <p:blipFill>
          <a:blip r:embed="rId2"/>
          <a:stretch>
            <a:fillRect/>
          </a:stretch>
        </p:blipFill>
        <p:spPr>
          <a:xfrm>
            <a:off x="400193" y="346796"/>
            <a:ext cx="6062101" cy="5458259"/>
          </a:xfrm>
          <a:prstGeom prst="rect">
            <a:avLst/>
          </a:prstGeom>
        </p:spPr>
      </p:pic>
    </p:spTree>
    <p:extLst>
      <p:ext uri="{BB962C8B-B14F-4D97-AF65-F5344CB8AC3E}">
        <p14:creationId xmlns:p14="http://schemas.microsoft.com/office/powerpoint/2010/main" val="34366839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1BA5FA-3AAD-42E9-A44E-CC0052759063}"/>
              </a:ext>
            </a:extLst>
          </p:cNvPr>
          <p:cNvPicPr>
            <a:picLocks noChangeAspect="1"/>
          </p:cNvPicPr>
          <p:nvPr/>
        </p:nvPicPr>
        <p:blipFill>
          <a:blip r:embed="rId2"/>
          <a:stretch>
            <a:fillRect/>
          </a:stretch>
        </p:blipFill>
        <p:spPr>
          <a:xfrm>
            <a:off x="420109" y="229466"/>
            <a:ext cx="7097497" cy="4744316"/>
          </a:xfrm>
          <a:prstGeom prst="rect">
            <a:avLst/>
          </a:prstGeom>
        </p:spPr>
      </p:pic>
    </p:spTree>
    <p:extLst>
      <p:ext uri="{BB962C8B-B14F-4D97-AF65-F5344CB8AC3E}">
        <p14:creationId xmlns:p14="http://schemas.microsoft.com/office/powerpoint/2010/main" val="7196012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F0D5CA-DB19-4579-A626-7AF84DE482F1}"/>
              </a:ext>
            </a:extLst>
          </p:cNvPr>
          <p:cNvPicPr>
            <a:picLocks noChangeAspect="1"/>
          </p:cNvPicPr>
          <p:nvPr/>
        </p:nvPicPr>
        <p:blipFill rotWithShape="1">
          <a:blip r:embed="rId2"/>
          <a:srcRect l="6024" t="2388" r="55102" b="10678"/>
          <a:stretch/>
        </p:blipFill>
        <p:spPr>
          <a:xfrm>
            <a:off x="734290" y="166254"/>
            <a:ext cx="4738255" cy="5957456"/>
          </a:xfrm>
          <a:prstGeom prst="rect">
            <a:avLst/>
          </a:prstGeom>
        </p:spPr>
      </p:pic>
    </p:spTree>
    <p:extLst>
      <p:ext uri="{BB962C8B-B14F-4D97-AF65-F5344CB8AC3E}">
        <p14:creationId xmlns:p14="http://schemas.microsoft.com/office/powerpoint/2010/main" val="14627916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5F60D-6A42-40C3-81FE-D1A111ECA701}"/>
              </a:ext>
            </a:extLst>
          </p:cNvPr>
          <p:cNvSpPr txBox="1"/>
          <p:nvPr/>
        </p:nvSpPr>
        <p:spPr>
          <a:xfrm>
            <a:off x="6567055" y="1440873"/>
            <a:ext cx="4110100" cy="1846659"/>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dev branch</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Is going to be child</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of main branch</a:t>
            </a:r>
          </a:p>
        </p:txBody>
      </p:sp>
      <p:pic>
        <p:nvPicPr>
          <p:cNvPr id="5" name="Picture 4">
            <a:extLst>
              <a:ext uri="{FF2B5EF4-FFF2-40B4-BE49-F238E27FC236}">
                <a16:creationId xmlns:a16="http://schemas.microsoft.com/office/drawing/2014/main" id="{D1C9F679-D6E6-4EBA-9817-613BF4F1AD4B}"/>
              </a:ext>
            </a:extLst>
          </p:cNvPr>
          <p:cNvPicPr>
            <a:picLocks noChangeAspect="1"/>
          </p:cNvPicPr>
          <p:nvPr/>
        </p:nvPicPr>
        <p:blipFill>
          <a:blip r:embed="rId2"/>
          <a:stretch>
            <a:fillRect/>
          </a:stretch>
        </p:blipFill>
        <p:spPr>
          <a:xfrm>
            <a:off x="238701" y="192501"/>
            <a:ext cx="5995844" cy="5350499"/>
          </a:xfrm>
          <a:prstGeom prst="rect">
            <a:avLst/>
          </a:prstGeom>
        </p:spPr>
      </p:pic>
    </p:spTree>
    <p:extLst>
      <p:ext uri="{BB962C8B-B14F-4D97-AF65-F5344CB8AC3E}">
        <p14:creationId xmlns:p14="http://schemas.microsoft.com/office/powerpoint/2010/main" val="4817934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1EA34D-373F-49A5-8A2F-2AC976272350}"/>
              </a:ext>
            </a:extLst>
          </p:cNvPr>
          <p:cNvPicPr>
            <a:picLocks noChangeAspect="1"/>
          </p:cNvPicPr>
          <p:nvPr/>
        </p:nvPicPr>
        <p:blipFill>
          <a:blip r:embed="rId2"/>
          <a:stretch>
            <a:fillRect/>
          </a:stretch>
        </p:blipFill>
        <p:spPr>
          <a:xfrm>
            <a:off x="795914" y="315190"/>
            <a:ext cx="7807845" cy="5586845"/>
          </a:xfrm>
          <a:prstGeom prst="rect">
            <a:avLst/>
          </a:prstGeom>
        </p:spPr>
      </p:pic>
    </p:spTree>
    <p:extLst>
      <p:ext uri="{BB962C8B-B14F-4D97-AF65-F5344CB8AC3E}">
        <p14:creationId xmlns:p14="http://schemas.microsoft.com/office/powerpoint/2010/main" val="3264580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8F7012-8A8D-48B2-A698-DB090D415BD8}"/>
              </a:ext>
            </a:extLst>
          </p:cNvPr>
          <p:cNvPicPr>
            <a:picLocks noChangeAspect="1"/>
          </p:cNvPicPr>
          <p:nvPr/>
        </p:nvPicPr>
        <p:blipFill>
          <a:blip r:embed="rId2"/>
          <a:stretch>
            <a:fillRect/>
          </a:stretch>
        </p:blipFill>
        <p:spPr>
          <a:xfrm>
            <a:off x="579870" y="278390"/>
            <a:ext cx="9172575" cy="5857875"/>
          </a:xfrm>
          <a:prstGeom prst="rect">
            <a:avLst/>
          </a:prstGeom>
        </p:spPr>
      </p:pic>
    </p:spTree>
    <p:extLst>
      <p:ext uri="{BB962C8B-B14F-4D97-AF65-F5344CB8AC3E}">
        <p14:creationId xmlns:p14="http://schemas.microsoft.com/office/powerpoint/2010/main" val="289204334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9BCD64-FA86-42A0-B1CF-772E885E44D2}"/>
              </a:ext>
            </a:extLst>
          </p:cNvPr>
          <p:cNvPicPr>
            <a:picLocks noChangeAspect="1"/>
          </p:cNvPicPr>
          <p:nvPr/>
        </p:nvPicPr>
        <p:blipFill>
          <a:blip r:embed="rId2"/>
          <a:stretch>
            <a:fillRect/>
          </a:stretch>
        </p:blipFill>
        <p:spPr>
          <a:xfrm>
            <a:off x="215755" y="232064"/>
            <a:ext cx="5644718" cy="4257730"/>
          </a:xfrm>
          <a:prstGeom prst="rect">
            <a:avLst/>
          </a:prstGeom>
        </p:spPr>
      </p:pic>
      <p:sp>
        <p:nvSpPr>
          <p:cNvPr id="3" name="TextBox 2">
            <a:extLst>
              <a:ext uri="{FF2B5EF4-FFF2-40B4-BE49-F238E27FC236}">
                <a16:creationId xmlns:a16="http://schemas.microsoft.com/office/drawing/2014/main" id="{57A0DAA7-7899-4279-9FB9-4C3ADE8B8D42}"/>
              </a:ext>
            </a:extLst>
          </p:cNvPr>
          <p:cNvSpPr txBox="1"/>
          <p:nvPr/>
        </p:nvSpPr>
        <p:spPr>
          <a:xfrm>
            <a:off x="6345382" y="1981200"/>
            <a:ext cx="4809971" cy="1846659"/>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will get like this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now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Lets check relationship</a:t>
            </a:r>
          </a:p>
        </p:txBody>
      </p:sp>
    </p:spTree>
    <p:extLst>
      <p:ext uri="{BB962C8B-B14F-4D97-AF65-F5344CB8AC3E}">
        <p14:creationId xmlns:p14="http://schemas.microsoft.com/office/powerpoint/2010/main" val="22759448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B7F75-1B0B-446F-93B7-2ACC3632C898}"/>
              </a:ext>
            </a:extLst>
          </p:cNvPr>
          <p:cNvPicPr>
            <a:picLocks noChangeAspect="1"/>
          </p:cNvPicPr>
          <p:nvPr/>
        </p:nvPicPr>
        <p:blipFill rotWithShape="1">
          <a:blip r:embed="rId2"/>
          <a:srcRect t="9668" r="56921" b="11486"/>
          <a:stretch/>
        </p:blipFill>
        <p:spPr>
          <a:xfrm>
            <a:off x="277091" y="138546"/>
            <a:ext cx="6096000" cy="6272928"/>
          </a:xfrm>
          <a:prstGeom prst="rect">
            <a:avLst/>
          </a:prstGeom>
        </p:spPr>
      </p:pic>
    </p:spTree>
    <p:extLst>
      <p:ext uri="{BB962C8B-B14F-4D97-AF65-F5344CB8AC3E}">
        <p14:creationId xmlns:p14="http://schemas.microsoft.com/office/powerpoint/2010/main" val="318194898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5BECDA-B478-4F32-9E1E-8CC232C581EE}"/>
              </a:ext>
            </a:extLst>
          </p:cNvPr>
          <p:cNvPicPr>
            <a:picLocks noChangeAspect="1"/>
          </p:cNvPicPr>
          <p:nvPr/>
        </p:nvPicPr>
        <p:blipFill>
          <a:blip r:embed="rId2"/>
          <a:stretch>
            <a:fillRect/>
          </a:stretch>
        </p:blipFill>
        <p:spPr>
          <a:xfrm>
            <a:off x="548697" y="264102"/>
            <a:ext cx="7109535" cy="4460298"/>
          </a:xfrm>
          <a:prstGeom prst="rect">
            <a:avLst/>
          </a:prstGeom>
        </p:spPr>
      </p:pic>
    </p:spTree>
    <p:extLst>
      <p:ext uri="{BB962C8B-B14F-4D97-AF65-F5344CB8AC3E}">
        <p14:creationId xmlns:p14="http://schemas.microsoft.com/office/powerpoint/2010/main" val="34435242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B40E62-50B8-4F12-A621-F5DFDDCD3079}"/>
              </a:ext>
            </a:extLst>
          </p:cNvPr>
          <p:cNvSpPr txBox="1"/>
          <p:nvPr/>
        </p:nvSpPr>
        <p:spPr>
          <a:xfrm>
            <a:off x="388131" y="3560618"/>
            <a:ext cx="10444526" cy="1846659"/>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see Dev branch is grey because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Whatever changes we deed were not updated in</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Latest version</a:t>
            </a:r>
          </a:p>
        </p:txBody>
      </p:sp>
      <p:pic>
        <p:nvPicPr>
          <p:cNvPr id="4" name="Picture 3">
            <a:extLst>
              <a:ext uri="{FF2B5EF4-FFF2-40B4-BE49-F238E27FC236}">
                <a16:creationId xmlns:a16="http://schemas.microsoft.com/office/drawing/2014/main" id="{DE00007C-565C-4718-AB54-D68577D5754E}"/>
              </a:ext>
            </a:extLst>
          </p:cNvPr>
          <p:cNvPicPr>
            <a:picLocks noChangeAspect="1"/>
          </p:cNvPicPr>
          <p:nvPr/>
        </p:nvPicPr>
        <p:blipFill>
          <a:blip r:embed="rId2"/>
          <a:stretch>
            <a:fillRect/>
          </a:stretch>
        </p:blipFill>
        <p:spPr>
          <a:xfrm>
            <a:off x="162069" y="308696"/>
            <a:ext cx="11584090" cy="3016395"/>
          </a:xfrm>
          <a:prstGeom prst="rect">
            <a:avLst/>
          </a:prstGeom>
        </p:spPr>
      </p:pic>
    </p:spTree>
    <p:extLst>
      <p:ext uri="{BB962C8B-B14F-4D97-AF65-F5344CB8AC3E}">
        <p14:creationId xmlns:p14="http://schemas.microsoft.com/office/powerpoint/2010/main" val="25442504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6FB2D-B7E4-49D2-B5BB-321DB0DA84D6}"/>
              </a:ext>
            </a:extLst>
          </p:cNvPr>
          <p:cNvPicPr>
            <a:picLocks noChangeAspect="1"/>
          </p:cNvPicPr>
          <p:nvPr/>
        </p:nvPicPr>
        <p:blipFill rotWithShape="1">
          <a:blip r:embed="rId2"/>
          <a:srcRect l="1250" t="9060" r="63287" b="50304"/>
          <a:stretch/>
        </p:blipFill>
        <p:spPr>
          <a:xfrm>
            <a:off x="221672" y="443345"/>
            <a:ext cx="7440927" cy="4793673"/>
          </a:xfrm>
          <a:prstGeom prst="rect">
            <a:avLst/>
          </a:prstGeom>
        </p:spPr>
      </p:pic>
    </p:spTree>
    <p:extLst>
      <p:ext uri="{BB962C8B-B14F-4D97-AF65-F5344CB8AC3E}">
        <p14:creationId xmlns:p14="http://schemas.microsoft.com/office/powerpoint/2010/main" val="41549756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B25C10-7BF7-4553-998B-39E2D0CF2516}"/>
              </a:ext>
            </a:extLst>
          </p:cNvPr>
          <p:cNvPicPr>
            <a:picLocks noChangeAspect="1"/>
          </p:cNvPicPr>
          <p:nvPr/>
        </p:nvPicPr>
        <p:blipFill>
          <a:blip r:embed="rId2"/>
          <a:stretch>
            <a:fillRect/>
          </a:stretch>
        </p:blipFill>
        <p:spPr>
          <a:xfrm>
            <a:off x="296284" y="532100"/>
            <a:ext cx="11139687" cy="4220009"/>
          </a:xfrm>
          <a:prstGeom prst="rect">
            <a:avLst/>
          </a:prstGeom>
        </p:spPr>
      </p:pic>
    </p:spTree>
    <p:extLst>
      <p:ext uri="{BB962C8B-B14F-4D97-AF65-F5344CB8AC3E}">
        <p14:creationId xmlns:p14="http://schemas.microsoft.com/office/powerpoint/2010/main" val="25481808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F21860-4D7C-4DBA-8ACA-3C5C50DCE426}"/>
              </a:ext>
            </a:extLst>
          </p:cNvPr>
          <p:cNvPicPr>
            <a:picLocks noChangeAspect="1"/>
          </p:cNvPicPr>
          <p:nvPr/>
        </p:nvPicPr>
        <p:blipFill>
          <a:blip r:embed="rId2"/>
          <a:stretch>
            <a:fillRect/>
          </a:stretch>
        </p:blipFill>
        <p:spPr>
          <a:xfrm>
            <a:off x="380278" y="145039"/>
            <a:ext cx="8934450" cy="5514975"/>
          </a:xfrm>
          <a:prstGeom prst="rect">
            <a:avLst/>
          </a:prstGeom>
        </p:spPr>
      </p:pic>
    </p:spTree>
    <p:extLst>
      <p:ext uri="{BB962C8B-B14F-4D97-AF65-F5344CB8AC3E}">
        <p14:creationId xmlns:p14="http://schemas.microsoft.com/office/powerpoint/2010/main" val="381066038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BE5847-6882-48C5-9555-5EF07D520990}"/>
              </a:ext>
            </a:extLst>
          </p:cNvPr>
          <p:cNvPicPr>
            <a:picLocks noChangeAspect="1"/>
          </p:cNvPicPr>
          <p:nvPr/>
        </p:nvPicPr>
        <p:blipFill>
          <a:blip r:embed="rId2"/>
          <a:stretch>
            <a:fillRect/>
          </a:stretch>
        </p:blipFill>
        <p:spPr>
          <a:xfrm>
            <a:off x="456045" y="301336"/>
            <a:ext cx="10029825" cy="4648200"/>
          </a:xfrm>
          <a:prstGeom prst="rect">
            <a:avLst/>
          </a:prstGeom>
        </p:spPr>
      </p:pic>
    </p:spTree>
    <p:extLst>
      <p:ext uri="{BB962C8B-B14F-4D97-AF65-F5344CB8AC3E}">
        <p14:creationId xmlns:p14="http://schemas.microsoft.com/office/powerpoint/2010/main" val="20066281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45B49C-362D-4D33-B712-5F39D99BE68A}"/>
              </a:ext>
            </a:extLst>
          </p:cNvPr>
          <p:cNvPicPr>
            <a:picLocks noChangeAspect="1"/>
          </p:cNvPicPr>
          <p:nvPr/>
        </p:nvPicPr>
        <p:blipFill rotWithShape="1">
          <a:blip r:embed="rId2"/>
          <a:srcRect l="37851" t="1984" b="17350"/>
          <a:stretch/>
        </p:blipFill>
        <p:spPr>
          <a:xfrm>
            <a:off x="249381" y="124690"/>
            <a:ext cx="8524541" cy="6220691"/>
          </a:xfrm>
          <a:prstGeom prst="rect">
            <a:avLst/>
          </a:prstGeom>
        </p:spPr>
      </p:pic>
    </p:spTree>
    <p:extLst>
      <p:ext uri="{BB962C8B-B14F-4D97-AF65-F5344CB8AC3E}">
        <p14:creationId xmlns:p14="http://schemas.microsoft.com/office/powerpoint/2010/main" val="196283793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E1849E-E5ED-4B73-A2D3-9F4391A5FF8A}"/>
              </a:ext>
            </a:extLst>
          </p:cNvPr>
          <p:cNvPicPr>
            <a:picLocks noChangeAspect="1"/>
          </p:cNvPicPr>
          <p:nvPr/>
        </p:nvPicPr>
        <p:blipFill>
          <a:blip r:embed="rId2"/>
          <a:stretch>
            <a:fillRect/>
          </a:stretch>
        </p:blipFill>
        <p:spPr>
          <a:xfrm>
            <a:off x="341745" y="205652"/>
            <a:ext cx="5076825" cy="5172075"/>
          </a:xfrm>
          <a:prstGeom prst="rect">
            <a:avLst/>
          </a:prstGeom>
        </p:spPr>
      </p:pic>
      <p:pic>
        <p:nvPicPr>
          <p:cNvPr id="3" name="Picture 2">
            <a:extLst>
              <a:ext uri="{FF2B5EF4-FFF2-40B4-BE49-F238E27FC236}">
                <a16:creationId xmlns:a16="http://schemas.microsoft.com/office/drawing/2014/main" id="{91745536-D66A-4475-B6AF-0612FFE06333}"/>
              </a:ext>
            </a:extLst>
          </p:cNvPr>
          <p:cNvPicPr>
            <a:picLocks noChangeAspect="1"/>
          </p:cNvPicPr>
          <p:nvPr/>
        </p:nvPicPr>
        <p:blipFill>
          <a:blip r:embed="rId3"/>
          <a:stretch>
            <a:fillRect/>
          </a:stretch>
        </p:blipFill>
        <p:spPr>
          <a:xfrm>
            <a:off x="5966258" y="205652"/>
            <a:ext cx="5105400" cy="5210175"/>
          </a:xfrm>
          <a:prstGeom prst="rect">
            <a:avLst/>
          </a:prstGeom>
        </p:spPr>
      </p:pic>
    </p:spTree>
    <p:extLst>
      <p:ext uri="{BB962C8B-B14F-4D97-AF65-F5344CB8AC3E}">
        <p14:creationId xmlns:p14="http://schemas.microsoft.com/office/powerpoint/2010/main" val="26198947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7714D1-BB04-4259-B70C-EB592AEC5380}"/>
              </a:ext>
            </a:extLst>
          </p:cNvPr>
          <p:cNvPicPr>
            <a:picLocks noChangeAspect="1"/>
          </p:cNvPicPr>
          <p:nvPr/>
        </p:nvPicPr>
        <p:blipFill rotWithShape="1">
          <a:blip r:embed="rId2"/>
          <a:srcRect r="54647" b="65668"/>
          <a:stretch/>
        </p:blipFill>
        <p:spPr>
          <a:xfrm>
            <a:off x="110836" y="348930"/>
            <a:ext cx="11713015" cy="4985070"/>
          </a:xfrm>
          <a:prstGeom prst="rect">
            <a:avLst/>
          </a:prstGeom>
        </p:spPr>
      </p:pic>
    </p:spTree>
    <p:extLst>
      <p:ext uri="{BB962C8B-B14F-4D97-AF65-F5344CB8AC3E}">
        <p14:creationId xmlns:p14="http://schemas.microsoft.com/office/powerpoint/2010/main" val="24146347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A30215-4C2C-479F-A8CC-9250B6C2D4A8}"/>
              </a:ext>
            </a:extLst>
          </p:cNvPr>
          <p:cNvPicPr>
            <a:picLocks noChangeAspect="1"/>
          </p:cNvPicPr>
          <p:nvPr/>
        </p:nvPicPr>
        <p:blipFill>
          <a:blip r:embed="rId2"/>
          <a:stretch>
            <a:fillRect/>
          </a:stretch>
        </p:blipFill>
        <p:spPr>
          <a:xfrm>
            <a:off x="245196" y="178376"/>
            <a:ext cx="7179984" cy="4698423"/>
          </a:xfrm>
          <a:prstGeom prst="rect">
            <a:avLst/>
          </a:prstGeom>
        </p:spPr>
      </p:pic>
    </p:spTree>
    <p:extLst>
      <p:ext uri="{BB962C8B-B14F-4D97-AF65-F5344CB8AC3E}">
        <p14:creationId xmlns:p14="http://schemas.microsoft.com/office/powerpoint/2010/main" val="18908119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E47997-DD9F-44DF-A0BE-DA09A8F7C1A6}"/>
              </a:ext>
            </a:extLst>
          </p:cNvPr>
          <p:cNvPicPr>
            <a:picLocks noChangeAspect="1"/>
          </p:cNvPicPr>
          <p:nvPr/>
        </p:nvPicPr>
        <p:blipFill rotWithShape="1">
          <a:blip r:embed="rId2"/>
          <a:srcRect r="62831" b="16137"/>
          <a:stretch/>
        </p:blipFill>
        <p:spPr>
          <a:xfrm>
            <a:off x="318654" y="210384"/>
            <a:ext cx="5070764" cy="6432500"/>
          </a:xfrm>
          <a:prstGeom prst="rect">
            <a:avLst/>
          </a:prstGeom>
        </p:spPr>
      </p:pic>
    </p:spTree>
    <p:extLst>
      <p:ext uri="{BB962C8B-B14F-4D97-AF65-F5344CB8AC3E}">
        <p14:creationId xmlns:p14="http://schemas.microsoft.com/office/powerpoint/2010/main" val="86780713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C21BFB-BA68-4273-9EE6-06CDF3D3B511}"/>
              </a:ext>
            </a:extLst>
          </p:cNvPr>
          <p:cNvPicPr>
            <a:picLocks noChangeAspect="1"/>
          </p:cNvPicPr>
          <p:nvPr/>
        </p:nvPicPr>
        <p:blipFill>
          <a:blip r:embed="rId2"/>
          <a:stretch>
            <a:fillRect/>
          </a:stretch>
        </p:blipFill>
        <p:spPr>
          <a:xfrm>
            <a:off x="304800" y="271462"/>
            <a:ext cx="6093368" cy="4785448"/>
          </a:xfrm>
          <a:prstGeom prst="rect">
            <a:avLst/>
          </a:prstGeom>
        </p:spPr>
      </p:pic>
    </p:spTree>
    <p:extLst>
      <p:ext uri="{BB962C8B-B14F-4D97-AF65-F5344CB8AC3E}">
        <p14:creationId xmlns:p14="http://schemas.microsoft.com/office/powerpoint/2010/main" val="226139857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D31CAE-E989-4B54-A3F3-60AEC169D478}"/>
              </a:ext>
            </a:extLst>
          </p:cNvPr>
          <p:cNvPicPr>
            <a:picLocks noChangeAspect="1"/>
          </p:cNvPicPr>
          <p:nvPr/>
        </p:nvPicPr>
        <p:blipFill>
          <a:blip r:embed="rId2"/>
          <a:stretch>
            <a:fillRect/>
          </a:stretch>
        </p:blipFill>
        <p:spPr>
          <a:xfrm>
            <a:off x="235670" y="393988"/>
            <a:ext cx="5321773" cy="3817794"/>
          </a:xfrm>
          <a:prstGeom prst="rect">
            <a:avLst/>
          </a:prstGeom>
        </p:spPr>
      </p:pic>
    </p:spTree>
    <p:extLst>
      <p:ext uri="{BB962C8B-B14F-4D97-AF65-F5344CB8AC3E}">
        <p14:creationId xmlns:p14="http://schemas.microsoft.com/office/powerpoint/2010/main" val="14346256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3BD583-679D-43F0-A3B9-921CE0A1859E}"/>
              </a:ext>
            </a:extLst>
          </p:cNvPr>
          <p:cNvPicPr>
            <a:picLocks noChangeAspect="1"/>
          </p:cNvPicPr>
          <p:nvPr/>
        </p:nvPicPr>
        <p:blipFill rotWithShape="1">
          <a:blip r:embed="rId2"/>
          <a:srcRect l="1705" t="17552" r="65332" b="12093"/>
          <a:stretch/>
        </p:blipFill>
        <p:spPr>
          <a:xfrm>
            <a:off x="540326" y="138544"/>
            <a:ext cx="5472545" cy="6567055"/>
          </a:xfrm>
          <a:prstGeom prst="rect">
            <a:avLst/>
          </a:prstGeom>
        </p:spPr>
      </p:pic>
    </p:spTree>
    <p:extLst>
      <p:ext uri="{BB962C8B-B14F-4D97-AF65-F5344CB8AC3E}">
        <p14:creationId xmlns:p14="http://schemas.microsoft.com/office/powerpoint/2010/main" val="401187453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B81494-708A-4CAC-807F-7AB0A6560B34}"/>
              </a:ext>
            </a:extLst>
          </p:cNvPr>
          <p:cNvPicPr>
            <a:picLocks noChangeAspect="1"/>
          </p:cNvPicPr>
          <p:nvPr/>
        </p:nvPicPr>
        <p:blipFill rotWithShape="1">
          <a:blip r:embed="rId2"/>
          <a:srcRect l="25916" t="18359" r="27708" b="25032"/>
          <a:stretch/>
        </p:blipFill>
        <p:spPr>
          <a:xfrm>
            <a:off x="332509" y="318655"/>
            <a:ext cx="8438608" cy="5791200"/>
          </a:xfrm>
          <a:prstGeom prst="rect">
            <a:avLst/>
          </a:prstGeom>
        </p:spPr>
      </p:pic>
    </p:spTree>
    <p:extLst>
      <p:ext uri="{BB962C8B-B14F-4D97-AF65-F5344CB8AC3E}">
        <p14:creationId xmlns:p14="http://schemas.microsoft.com/office/powerpoint/2010/main" val="28368664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A284F3-457F-4B63-9290-3EB87AE4C43F}"/>
              </a:ext>
            </a:extLst>
          </p:cNvPr>
          <p:cNvPicPr>
            <a:picLocks noChangeAspect="1"/>
          </p:cNvPicPr>
          <p:nvPr/>
        </p:nvPicPr>
        <p:blipFill>
          <a:blip r:embed="rId2"/>
          <a:stretch>
            <a:fillRect/>
          </a:stretch>
        </p:blipFill>
        <p:spPr>
          <a:xfrm>
            <a:off x="921038" y="268865"/>
            <a:ext cx="8109956" cy="5466917"/>
          </a:xfrm>
          <a:prstGeom prst="rect">
            <a:avLst/>
          </a:prstGeom>
        </p:spPr>
      </p:pic>
    </p:spTree>
    <p:extLst>
      <p:ext uri="{BB962C8B-B14F-4D97-AF65-F5344CB8AC3E}">
        <p14:creationId xmlns:p14="http://schemas.microsoft.com/office/powerpoint/2010/main" val="339024636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3FA83-92BD-442D-A8B5-A91F75AC7995}"/>
              </a:ext>
            </a:extLst>
          </p:cNvPr>
          <p:cNvPicPr>
            <a:picLocks noChangeAspect="1"/>
          </p:cNvPicPr>
          <p:nvPr/>
        </p:nvPicPr>
        <p:blipFill>
          <a:blip r:embed="rId2"/>
          <a:stretch>
            <a:fillRect/>
          </a:stretch>
        </p:blipFill>
        <p:spPr>
          <a:xfrm>
            <a:off x="378978" y="404812"/>
            <a:ext cx="8642116" cy="5040024"/>
          </a:xfrm>
          <a:prstGeom prst="rect">
            <a:avLst/>
          </a:prstGeom>
        </p:spPr>
      </p:pic>
    </p:spTree>
    <p:extLst>
      <p:ext uri="{BB962C8B-B14F-4D97-AF65-F5344CB8AC3E}">
        <p14:creationId xmlns:p14="http://schemas.microsoft.com/office/powerpoint/2010/main" val="307825202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C64E66-CA97-40A3-8147-5A1334D75BC7}"/>
              </a:ext>
            </a:extLst>
          </p:cNvPr>
          <p:cNvPicPr>
            <a:picLocks noChangeAspect="1"/>
          </p:cNvPicPr>
          <p:nvPr/>
        </p:nvPicPr>
        <p:blipFill>
          <a:blip r:embed="rId2"/>
          <a:stretch>
            <a:fillRect/>
          </a:stretch>
        </p:blipFill>
        <p:spPr>
          <a:xfrm>
            <a:off x="504102" y="433387"/>
            <a:ext cx="7467600" cy="4467225"/>
          </a:xfrm>
          <a:prstGeom prst="rect">
            <a:avLst/>
          </a:prstGeom>
        </p:spPr>
      </p:pic>
    </p:spTree>
    <p:extLst>
      <p:ext uri="{BB962C8B-B14F-4D97-AF65-F5344CB8AC3E}">
        <p14:creationId xmlns:p14="http://schemas.microsoft.com/office/powerpoint/2010/main" val="389910628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92D483-E20C-430B-B7B1-CB51236609DB}"/>
              </a:ext>
            </a:extLst>
          </p:cNvPr>
          <p:cNvPicPr>
            <a:picLocks noChangeAspect="1"/>
          </p:cNvPicPr>
          <p:nvPr/>
        </p:nvPicPr>
        <p:blipFill rotWithShape="1">
          <a:blip r:embed="rId2"/>
          <a:srcRect l="2046" t="16338" r="39416" b="14114"/>
          <a:stretch/>
        </p:blipFill>
        <p:spPr>
          <a:xfrm>
            <a:off x="249382" y="249381"/>
            <a:ext cx="9084798" cy="6068292"/>
          </a:xfrm>
          <a:prstGeom prst="rect">
            <a:avLst/>
          </a:prstGeom>
        </p:spPr>
      </p:pic>
      <p:sp>
        <p:nvSpPr>
          <p:cNvPr id="3" name="TextBox 2">
            <a:extLst>
              <a:ext uri="{FF2B5EF4-FFF2-40B4-BE49-F238E27FC236}">
                <a16:creationId xmlns:a16="http://schemas.microsoft.com/office/drawing/2014/main" id="{81EB0091-6077-4616-ABC9-EA07A58830F5}"/>
              </a:ext>
            </a:extLst>
          </p:cNvPr>
          <p:cNvSpPr txBox="1"/>
          <p:nvPr/>
        </p:nvSpPr>
        <p:spPr>
          <a:xfrm>
            <a:off x="789709" y="3962400"/>
            <a:ext cx="5049780" cy="1846659"/>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check in either </a:t>
            </a:r>
          </a:p>
          <a:p>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Perticular</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file or </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Folder itself</a:t>
            </a:r>
          </a:p>
        </p:txBody>
      </p:sp>
    </p:spTree>
    <p:extLst>
      <p:ext uri="{BB962C8B-B14F-4D97-AF65-F5344CB8AC3E}">
        <p14:creationId xmlns:p14="http://schemas.microsoft.com/office/powerpoint/2010/main" val="21270209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39970-B72C-4E16-AC1D-F35B9EF43EA8}"/>
              </a:ext>
            </a:extLst>
          </p:cNvPr>
          <p:cNvPicPr>
            <a:picLocks noChangeAspect="1"/>
          </p:cNvPicPr>
          <p:nvPr/>
        </p:nvPicPr>
        <p:blipFill rotWithShape="1">
          <a:blip r:embed="rId2"/>
          <a:srcRect l="42057" b="35747"/>
          <a:stretch/>
        </p:blipFill>
        <p:spPr>
          <a:xfrm>
            <a:off x="1080654" y="148590"/>
            <a:ext cx="10761807" cy="6709410"/>
          </a:xfrm>
          <a:prstGeom prst="rect">
            <a:avLst/>
          </a:prstGeom>
        </p:spPr>
      </p:pic>
    </p:spTree>
    <p:extLst>
      <p:ext uri="{BB962C8B-B14F-4D97-AF65-F5344CB8AC3E}">
        <p14:creationId xmlns:p14="http://schemas.microsoft.com/office/powerpoint/2010/main" val="325557110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70129-CA08-452A-B891-6EBFB7315D57}"/>
              </a:ext>
            </a:extLst>
          </p:cNvPr>
          <p:cNvPicPr>
            <a:picLocks noChangeAspect="1"/>
          </p:cNvPicPr>
          <p:nvPr/>
        </p:nvPicPr>
        <p:blipFill rotWithShape="1">
          <a:blip r:embed="rId2"/>
          <a:srcRect l="1705" t="17147" r="61581" b="10274"/>
          <a:stretch/>
        </p:blipFill>
        <p:spPr>
          <a:xfrm>
            <a:off x="346364" y="138545"/>
            <a:ext cx="5846618" cy="6498254"/>
          </a:xfrm>
          <a:prstGeom prst="rect">
            <a:avLst/>
          </a:prstGeom>
        </p:spPr>
      </p:pic>
    </p:spTree>
    <p:extLst>
      <p:ext uri="{BB962C8B-B14F-4D97-AF65-F5344CB8AC3E}">
        <p14:creationId xmlns:p14="http://schemas.microsoft.com/office/powerpoint/2010/main" val="40011799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CEF5DC-369C-48F6-9FBE-712EB8A6C626}"/>
              </a:ext>
            </a:extLst>
          </p:cNvPr>
          <p:cNvPicPr>
            <a:picLocks noChangeAspect="1"/>
          </p:cNvPicPr>
          <p:nvPr/>
        </p:nvPicPr>
        <p:blipFill>
          <a:blip r:embed="rId2"/>
          <a:stretch>
            <a:fillRect/>
          </a:stretch>
        </p:blipFill>
        <p:spPr>
          <a:xfrm>
            <a:off x="570778" y="206085"/>
            <a:ext cx="5946330" cy="5308023"/>
          </a:xfrm>
          <a:prstGeom prst="rect">
            <a:avLst/>
          </a:prstGeom>
        </p:spPr>
      </p:pic>
    </p:spTree>
    <p:extLst>
      <p:ext uri="{BB962C8B-B14F-4D97-AF65-F5344CB8AC3E}">
        <p14:creationId xmlns:p14="http://schemas.microsoft.com/office/powerpoint/2010/main" val="28414709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6C608-423D-4E73-9CDA-275921E281B1}"/>
              </a:ext>
            </a:extLst>
          </p:cNvPr>
          <p:cNvPicPr>
            <a:picLocks noChangeAspect="1"/>
          </p:cNvPicPr>
          <p:nvPr/>
        </p:nvPicPr>
        <p:blipFill rotWithShape="1">
          <a:blip r:embed="rId2"/>
          <a:srcRect l="2197" t="13136" r="56672" b="6834"/>
          <a:stretch/>
        </p:blipFill>
        <p:spPr>
          <a:xfrm>
            <a:off x="457199" y="166253"/>
            <a:ext cx="5777346" cy="6319969"/>
          </a:xfrm>
          <a:prstGeom prst="rect">
            <a:avLst/>
          </a:prstGeom>
        </p:spPr>
      </p:pic>
    </p:spTree>
    <p:extLst>
      <p:ext uri="{BB962C8B-B14F-4D97-AF65-F5344CB8AC3E}">
        <p14:creationId xmlns:p14="http://schemas.microsoft.com/office/powerpoint/2010/main" val="255758910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1C997F-700A-4D6B-9160-91CBF663F132}"/>
              </a:ext>
            </a:extLst>
          </p:cNvPr>
          <p:cNvPicPr>
            <a:picLocks noChangeAspect="1"/>
          </p:cNvPicPr>
          <p:nvPr/>
        </p:nvPicPr>
        <p:blipFill>
          <a:blip r:embed="rId2"/>
          <a:stretch>
            <a:fillRect/>
          </a:stretch>
        </p:blipFill>
        <p:spPr>
          <a:xfrm>
            <a:off x="390668" y="164090"/>
            <a:ext cx="7087173" cy="6347546"/>
          </a:xfrm>
          <a:prstGeom prst="rect">
            <a:avLst/>
          </a:prstGeom>
        </p:spPr>
      </p:pic>
    </p:spTree>
    <p:extLst>
      <p:ext uri="{BB962C8B-B14F-4D97-AF65-F5344CB8AC3E}">
        <p14:creationId xmlns:p14="http://schemas.microsoft.com/office/powerpoint/2010/main" val="277933058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7FD8DD-3796-4656-9EB8-4FCB6D46280E}"/>
              </a:ext>
            </a:extLst>
          </p:cNvPr>
          <p:cNvPicPr>
            <a:picLocks noChangeAspect="1"/>
          </p:cNvPicPr>
          <p:nvPr/>
        </p:nvPicPr>
        <p:blipFill rotWithShape="1">
          <a:blip r:embed="rId2"/>
          <a:srcRect l="23416" t="5624" r="30209" b="20583"/>
          <a:stretch/>
        </p:blipFill>
        <p:spPr>
          <a:xfrm>
            <a:off x="374071" y="193963"/>
            <a:ext cx="7232073" cy="6469867"/>
          </a:xfrm>
          <a:prstGeom prst="rect">
            <a:avLst/>
          </a:prstGeom>
        </p:spPr>
      </p:pic>
    </p:spTree>
    <p:extLst>
      <p:ext uri="{BB962C8B-B14F-4D97-AF65-F5344CB8AC3E}">
        <p14:creationId xmlns:p14="http://schemas.microsoft.com/office/powerpoint/2010/main" val="143658871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E1C63B-0FC1-4DA1-A0B8-AD7E64095BEB}"/>
              </a:ext>
            </a:extLst>
          </p:cNvPr>
          <p:cNvPicPr>
            <a:picLocks noChangeAspect="1"/>
          </p:cNvPicPr>
          <p:nvPr/>
        </p:nvPicPr>
        <p:blipFill>
          <a:blip r:embed="rId2"/>
          <a:stretch>
            <a:fillRect/>
          </a:stretch>
        </p:blipFill>
        <p:spPr>
          <a:xfrm>
            <a:off x="415636" y="265834"/>
            <a:ext cx="7107382" cy="6394416"/>
          </a:xfrm>
          <a:prstGeom prst="rect">
            <a:avLst/>
          </a:prstGeom>
        </p:spPr>
      </p:pic>
    </p:spTree>
    <p:extLst>
      <p:ext uri="{BB962C8B-B14F-4D97-AF65-F5344CB8AC3E}">
        <p14:creationId xmlns:p14="http://schemas.microsoft.com/office/powerpoint/2010/main" val="338465267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115557-1F23-4474-80A0-BBA577DB9C03}"/>
              </a:ext>
            </a:extLst>
          </p:cNvPr>
          <p:cNvPicPr>
            <a:picLocks noChangeAspect="1"/>
          </p:cNvPicPr>
          <p:nvPr/>
        </p:nvPicPr>
        <p:blipFill>
          <a:blip r:embed="rId2"/>
          <a:stretch>
            <a:fillRect/>
          </a:stretch>
        </p:blipFill>
        <p:spPr>
          <a:xfrm>
            <a:off x="244329" y="217343"/>
            <a:ext cx="10549247" cy="4798001"/>
          </a:xfrm>
          <a:prstGeom prst="rect">
            <a:avLst/>
          </a:prstGeom>
        </p:spPr>
      </p:pic>
    </p:spTree>
    <p:extLst>
      <p:ext uri="{BB962C8B-B14F-4D97-AF65-F5344CB8AC3E}">
        <p14:creationId xmlns:p14="http://schemas.microsoft.com/office/powerpoint/2010/main" val="141215726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340F15-A61C-4206-AA95-E0D8042CE17D}"/>
              </a:ext>
            </a:extLst>
          </p:cNvPr>
          <p:cNvPicPr>
            <a:picLocks noChangeAspect="1"/>
          </p:cNvPicPr>
          <p:nvPr/>
        </p:nvPicPr>
        <p:blipFill>
          <a:blip r:embed="rId2"/>
          <a:stretch>
            <a:fillRect/>
          </a:stretch>
        </p:blipFill>
        <p:spPr>
          <a:xfrm>
            <a:off x="453014" y="350259"/>
            <a:ext cx="9363334" cy="4443414"/>
          </a:xfrm>
          <a:prstGeom prst="rect">
            <a:avLst/>
          </a:prstGeom>
        </p:spPr>
      </p:pic>
      <p:sp>
        <p:nvSpPr>
          <p:cNvPr id="3" name="TextBox 2">
            <a:extLst>
              <a:ext uri="{FF2B5EF4-FFF2-40B4-BE49-F238E27FC236}">
                <a16:creationId xmlns:a16="http://schemas.microsoft.com/office/drawing/2014/main" id="{7D456145-F85E-4FC2-95D0-723DB3D34482}"/>
              </a:ext>
            </a:extLst>
          </p:cNvPr>
          <p:cNvSpPr txBox="1"/>
          <p:nvPr/>
        </p:nvSpPr>
        <p:spPr>
          <a:xfrm>
            <a:off x="1524000" y="5070764"/>
            <a:ext cx="3653244" cy="615553"/>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Open and edit it </a:t>
            </a:r>
          </a:p>
        </p:txBody>
      </p:sp>
    </p:spTree>
    <p:extLst>
      <p:ext uri="{BB962C8B-B14F-4D97-AF65-F5344CB8AC3E}">
        <p14:creationId xmlns:p14="http://schemas.microsoft.com/office/powerpoint/2010/main" val="217798114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701250-09AC-450C-BEF1-2F8F4E8B6935}"/>
              </a:ext>
            </a:extLst>
          </p:cNvPr>
          <p:cNvPicPr>
            <a:picLocks noChangeAspect="1"/>
          </p:cNvPicPr>
          <p:nvPr/>
        </p:nvPicPr>
        <p:blipFill>
          <a:blip r:embed="rId2"/>
          <a:stretch>
            <a:fillRect/>
          </a:stretch>
        </p:blipFill>
        <p:spPr>
          <a:xfrm>
            <a:off x="525750" y="322984"/>
            <a:ext cx="8172450" cy="2609850"/>
          </a:xfrm>
          <a:prstGeom prst="rect">
            <a:avLst/>
          </a:prstGeom>
        </p:spPr>
      </p:pic>
    </p:spTree>
    <p:extLst>
      <p:ext uri="{BB962C8B-B14F-4D97-AF65-F5344CB8AC3E}">
        <p14:creationId xmlns:p14="http://schemas.microsoft.com/office/powerpoint/2010/main" val="5658977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0B52-63D5-4F00-80DA-2D5857ACEBF1}"/>
              </a:ext>
            </a:extLst>
          </p:cNvPr>
          <p:cNvPicPr>
            <a:picLocks noChangeAspect="1"/>
          </p:cNvPicPr>
          <p:nvPr/>
        </p:nvPicPr>
        <p:blipFill rotWithShape="1">
          <a:blip r:embed="rId2"/>
          <a:srcRect l="1591" t="11688" r="59876" b="11891"/>
          <a:stretch/>
        </p:blipFill>
        <p:spPr>
          <a:xfrm>
            <a:off x="512618" y="249381"/>
            <a:ext cx="5735782" cy="6395649"/>
          </a:xfrm>
          <a:prstGeom prst="rect">
            <a:avLst/>
          </a:prstGeom>
        </p:spPr>
      </p:pic>
    </p:spTree>
    <p:extLst>
      <p:ext uri="{BB962C8B-B14F-4D97-AF65-F5344CB8AC3E}">
        <p14:creationId xmlns:p14="http://schemas.microsoft.com/office/powerpoint/2010/main" val="4045437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9E0C88-C4CD-4318-B8DA-7D9898748A33}"/>
              </a:ext>
            </a:extLst>
          </p:cNvPr>
          <p:cNvPicPr>
            <a:picLocks noChangeAspect="1"/>
          </p:cNvPicPr>
          <p:nvPr/>
        </p:nvPicPr>
        <p:blipFill>
          <a:blip r:embed="rId2"/>
          <a:stretch>
            <a:fillRect/>
          </a:stretch>
        </p:blipFill>
        <p:spPr>
          <a:xfrm>
            <a:off x="202333" y="207385"/>
            <a:ext cx="10907521" cy="5514542"/>
          </a:xfrm>
          <a:prstGeom prst="rect">
            <a:avLst/>
          </a:prstGeom>
        </p:spPr>
      </p:pic>
    </p:spTree>
    <p:extLst>
      <p:ext uri="{BB962C8B-B14F-4D97-AF65-F5344CB8AC3E}">
        <p14:creationId xmlns:p14="http://schemas.microsoft.com/office/powerpoint/2010/main" val="139427168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914F07-8E2E-419D-8DB9-B647B8879315}"/>
              </a:ext>
            </a:extLst>
          </p:cNvPr>
          <p:cNvPicPr>
            <a:picLocks noChangeAspect="1"/>
          </p:cNvPicPr>
          <p:nvPr/>
        </p:nvPicPr>
        <p:blipFill rotWithShape="1">
          <a:blip r:embed="rId2"/>
          <a:srcRect l="3183" r="24299" b="11284"/>
          <a:stretch/>
        </p:blipFill>
        <p:spPr>
          <a:xfrm>
            <a:off x="374072" y="210384"/>
            <a:ext cx="8839201" cy="6079579"/>
          </a:xfrm>
          <a:prstGeom prst="rect">
            <a:avLst/>
          </a:prstGeom>
        </p:spPr>
      </p:pic>
    </p:spTree>
    <p:extLst>
      <p:ext uri="{BB962C8B-B14F-4D97-AF65-F5344CB8AC3E}">
        <p14:creationId xmlns:p14="http://schemas.microsoft.com/office/powerpoint/2010/main" val="146794668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220CF-6D42-41A3-A563-51150D1743D0}"/>
              </a:ext>
            </a:extLst>
          </p:cNvPr>
          <p:cNvPicPr>
            <a:picLocks noChangeAspect="1"/>
          </p:cNvPicPr>
          <p:nvPr/>
        </p:nvPicPr>
        <p:blipFill>
          <a:blip r:embed="rId2"/>
          <a:stretch>
            <a:fillRect/>
          </a:stretch>
        </p:blipFill>
        <p:spPr>
          <a:xfrm>
            <a:off x="633988" y="346363"/>
            <a:ext cx="5960775" cy="6250237"/>
          </a:xfrm>
          <a:prstGeom prst="rect">
            <a:avLst/>
          </a:prstGeom>
        </p:spPr>
      </p:pic>
    </p:spTree>
    <p:extLst>
      <p:ext uri="{BB962C8B-B14F-4D97-AF65-F5344CB8AC3E}">
        <p14:creationId xmlns:p14="http://schemas.microsoft.com/office/powerpoint/2010/main" val="172908270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C2BB46-234C-464D-A930-6C2E50151AC8}"/>
              </a:ext>
            </a:extLst>
          </p:cNvPr>
          <p:cNvPicPr>
            <a:picLocks noChangeAspect="1"/>
          </p:cNvPicPr>
          <p:nvPr/>
        </p:nvPicPr>
        <p:blipFill>
          <a:blip r:embed="rId2"/>
          <a:stretch>
            <a:fillRect/>
          </a:stretch>
        </p:blipFill>
        <p:spPr>
          <a:xfrm>
            <a:off x="641783" y="140276"/>
            <a:ext cx="6908944" cy="6360615"/>
          </a:xfrm>
          <a:prstGeom prst="rect">
            <a:avLst/>
          </a:prstGeom>
        </p:spPr>
      </p:pic>
    </p:spTree>
    <p:extLst>
      <p:ext uri="{BB962C8B-B14F-4D97-AF65-F5344CB8AC3E}">
        <p14:creationId xmlns:p14="http://schemas.microsoft.com/office/powerpoint/2010/main" val="34115224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9B087A-8BA3-442A-A1F4-FF17A29E697F}"/>
              </a:ext>
            </a:extLst>
          </p:cNvPr>
          <p:cNvPicPr>
            <a:picLocks noChangeAspect="1"/>
          </p:cNvPicPr>
          <p:nvPr/>
        </p:nvPicPr>
        <p:blipFill>
          <a:blip r:embed="rId2"/>
          <a:stretch>
            <a:fillRect/>
          </a:stretch>
        </p:blipFill>
        <p:spPr>
          <a:xfrm>
            <a:off x="436128" y="256308"/>
            <a:ext cx="11330177" cy="2999509"/>
          </a:xfrm>
          <a:prstGeom prst="rect">
            <a:avLst/>
          </a:prstGeom>
        </p:spPr>
      </p:pic>
    </p:spTree>
    <p:extLst>
      <p:ext uri="{BB962C8B-B14F-4D97-AF65-F5344CB8AC3E}">
        <p14:creationId xmlns:p14="http://schemas.microsoft.com/office/powerpoint/2010/main" val="36196109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8B3FA4-F640-4C2D-88F2-35E828034CA6}"/>
              </a:ext>
            </a:extLst>
          </p:cNvPr>
          <p:cNvPicPr>
            <a:picLocks noChangeAspect="1"/>
          </p:cNvPicPr>
          <p:nvPr/>
        </p:nvPicPr>
        <p:blipFill>
          <a:blip r:embed="rId2"/>
          <a:stretch>
            <a:fillRect/>
          </a:stretch>
        </p:blipFill>
        <p:spPr>
          <a:xfrm>
            <a:off x="494578" y="491836"/>
            <a:ext cx="9315450" cy="4267200"/>
          </a:xfrm>
          <a:prstGeom prst="rect">
            <a:avLst/>
          </a:prstGeom>
        </p:spPr>
      </p:pic>
    </p:spTree>
    <p:extLst>
      <p:ext uri="{BB962C8B-B14F-4D97-AF65-F5344CB8AC3E}">
        <p14:creationId xmlns:p14="http://schemas.microsoft.com/office/powerpoint/2010/main" val="53699865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90509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770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97241F-CD1A-4EFF-9DCA-3D0F1837E8B5}"/>
              </a:ext>
            </a:extLst>
          </p:cNvPr>
          <p:cNvPicPr>
            <a:picLocks noChangeAspect="1"/>
          </p:cNvPicPr>
          <p:nvPr/>
        </p:nvPicPr>
        <p:blipFill rotWithShape="1">
          <a:blip r:embed="rId2"/>
          <a:srcRect l="52627" b="41407"/>
          <a:stretch/>
        </p:blipFill>
        <p:spPr>
          <a:xfrm>
            <a:off x="831274" y="0"/>
            <a:ext cx="9653442" cy="6712828"/>
          </a:xfrm>
          <a:prstGeom prst="rect">
            <a:avLst/>
          </a:prstGeom>
        </p:spPr>
      </p:pic>
    </p:spTree>
    <p:extLst>
      <p:ext uri="{BB962C8B-B14F-4D97-AF65-F5344CB8AC3E}">
        <p14:creationId xmlns:p14="http://schemas.microsoft.com/office/powerpoint/2010/main" val="38379204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7906A8-3521-4ED8-B891-FA139E268CA0}"/>
              </a:ext>
            </a:extLst>
          </p:cNvPr>
          <p:cNvPicPr>
            <a:picLocks noChangeAspect="1"/>
          </p:cNvPicPr>
          <p:nvPr/>
        </p:nvPicPr>
        <p:blipFill>
          <a:blip r:embed="rId2"/>
          <a:stretch>
            <a:fillRect/>
          </a:stretch>
        </p:blipFill>
        <p:spPr>
          <a:xfrm>
            <a:off x="214455" y="197427"/>
            <a:ext cx="7671027" cy="6286500"/>
          </a:xfrm>
          <a:prstGeom prst="rect">
            <a:avLst/>
          </a:prstGeom>
        </p:spPr>
      </p:pic>
    </p:spTree>
    <p:extLst>
      <p:ext uri="{BB962C8B-B14F-4D97-AF65-F5344CB8AC3E}">
        <p14:creationId xmlns:p14="http://schemas.microsoft.com/office/powerpoint/2010/main" val="11941551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AD93F9-CDD2-4F41-9377-687F1164D04B}"/>
              </a:ext>
            </a:extLst>
          </p:cNvPr>
          <p:cNvPicPr>
            <a:picLocks noChangeAspect="1"/>
          </p:cNvPicPr>
          <p:nvPr/>
        </p:nvPicPr>
        <p:blipFill rotWithShape="1">
          <a:blip r:embed="rId2"/>
          <a:srcRect l="20573" t="8050" r="27368" b="16338"/>
          <a:stretch/>
        </p:blipFill>
        <p:spPr>
          <a:xfrm>
            <a:off x="678874" y="110837"/>
            <a:ext cx="7800108" cy="6369520"/>
          </a:xfrm>
          <a:prstGeom prst="rect">
            <a:avLst/>
          </a:prstGeom>
        </p:spPr>
      </p:pic>
    </p:spTree>
    <p:extLst>
      <p:ext uri="{BB962C8B-B14F-4D97-AF65-F5344CB8AC3E}">
        <p14:creationId xmlns:p14="http://schemas.microsoft.com/office/powerpoint/2010/main" val="1922978112"/>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5343</TotalTime>
  <Words>73</Words>
  <Application>Microsoft Office PowerPoint</Application>
  <PresentationFormat>Custom</PresentationFormat>
  <Paragraphs>19</Paragraphs>
  <Slides>66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66</vt:i4>
      </vt:variant>
    </vt:vector>
  </HeadingPairs>
  <TitlesOfParts>
    <vt:vector size="72"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504</cp:revision>
  <dcterms:created xsi:type="dcterms:W3CDTF">2012-02-07T06:07:07Z</dcterms:created>
  <dcterms:modified xsi:type="dcterms:W3CDTF">2017-10-12T17:01:12Z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