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6858000" cx="12188825"/>
  <p:notesSz cx="6858000" cy="9144000"/>
  <p:embeddedFontLst>
    <p:embeddedFont>
      <p:font typeface="Quattrocento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">
          <p15:clr>
            <a:srgbClr val="A4A3A4"/>
          </p15:clr>
        </p15:guide>
        <p15:guide id="2" orient="horz" pos="4171">
          <p15:clr>
            <a:srgbClr val="A4A3A4"/>
          </p15:clr>
        </p15:guide>
        <p15:guide id="3" orient="horz" pos="2307">
          <p15:clr>
            <a:srgbClr val="A4A3A4"/>
          </p15:clr>
        </p15:guide>
        <p15:guide id="4" orient="horz" pos="3565">
          <p15:clr>
            <a:srgbClr val="A4A3A4"/>
          </p15:clr>
        </p15:guide>
        <p15:guide id="5" orient="horz" pos="3624">
          <p15:clr>
            <a:srgbClr val="A4A3A4"/>
          </p15:clr>
        </p15:guide>
        <p15:guide id="6" orient="horz" pos="912">
          <p15:clr>
            <a:srgbClr val="A4A3A4"/>
          </p15:clr>
        </p15:guide>
        <p15:guide id="7" orient="horz" pos="1057">
          <p15:clr>
            <a:srgbClr val="A4A3A4"/>
          </p15:clr>
        </p15:guide>
        <p15:guide id="8" orient="horz" pos="2375">
          <p15:clr>
            <a:srgbClr val="A4A3A4"/>
          </p15:clr>
        </p15:guide>
        <p15:guide id="9" orient="horz" pos="1114">
          <p15:clr>
            <a:srgbClr val="A4A3A4"/>
          </p15:clr>
        </p15:guide>
        <p15:guide id="10" pos="3806">
          <p15:clr>
            <a:srgbClr val="A4A3A4"/>
          </p15:clr>
        </p15:guide>
        <p15:guide id="11" pos="2557">
          <p15:clr>
            <a:srgbClr val="A4A3A4"/>
          </p15:clr>
        </p15:guide>
        <p15:guide id="12" pos="128">
          <p15:clr>
            <a:srgbClr val="A4A3A4"/>
          </p15:clr>
        </p15:guide>
        <p15:guide id="13" pos="6301">
          <p15:clr>
            <a:srgbClr val="A4A3A4"/>
          </p15:clr>
        </p15:guide>
        <p15:guide id="14" pos="1312">
          <p15:clr>
            <a:srgbClr val="A4A3A4"/>
          </p15:clr>
        </p15:guide>
        <p15:guide id="15" pos="5123">
          <p15:clr>
            <a:srgbClr val="A4A3A4"/>
          </p15:clr>
        </p15:guide>
        <p15:guide id="16" pos="1379">
          <p15:clr>
            <a:srgbClr val="A4A3A4"/>
          </p15:clr>
        </p15:guide>
        <p15:guide id="17" pos="2626">
          <p15:clr>
            <a:srgbClr val="A4A3A4"/>
          </p15:clr>
        </p15:guide>
        <p15:guide id="18" pos="3882">
          <p15:clr>
            <a:srgbClr val="A4A3A4"/>
          </p15:clr>
        </p15:guide>
        <p15:guide id="19" pos="5056">
          <p15:clr>
            <a:srgbClr val="A4A3A4"/>
          </p15:clr>
        </p15:guide>
        <p15:guide id="20" pos="6368">
          <p15:clr>
            <a:srgbClr val="A4A3A4"/>
          </p15:clr>
        </p15:guide>
        <p15:guide id="21" pos="7548">
          <p15:clr>
            <a:srgbClr val="A4A3A4"/>
          </p15:clr>
        </p15:guide>
        <p15:guide id="22" pos="32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9" roundtripDataSignature="AMtx7mjai5A4bkFtE2inZwDDscYLRcR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" orient="horz"/>
        <p:guide pos="4171" orient="horz"/>
        <p:guide pos="2307" orient="horz"/>
        <p:guide pos="3565" orient="horz"/>
        <p:guide pos="3624" orient="horz"/>
        <p:guide pos="912" orient="horz"/>
        <p:guide pos="1057" orient="horz"/>
        <p:guide pos="2375" orient="horz"/>
        <p:guide pos="1114" orient="horz"/>
        <p:guide pos="3806"/>
        <p:guide pos="2557"/>
        <p:guide pos="128"/>
        <p:guide pos="6301"/>
        <p:guide pos="1312"/>
        <p:guide pos="5123"/>
        <p:guide pos="1379"/>
        <p:guide pos="2626"/>
        <p:guide pos="3882"/>
        <p:guide pos="5056"/>
        <p:guide pos="6368"/>
        <p:guide pos="7548"/>
        <p:guide pos="32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QuattrocentoSans-bold.fntdata"/><Relationship Id="rId21" Type="http://schemas.openxmlformats.org/officeDocument/2006/relationships/slide" Target="slides/slide15.xml"/><Relationship Id="rId65" Type="http://schemas.openxmlformats.org/officeDocument/2006/relationships/font" Target="fonts/QuattrocentoSans-regular.fntdata"/><Relationship Id="rId24" Type="http://schemas.openxmlformats.org/officeDocument/2006/relationships/slide" Target="slides/slide18.xml"/><Relationship Id="rId68" Type="http://schemas.openxmlformats.org/officeDocument/2006/relationships/font" Target="fonts/QuattrocentoSans-boldItalic.fntdata"/><Relationship Id="rId23" Type="http://schemas.openxmlformats.org/officeDocument/2006/relationships/slide" Target="slides/slide17.xml"/><Relationship Id="rId67" Type="http://schemas.openxmlformats.org/officeDocument/2006/relationships/font" Target="fonts/QuattrocentoSans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333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617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33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 Color Sub-Section Title">
  <p:cSld name="1_Blank Color Sub-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0"/>
          <p:cNvSpPr txBox="1"/>
          <p:nvPr>
            <p:ph idx="1" type="body"/>
          </p:nvPr>
        </p:nvSpPr>
        <p:spPr>
          <a:xfrm>
            <a:off x="512764" y="3114675"/>
            <a:ext cx="1122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6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Microsoft logo and tagline" id="41" name="Google Shape;41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0741" y="6307016"/>
            <a:ext cx="1869647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0"/>
          <p:cNvSpPr txBox="1"/>
          <p:nvPr>
            <p:ph idx="2" type="body"/>
          </p:nvPr>
        </p:nvSpPr>
        <p:spPr>
          <a:xfrm>
            <a:off x="563563" y="2253965"/>
            <a:ext cx="102822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 Color 1 Layout">
  <p:cSld name="1_Blank Color 1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1"/>
          <p:cNvSpPr txBox="1"/>
          <p:nvPr>
            <p:ph idx="1" type="body"/>
          </p:nvPr>
        </p:nvSpPr>
        <p:spPr>
          <a:xfrm>
            <a:off x="512764" y="1768475"/>
            <a:ext cx="1122844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lt1"/>
              </a:buClr>
              <a:buSzPts val="7920"/>
              <a:buNone/>
              <a:defRPr i="0" sz="8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Microsoft logo and tagline" id="45" name="Google Shape;45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0741" y="6307016"/>
            <a:ext cx="1869647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1"/>
          <p:cNvSpPr txBox="1"/>
          <p:nvPr>
            <p:ph idx="2" type="body"/>
          </p:nvPr>
        </p:nvSpPr>
        <p:spPr>
          <a:xfrm>
            <a:off x="512763" y="3219165"/>
            <a:ext cx="75136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 Color Sub-Section Title">
  <p:cSld name="2_Blank Color Sub-Section 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2"/>
          <p:cNvSpPr txBox="1"/>
          <p:nvPr>
            <p:ph idx="1" type="body"/>
          </p:nvPr>
        </p:nvSpPr>
        <p:spPr>
          <a:xfrm>
            <a:off x="512764" y="3114675"/>
            <a:ext cx="112284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i="0" sz="6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Microsoft logo and tagline" id="49" name="Google Shape;49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0741" y="6307016"/>
            <a:ext cx="1869647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2"/>
          <p:cNvSpPr txBox="1"/>
          <p:nvPr>
            <p:ph idx="2" type="body"/>
          </p:nvPr>
        </p:nvSpPr>
        <p:spPr>
          <a:xfrm>
            <a:off x="563563" y="2253965"/>
            <a:ext cx="102822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 Color 1 Layout">
  <p:cSld name="6_Blank Color 1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3"/>
          <p:cNvSpPr txBox="1"/>
          <p:nvPr>
            <p:ph idx="1" type="body"/>
          </p:nvPr>
        </p:nvSpPr>
        <p:spPr>
          <a:xfrm>
            <a:off x="512764" y="1768475"/>
            <a:ext cx="1122844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lt1"/>
              </a:buClr>
              <a:buSzPts val="7920"/>
              <a:buNone/>
              <a:defRPr i="0" sz="8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Microsoft logo and tagline" id="53" name="Google Shape;53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0741" y="6307016"/>
            <a:ext cx="1869647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3"/>
          <p:cNvSpPr txBox="1"/>
          <p:nvPr>
            <p:ph idx="2" type="body"/>
          </p:nvPr>
        </p:nvSpPr>
        <p:spPr>
          <a:xfrm>
            <a:off x="512763" y="3219165"/>
            <a:ext cx="75136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 Color 1 Layout">
  <p:cSld name="3_Blank Color 1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4"/>
          <p:cNvSpPr txBox="1"/>
          <p:nvPr>
            <p:ph idx="1" type="body"/>
          </p:nvPr>
        </p:nvSpPr>
        <p:spPr>
          <a:xfrm>
            <a:off x="512764" y="1768475"/>
            <a:ext cx="1122844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lt1"/>
              </a:buClr>
              <a:buSzPts val="7920"/>
              <a:buNone/>
              <a:defRPr i="0" sz="8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Microsoft logo and tagline" id="57" name="Google Shape;57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0741" y="6307016"/>
            <a:ext cx="1869647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4"/>
          <p:cNvSpPr txBox="1"/>
          <p:nvPr>
            <p:ph idx="2" type="body"/>
          </p:nvPr>
        </p:nvSpPr>
        <p:spPr>
          <a:xfrm>
            <a:off x="512763" y="3219165"/>
            <a:ext cx="75136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 Color 1 Layout">
  <p:cSld name="4_Blank Color 1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5"/>
          <p:cNvSpPr txBox="1"/>
          <p:nvPr>
            <p:ph idx="1" type="body"/>
          </p:nvPr>
        </p:nvSpPr>
        <p:spPr>
          <a:xfrm>
            <a:off x="512764" y="1768475"/>
            <a:ext cx="1122844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lt1"/>
              </a:buClr>
              <a:buSzPts val="7920"/>
              <a:buNone/>
              <a:defRPr i="0" sz="8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Microsoft logo and tagline" id="61" name="Google Shape;61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0741" y="6307016"/>
            <a:ext cx="1869647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5"/>
          <p:cNvSpPr txBox="1"/>
          <p:nvPr>
            <p:ph idx="2" type="body"/>
          </p:nvPr>
        </p:nvSpPr>
        <p:spPr>
          <a:xfrm>
            <a:off x="512763" y="3219165"/>
            <a:ext cx="75136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 Color 1 Layout">
  <p:cSld name="5_Blank Color 1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2 Layout">
  <p:cSld name="Blank Color 2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3 Layout">
  <p:cSld name="Blank Color 3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Layout 4">
  <p:cSld name="Blank Color Layout 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 Non-Bulleted Content">
  <p:cSld name="Title and  Non-Bullete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1"/>
          <p:cNvSpPr txBox="1"/>
          <p:nvPr>
            <p:ph type="title"/>
          </p:nvPr>
        </p:nvSpPr>
        <p:spPr>
          <a:xfrm>
            <a:off x="519112" y="228600"/>
            <a:ext cx="11149013" cy="66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1"/>
          <p:cNvSpPr txBox="1"/>
          <p:nvPr>
            <p:ph idx="1" type="body"/>
          </p:nvPr>
        </p:nvSpPr>
        <p:spPr>
          <a:xfrm>
            <a:off x="519112" y="1447799"/>
            <a:ext cx="11149013" cy="946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None/>
              <a:defRPr sz="4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Layout 5">
  <p:cSld name="Blank Color Layout 5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Title and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2"/>
          <p:cNvSpPr txBox="1"/>
          <p:nvPr>
            <p:ph type="title"/>
          </p:nvPr>
        </p:nvSpPr>
        <p:spPr>
          <a:xfrm>
            <a:off x="519112" y="228600"/>
            <a:ext cx="11149013" cy="66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idx="1" type="body"/>
          </p:nvPr>
        </p:nvSpPr>
        <p:spPr>
          <a:xfrm>
            <a:off x="519112" y="1447799"/>
            <a:ext cx="11149013" cy="1973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3"/>
          <p:cNvSpPr txBox="1"/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3"/>
          <p:cNvSpPr txBox="1"/>
          <p:nvPr>
            <p:ph idx="1" type="body"/>
          </p:nvPr>
        </p:nvSpPr>
        <p:spPr>
          <a:xfrm>
            <a:off x="519112" y="1447799"/>
            <a:ext cx="11149013" cy="1973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1148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880"/>
              <a:buChar char="•"/>
              <a:defRPr/>
            </a:lvl1pPr>
            <a:lvl2pPr indent="-388619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Char char="•"/>
              <a:defRPr/>
            </a:lvl2pPr>
            <a:lvl3pPr indent="-36576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_ITPro">
  <p:cSld name="Opening_ITP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 txBox="1"/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Layout - Title and Content">
  <p:cSld name="Black Layout - 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6"/>
          <p:cNvSpPr txBox="1"/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6"/>
          <p:cNvSpPr txBox="1"/>
          <p:nvPr>
            <p:ph idx="1" type="body"/>
          </p:nvPr>
        </p:nvSpPr>
        <p:spPr>
          <a:xfrm>
            <a:off x="519112" y="1447799"/>
            <a:ext cx="11149013" cy="1964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084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2240"/>
              <a:buFont typeface="Noto Sans Symbols"/>
              <a:buChar char="●"/>
              <a:defRPr>
                <a:solidFill>
                  <a:srgbClr val="FFFFFF"/>
                </a:solidFill>
              </a:defRPr>
            </a:lvl1pPr>
            <a:lvl2pPr indent="-35306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960"/>
              <a:buFont typeface="Noto Sans Symbols"/>
              <a:buChar char="●"/>
              <a:defRPr>
                <a:solidFill>
                  <a:srgbClr val="FFFFFF"/>
                </a:solidFill>
              </a:defRPr>
            </a:lvl2pPr>
            <a:lvl3pPr indent="-33528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Noto Sans Symbols"/>
              <a:buChar char="●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●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Notes slide Layout">
  <p:cSld name="Black Notes slide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7"/>
          <p:cNvSpPr txBox="1"/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7"/>
          <p:cNvSpPr txBox="1"/>
          <p:nvPr>
            <p:ph idx="1" type="body"/>
          </p:nvPr>
        </p:nvSpPr>
        <p:spPr>
          <a:xfrm>
            <a:off x="519112" y="1447799"/>
            <a:ext cx="11149013" cy="1964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084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2240"/>
              <a:buFont typeface="Noto Sans Symbols"/>
              <a:buChar char="●"/>
              <a:defRPr>
                <a:solidFill>
                  <a:srgbClr val="FFFFFF"/>
                </a:solidFill>
              </a:defRPr>
            </a:lvl1pPr>
            <a:lvl2pPr indent="-35306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960"/>
              <a:buFont typeface="Noto Sans Symbols"/>
              <a:buChar char="●"/>
              <a:defRPr>
                <a:solidFill>
                  <a:srgbClr val="FFFFFF"/>
                </a:solidFill>
              </a:defRPr>
            </a:lvl2pPr>
            <a:lvl3pPr indent="-33528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Noto Sans Symbols"/>
              <a:buChar char="●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●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7"/>
          <p:cNvSpPr txBox="1"/>
          <p:nvPr>
            <p:ph idx="2" type="body"/>
          </p:nvPr>
        </p:nvSpPr>
        <p:spPr>
          <a:xfrm>
            <a:off x="1" y="6238876"/>
            <a:ext cx="12188826" cy="6191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1 Layout">
  <p:cSld name="Blank Color 1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idx="1" type="body"/>
          </p:nvPr>
        </p:nvSpPr>
        <p:spPr>
          <a:xfrm>
            <a:off x="512764" y="1768475"/>
            <a:ext cx="11228440" cy="1218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lt1"/>
              </a:buClr>
              <a:buSzPts val="7920"/>
              <a:buNone/>
              <a:defRPr i="0" sz="8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Microsoft logo and tagline" id="37" name="Google Shape;37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20741" y="6307016"/>
            <a:ext cx="1869647" cy="31444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9"/>
          <p:cNvSpPr txBox="1"/>
          <p:nvPr>
            <p:ph idx="2" type="body"/>
          </p:nvPr>
        </p:nvSpPr>
        <p:spPr>
          <a:xfrm>
            <a:off x="512763" y="3219165"/>
            <a:ext cx="75136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1469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Quattrocento Sans"/>
              <a:buNone/>
              <a:defRPr b="0" i="0" sz="5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9"/>
          <p:cNvSpPr txBox="1"/>
          <p:nvPr>
            <p:ph idx="1" type="body"/>
          </p:nvPr>
        </p:nvSpPr>
        <p:spPr>
          <a:xfrm>
            <a:off x="519113" y="1447800"/>
            <a:ext cx="11149012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1148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52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6576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8"/>
          <p:cNvSpPr txBox="1"/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Quattrocento Sans"/>
              <a:buNone/>
              <a:defRPr b="0" i="0" sz="5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8"/>
          <p:cNvSpPr txBox="1"/>
          <p:nvPr>
            <p:ph idx="1" type="body"/>
          </p:nvPr>
        </p:nvSpPr>
        <p:spPr>
          <a:xfrm>
            <a:off x="519113" y="1447800"/>
            <a:ext cx="11149012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1148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EFEFE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EFEFE"/>
              </a:buClr>
              <a:buSzPts val="2520"/>
              <a:buFont typeface="Arial"/>
              <a:buChar char="•"/>
              <a:defRPr b="0" i="0" sz="28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6576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169818" y="214953"/>
            <a:ext cx="11812676" cy="81486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410895" y="297074"/>
            <a:ext cx="11570764" cy="768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2875" spcFirstLastPara="1" rIns="13715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Font typeface="Quattrocento Sans"/>
              <a:buNone/>
            </a:pPr>
            <a:r>
              <a:rPr b="0" i="0" lang="en-IN" sz="4000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</a:t>
            </a:r>
            <a:r>
              <a:rPr b="1" i="0" lang="en-IN" sz="3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ASP.NET Core Web API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81" y="249146"/>
            <a:ext cx="11170804" cy="420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46" y="2262187"/>
            <a:ext cx="92011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 txBox="1"/>
          <p:nvPr/>
        </p:nvSpPr>
        <p:spPr>
          <a:xfrm>
            <a:off x="619717" y="1076532"/>
            <a:ext cx="1145986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dotnet ef migrations add addingstu - -context StudentDataContext</a:t>
            </a:r>
            <a:endParaRPr b="1"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81" y="237845"/>
            <a:ext cx="10670165" cy="57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619717" y="1076532"/>
            <a:ext cx="97398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dotnet ef databse update - -context StudentDataContext</a:t>
            </a:r>
            <a:endParaRPr b="1"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43" y="1885670"/>
            <a:ext cx="11490139" cy="23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24" y="243704"/>
            <a:ext cx="4561872" cy="434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27" y="408350"/>
            <a:ext cx="10709675" cy="242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424" y="327796"/>
            <a:ext cx="8389575" cy="62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704578"/>
            <a:ext cx="9548622" cy="341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902" y="248602"/>
            <a:ext cx="8939080" cy="579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77" y="321129"/>
            <a:ext cx="8932623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28" y="212815"/>
            <a:ext cx="10018361" cy="641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21" y="348071"/>
            <a:ext cx="11132640" cy="18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039" y="2833687"/>
            <a:ext cx="10921337" cy="167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584" y="161925"/>
            <a:ext cx="10551005" cy="4984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62" y="1404937"/>
            <a:ext cx="106299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60" y="240438"/>
            <a:ext cx="8192409" cy="581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636" y="362630"/>
            <a:ext cx="9194700" cy="478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257175"/>
            <a:ext cx="9309148" cy="509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22" y="242343"/>
            <a:ext cx="7571695" cy="610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18" y="129131"/>
            <a:ext cx="8273477" cy="5305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202" y="735806"/>
            <a:ext cx="5831977" cy="538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58" y="898072"/>
            <a:ext cx="8772525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1319349" y="282519"/>
            <a:ext cx="439062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Inside Same solution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31" y="251459"/>
            <a:ext cx="9128133" cy="641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70" y="282620"/>
            <a:ext cx="73533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820" y="304392"/>
            <a:ext cx="6823894" cy="582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725" y="148589"/>
            <a:ext cx="6132895" cy="62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2" y="258263"/>
            <a:ext cx="9957334" cy="633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17" y="191996"/>
            <a:ext cx="10574232" cy="5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136468" y="613954"/>
            <a:ext cx="8386911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I want to consume this in angular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Application in JSON format only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82" y="264522"/>
            <a:ext cx="10404157" cy="540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87" y="552857"/>
            <a:ext cx="6068567" cy="507723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6714309" y="1998617"/>
            <a:ext cx="336149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 clean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Json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caml case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43" y="208053"/>
            <a:ext cx="9886330" cy="634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80" y="295410"/>
            <a:ext cx="8806022" cy="619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54" y="420052"/>
            <a:ext cx="8923250" cy="408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0"/>
          <p:cNvPicPr preferRelativeResize="0"/>
          <p:nvPr/>
        </p:nvPicPr>
        <p:blipFill rotWithShape="1">
          <a:blip r:embed="rId3">
            <a:alphaModFix/>
          </a:blip>
          <a:srcRect b="15428" l="45480" r="347" t="10095"/>
          <a:stretch/>
        </p:blipFill>
        <p:spPr>
          <a:xfrm>
            <a:off x="666205" y="300444"/>
            <a:ext cx="7379477" cy="608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49" y="709612"/>
            <a:ext cx="11134725" cy="54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229" y="531087"/>
            <a:ext cx="5931491" cy="530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64" y="98244"/>
            <a:ext cx="9147571" cy="632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19" y="220571"/>
            <a:ext cx="9484479" cy="624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61" y="146821"/>
            <a:ext cx="8512434" cy="628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39" y="133078"/>
            <a:ext cx="8431916" cy="6333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00" y="228463"/>
            <a:ext cx="9157687" cy="592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65" y="219075"/>
            <a:ext cx="110109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/>
          <p:nvPr/>
        </p:nvSpPr>
        <p:spPr>
          <a:xfrm>
            <a:off x="1005840" y="4767943"/>
            <a:ext cx="54647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need to enable CORS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30" y="286158"/>
            <a:ext cx="6962775" cy="5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9"/>
          <p:cNvSpPr txBox="1"/>
          <p:nvPr/>
        </p:nvSpPr>
        <p:spPr>
          <a:xfrm>
            <a:off x="7903029" y="1593669"/>
            <a:ext cx="297196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this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webapi</a:t>
            </a:r>
            <a:endParaRPr sz="4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90" y="480060"/>
            <a:ext cx="10198418" cy="294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95" y="542516"/>
            <a:ext cx="115919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6" y="125321"/>
            <a:ext cx="8644787" cy="636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438" y="302895"/>
            <a:ext cx="8348990" cy="562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62" y="1514475"/>
            <a:ext cx="1162050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3"/>
          <p:cNvSpPr txBox="1"/>
          <p:nvPr/>
        </p:nvSpPr>
        <p:spPr>
          <a:xfrm>
            <a:off x="966651" y="796834"/>
            <a:ext cx="256640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working</a:t>
            </a:r>
            <a:endParaRPr sz="4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366" y="0"/>
            <a:ext cx="8010525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181" y="305752"/>
            <a:ext cx="6272227" cy="5141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05" y="225198"/>
            <a:ext cx="6439763" cy="637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25" y="271599"/>
            <a:ext cx="10021835" cy="550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chDays 2012 Devs v1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2012-02-07T06:07:07Z</dcterms:created>
  <dc:creator>Helen George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0x010100B88FC3ECA26D1C46B3C4C83281D2EB9C00AD782177ECB24F489B6FFC2D5D3099D1</vt:lpwstr>
  </property>
  <property fmtid="{D5CDD505-2E9C-101B-9397-08002B2CF9AE}" pid="3" name="Product">
    <vt:lpwstr/>
  </property>
  <property fmtid="{D5CDD505-2E9C-101B-9397-08002B2CF9AE}" pid="4" name="Event1">
    <vt:lpwstr>217;#Unassigned|e51362f4-782c-41a8-bb7b-e0cfc8669933</vt:lpwstr>
  </property>
  <property fmtid="{D5CDD505-2E9C-101B-9397-08002B2CF9AE}" pid="5" name="Audience">
    <vt:lpwstr/>
  </property>
</Properties>
</file>