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59"/>
  </p:notesMasterIdLst>
  <p:handoutMasterIdLst>
    <p:handoutMasterId r:id="rId60"/>
  </p:handoutMasterIdLst>
  <p:sldIdLst>
    <p:sldId id="520" r:id="rId6"/>
    <p:sldId id="756" r:id="rId7"/>
    <p:sldId id="782" r:id="rId8"/>
    <p:sldId id="783" r:id="rId9"/>
    <p:sldId id="784" r:id="rId10"/>
    <p:sldId id="785" r:id="rId11"/>
    <p:sldId id="786" r:id="rId12"/>
    <p:sldId id="787" r:id="rId13"/>
    <p:sldId id="788" r:id="rId14"/>
    <p:sldId id="789" r:id="rId15"/>
    <p:sldId id="790" r:id="rId16"/>
    <p:sldId id="791" r:id="rId17"/>
    <p:sldId id="792" r:id="rId18"/>
    <p:sldId id="793" r:id="rId19"/>
    <p:sldId id="794" r:id="rId20"/>
    <p:sldId id="795" r:id="rId21"/>
    <p:sldId id="796" r:id="rId22"/>
    <p:sldId id="797" r:id="rId23"/>
    <p:sldId id="798" r:id="rId24"/>
    <p:sldId id="799" r:id="rId25"/>
    <p:sldId id="800" r:id="rId26"/>
    <p:sldId id="801" r:id="rId27"/>
    <p:sldId id="802" r:id="rId28"/>
    <p:sldId id="803" r:id="rId29"/>
    <p:sldId id="804" r:id="rId30"/>
    <p:sldId id="805" r:id="rId31"/>
    <p:sldId id="806" r:id="rId32"/>
    <p:sldId id="807" r:id="rId33"/>
    <p:sldId id="808" r:id="rId34"/>
    <p:sldId id="809" r:id="rId35"/>
    <p:sldId id="810" r:id="rId36"/>
    <p:sldId id="811" r:id="rId37"/>
    <p:sldId id="812" r:id="rId38"/>
    <p:sldId id="813" r:id="rId39"/>
    <p:sldId id="814" r:id="rId40"/>
    <p:sldId id="815" r:id="rId41"/>
    <p:sldId id="816" r:id="rId42"/>
    <p:sldId id="817" r:id="rId43"/>
    <p:sldId id="818" r:id="rId44"/>
    <p:sldId id="819" r:id="rId45"/>
    <p:sldId id="820" r:id="rId46"/>
    <p:sldId id="821" r:id="rId47"/>
    <p:sldId id="822" r:id="rId48"/>
    <p:sldId id="823" r:id="rId49"/>
    <p:sldId id="824" r:id="rId50"/>
    <p:sldId id="825" r:id="rId51"/>
    <p:sldId id="826" r:id="rId52"/>
    <p:sldId id="827" r:id="rId53"/>
    <p:sldId id="828" r:id="rId54"/>
    <p:sldId id="829" r:id="rId55"/>
    <p:sldId id="830" r:id="rId56"/>
    <p:sldId id="831" r:id="rId57"/>
    <p:sldId id="832" r:id="rId5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756"/>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4/17/2019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4/17/2019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IN" dirty="0"/>
              <a:t>ASP.NET Core with M2M</a:t>
            </a:r>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F11826-8541-4FEB-A2B1-7905A899EEF5}"/>
              </a:ext>
            </a:extLst>
          </p:cNvPr>
          <p:cNvPicPr>
            <a:picLocks noChangeAspect="1"/>
          </p:cNvPicPr>
          <p:nvPr/>
        </p:nvPicPr>
        <p:blipFill>
          <a:blip r:embed="rId2"/>
          <a:stretch>
            <a:fillRect/>
          </a:stretch>
        </p:blipFill>
        <p:spPr>
          <a:xfrm>
            <a:off x="336820" y="0"/>
            <a:ext cx="7487831" cy="6826059"/>
          </a:xfrm>
          <a:prstGeom prst="rect">
            <a:avLst/>
          </a:prstGeom>
        </p:spPr>
      </p:pic>
    </p:spTree>
    <p:extLst>
      <p:ext uri="{BB962C8B-B14F-4D97-AF65-F5344CB8AC3E}">
        <p14:creationId xmlns:p14="http://schemas.microsoft.com/office/powerpoint/2010/main" val="11596914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716AEE-EB8E-4DFD-8202-7945363F895C}"/>
              </a:ext>
            </a:extLst>
          </p:cNvPr>
          <p:cNvPicPr>
            <a:picLocks noChangeAspect="1"/>
          </p:cNvPicPr>
          <p:nvPr/>
        </p:nvPicPr>
        <p:blipFill>
          <a:blip r:embed="rId2"/>
          <a:stretch>
            <a:fillRect/>
          </a:stretch>
        </p:blipFill>
        <p:spPr>
          <a:xfrm>
            <a:off x="247694" y="284933"/>
            <a:ext cx="7649391" cy="5737043"/>
          </a:xfrm>
          <a:prstGeom prst="rect">
            <a:avLst/>
          </a:prstGeom>
        </p:spPr>
      </p:pic>
    </p:spTree>
    <p:extLst>
      <p:ext uri="{BB962C8B-B14F-4D97-AF65-F5344CB8AC3E}">
        <p14:creationId xmlns:p14="http://schemas.microsoft.com/office/powerpoint/2010/main" val="19550415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E064C-B5B5-4D95-9C88-21081DE6F6F1}"/>
              </a:ext>
            </a:extLst>
          </p:cNvPr>
          <p:cNvPicPr>
            <a:picLocks noChangeAspect="1"/>
          </p:cNvPicPr>
          <p:nvPr/>
        </p:nvPicPr>
        <p:blipFill>
          <a:blip r:embed="rId2"/>
          <a:stretch>
            <a:fillRect/>
          </a:stretch>
        </p:blipFill>
        <p:spPr>
          <a:xfrm>
            <a:off x="439964" y="159883"/>
            <a:ext cx="8824270" cy="6188666"/>
          </a:xfrm>
          <a:prstGeom prst="rect">
            <a:avLst/>
          </a:prstGeom>
        </p:spPr>
      </p:pic>
    </p:spTree>
    <p:extLst>
      <p:ext uri="{BB962C8B-B14F-4D97-AF65-F5344CB8AC3E}">
        <p14:creationId xmlns:p14="http://schemas.microsoft.com/office/powerpoint/2010/main" val="41143270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49AF4F-F923-42D9-8B84-EE0FBA38A4E2}"/>
              </a:ext>
            </a:extLst>
          </p:cNvPr>
          <p:cNvPicPr>
            <a:picLocks noChangeAspect="1"/>
          </p:cNvPicPr>
          <p:nvPr/>
        </p:nvPicPr>
        <p:blipFill>
          <a:blip r:embed="rId2"/>
          <a:stretch>
            <a:fillRect/>
          </a:stretch>
        </p:blipFill>
        <p:spPr>
          <a:xfrm>
            <a:off x="379412" y="187098"/>
            <a:ext cx="9402716" cy="5939382"/>
          </a:xfrm>
          <a:prstGeom prst="rect">
            <a:avLst/>
          </a:prstGeom>
        </p:spPr>
      </p:pic>
    </p:spTree>
    <p:extLst>
      <p:ext uri="{BB962C8B-B14F-4D97-AF65-F5344CB8AC3E}">
        <p14:creationId xmlns:p14="http://schemas.microsoft.com/office/powerpoint/2010/main" val="4027039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45D32F-3195-448D-9A48-C65D16014FEF}"/>
              </a:ext>
            </a:extLst>
          </p:cNvPr>
          <p:cNvPicPr>
            <a:picLocks noChangeAspect="1"/>
          </p:cNvPicPr>
          <p:nvPr/>
        </p:nvPicPr>
        <p:blipFill>
          <a:blip r:embed="rId2"/>
          <a:stretch>
            <a:fillRect/>
          </a:stretch>
        </p:blipFill>
        <p:spPr>
          <a:xfrm>
            <a:off x="328657" y="0"/>
            <a:ext cx="8448675" cy="4038600"/>
          </a:xfrm>
          <a:prstGeom prst="rect">
            <a:avLst/>
          </a:prstGeom>
        </p:spPr>
      </p:pic>
    </p:spTree>
    <p:extLst>
      <p:ext uri="{BB962C8B-B14F-4D97-AF65-F5344CB8AC3E}">
        <p14:creationId xmlns:p14="http://schemas.microsoft.com/office/powerpoint/2010/main" val="24603082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7C91D-F094-4D3F-B7FC-E9B42CE2E458}"/>
              </a:ext>
            </a:extLst>
          </p:cNvPr>
          <p:cNvPicPr>
            <a:picLocks noChangeAspect="1"/>
          </p:cNvPicPr>
          <p:nvPr/>
        </p:nvPicPr>
        <p:blipFill>
          <a:blip r:embed="rId2"/>
          <a:stretch>
            <a:fillRect/>
          </a:stretch>
        </p:blipFill>
        <p:spPr>
          <a:xfrm>
            <a:off x="311376" y="130764"/>
            <a:ext cx="8953500" cy="5838825"/>
          </a:xfrm>
          <a:prstGeom prst="rect">
            <a:avLst/>
          </a:prstGeom>
        </p:spPr>
      </p:pic>
    </p:spTree>
    <p:extLst>
      <p:ext uri="{BB962C8B-B14F-4D97-AF65-F5344CB8AC3E}">
        <p14:creationId xmlns:p14="http://schemas.microsoft.com/office/powerpoint/2010/main" val="41988366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633758-6493-4330-AEA2-32759B2D95B7}"/>
              </a:ext>
            </a:extLst>
          </p:cNvPr>
          <p:cNvPicPr>
            <a:picLocks noChangeAspect="1"/>
          </p:cNvPicPr>
          <p:nvPr/>
        </p:nvPicPr>
        <p:blipFill>
          <a:blip r:embed="rId2"/>
          <a:stretch>
            <a:fillRect/>
          </a:stretch>
        </p:blipFill>
        <p:spPr>
          <a:xfrm>
            <a:off x="551950" y="176621"/>
            <a:ext cx="9261933" cy="6511562"/>
          </a:xfrm>
          <a:prstGeom prst="rect">
            <a:avLst/>
          </a:prstGeom>
        </p:spPr>
      </p:pic>
    </p:spTree>
    <p:extLst>
      <p:ext uri="{BB962C8B-B14F-4D97-AF65-F5344CB8AC3E}">
        <p14:creationId xmlns:p14="http://schemas.microsoft.com/office/powerpoint/2010/main" val="16402589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546E2-3377-4244-8043-5955FD3E8A1B}"/>
              </a:ext>
            </a:extLst>
          </p:cNvPr>
          <p:cNvPicPr>
            <a:picLocks noChangeAspect="1"/>
          </p:cNvPicPr>
          <p:nvPr/>
        </p:nvPicPr>
        <p:blipFill>
          <a:blip r:embed="rId2"/>
          <a:stretch>
            <a:fillRect/>
          </a:stretch>
        </p:blipFill>
        <p:spPr>
          <a:xfrm>
            <a:off x="762045" y="382496"/>
            <a:ext cx="9410700" cy="5857875"/>
          </a:xfrm>
          <a:prstGeom prst="rect">
            <a:avLst/>
          </a:prstGeom>
        </p:spPr>
      </p:pic>
    </p:spTree>
    <p:extLst>
      <p:ext uri="{BB962C8B-B14F-4D97-AF65-F5344CB8AC3E}">
        <p14:creationId xmlns:p14="http://schemas.microsoft.com/office/powerpoint/2010/main" val="21025923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91BE10-716A-4EDE-A467-4AD8895D1263}"/>
              </a:ext>
            </a:extLst>
          </p:cNvPr>
          <p:cNvPicPr>
            <a:picLocks noChangeAspect="1"/>
          </p:cNvPicPr>
          <p:nvPr/>
        </p:nvPicPr>
        <p:blipFill>
          <a:blip r:embed="rId2"/>
          <a:stretch>
            <a:fillRect/>
          </a:stretch>
        </p:blipFill>
        <p:spPr>
          <a:xfrm>
            <a:off x="1238430" y="490401"/>
            <a:ext cx="5953610" cy="4826182"/>
          </a:xfrm>
          <a:prstGeom prst="rect">
            <a:avLst/>
          </a:prstGeom>
        </p:spPr>
      </p:pic>
    </p:spTree>
    <p:extLst>
      <p:ext uri="{BB962C8B-B14F-4D97-AF65-F5344CB8AC3E}">
        <p14:creationId xmlns:p14="http://schemas.microsoft.com/office/powerpoint/2010/main" val="39961566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81F806-CA99-4867-A4CB-07C362D38FEA}"/>
              </a:ext>
            </a:extLst>
          </p:cNvPr>
          <p:cNvPicPr>
            <a:picLocks noChangeAspect="1"/>
          </p:cNvPicPr>
          <p:nvPr/>
        </p:nvPicPr>
        <p:blipFill>
          <a:blip r:embed="rId2"/>
          <a:stretch>
            <a:fillRect/>
          </a:stretch>
        </p:blipFill>
        <p:spPr>
          <a:xfrm>
            <a:off x="182880" y="240982"/>
            <a:ext cx="9988910" cy="5924686"/>
          </a:xfrm>
          <a:prstGeom prst="rect">
            <a:avLst/>
          </a:prstGeom>
        </p:spPr>
      </p:pic>
    </p:spTree>
    <p:extLst>
      <p:ext uri="{BB962C8B-B14F-4D97-AF65-F5344CB8AC3E}">
        <p14:creationId xmlns:p14="http://schemas.microsoft.com/office/powerpoint/2010/main" val="10795186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ED1B15-F22B-46D0-8CD1-96B44B1168DE}"/>
              </a:ext>
            </a:extLst>
          </p:cNvPr>
          <p:cNvPicPr>
            <a:picLocks noChangeAspect="1"/>
          </p:cNvPicPr>
          <p:nvPr/>
        </p:nvPicPr>
        <p:blipFill>
          <a:blip r:embed="rId2"/>
          <a:stretch>
            <a:fillRect/>
          </a:stretch>
        </p:blipFill>
        <p:spPr>
          <a:xfrm>
            <a:off x="329201" y="229416"/>
            <a:ext cx="8943975" cy="5772150"/>
          </a:xfrm>
          <a:prstGeom prst="rect">
            <a:avLst/>
          </a:prstGeom>
        </p:spPr>
      </p:pic>
    </p:spTree>
    <p:extLst>
      <p:ext uri="{BB962C8B-B14F-4D97-AF65-F5344CB8AC3E}">
        <p14:creationId xmlns:p14="http://schemas.microsoft.com/office/powerpoint/2010/main" val="24621726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CFB91-989B-4764-8043-21C6EF55C996}"/>
              </a:ext>
            </a:extLst>
          </p:cNvPr>
          <p:cNvPicPr>
            <a:picLocks noChangeAspect="1"/>
          </p:cNvPicPr>
          <p:nvPr/>
        </p:nvPicPr>
        <p:blipFill>
          <a:blip r:embed="rId2"/>
          <a:stretch>
            <a:fillRect/>
          </a:stretch>
        </p:blipFill>
        <p:spPr>
          <a:xfrm>
            <a:off x="533173" y="117974"/>
            <a:ext cx="8323572" cy="6113009"/>
          </a:xfrm>
          <a:prstGeom prst="rect">
            <a:avLst/>
          </a:prstGeom>
        </p:spPr>
      </p:pic>
    </p:spTree>
    <p:extLst>
      <p:ext uri="{BB962C8B-B14F-4D97-AF65-F5344CB8AC3E}">
        <p14:creationId xmlns:p14="http://schemas.microsoft.com/office/powerpoint/2010/main" val="14715101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BCE0F7-78A9-4B69-96C3-FE4BCA78DE42}"/>
              </a:ext>
            </a:extLst>
          </p:cNvPr>
          <p:cNvPicPr>
            <a:picLocks noChangeAspect="1"/>
          </p:cNvPicPr>
          <p:nvPr/>
        </p:nvPicPr>
        <p:blipFill>
          <a:blip r:embed="rId2"/>
          <a:stretch>
            <a:fillRect/>
          </a:stretch>
        </p:blipFill>
        <p:spPr>
          <a:xfrm>
            <a:off x="484187" y="526051"/>
            <a:ext cx="8256942" cy="4738279"/>
          </a:xfrm>
          <a:prstGeom prst="rect">
            <a:avLst/>
          </a:prstGeom>
        </p:spPr>
      </p:pic>
    </p:spTree>
    <p:extLst>
      <p:ext uri="{BB962C8B-B14F-4D97-AF65-F5344CB8AC3E}">
        <p14:creationId xmlns:p14="http://schemas.microsoft.com/office/powerpoint/2010/main" val="33158676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4CC1A-69A1-4C48-BB55-9D57FC0E7798}"/>
              </a:ext>
            </a:extLst>
          </p:cNvPr>
          <p:cNvPicPr>
            <a:picLocks noChangeAspect="1"/>
          </p:cNvPicPr>
          <p:nvPr/>
        </p:nvPicPr>
        <p:blipFill>
          <a:blip r:embed="rId2"/>
          <a:stretch>
            <a:fillRect/>
          </a:stretch>
        </p:blipFill>
        <p:spPr>
          <a:xfrm>
            <a:off x="381725" y="195262"/>
            <a:ext cx="7913725" cy="6127161"/>
          </a:xfrm>
          <a:prstGeom prst="rect">
            <a:avLst/>
          </a:prstGeom>
        </p:spPr>
      </p:pic>
    </p:spTree>
    <p:extLst>
      <p:ext uri="{BB962C8B-B14F-4D97-AF65-F5344CB8AC3E}">
        <p14:creationId xmlns:p14="http://schemas.microsoft.com/office/powerpoint/2010/main" val="11471419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380DAC-1035-4991-AD75-3933696A9464}"/>
              </a:ext>
            </a:extLst>
          </p:cNvPr>
          <p:cNvPicPr>
            <a:picLocks noChangeAspect="1"/>
          </p:cNvPicPr>
          <p:nvPr/>
        </p:nvPicPr>
        <p:blipFill>
          <a:blip r:embed="rId2"/>
          <a:stretch>
            <a:fillRect/>
          </a:stretch>
        </p:blipFill>
        <p:spPr>
          <a:xfrm>
            <a:off x="860287" y="469174"/>
            <a:ext cx="5061441" cy="4899660"/>
          </a:xfrm>
          <a:prstGeom prst="rect">
            <a:avLst/>
          </a:prstGeom>
        </p:spPr>
      </p:pic>
    </p:spTree>
    <p:extLst>
      <p:ext uri="{BB962C8B-B14F-4D97-AF65-F5344CB8AC3E}">
        <p14:creationId xmlns:p14="http://schemas.microsoft.com/office/powerpoint/2010/main" val="7536208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A13A9C-93F1-40A2-90C3-63C8A2DA56EF}"/>
              </a:ext>
            </a:extLst>
          </p:cNvPr>
          <p:cNvPicPr>
            <a:picLocks noChangeAspect="1"/>
          </p:cNvPicPr>
          <p:nvPr/>
        </p:nvPicPr>
        <p:blipFill>
          <a:blip r:embed="rId2"/>
          <a:stretch>
            <a:fillRect/>
          </a:stretch>
        </p:blipFill>
        <p:spPr>
          <a:xfrm>
            <a:off x="655908" y="521152"/>
            <a:ext cx="5719829" cy="2017261"/>
          </a:xfrm>
          <a:prstGeom prst="rect">
            <a:avLst/>
          </a:prstGeom>
        </p:spPr>
      </p:pic>
      <p:pic>
        <p:nvPicPr>
          <p:cNvPr id="3" name="Picture 2">
            <a:extLst>
              <a:ext uri="{FF2B5EF4-FFF2-40B4-BE49-F238E27FC236}">
                <a16:creationId xmlns:a16="http://schemas.microsoft.com/office/drawing/2014/main" id="{1835545B-E125-49EF-AC62-E934942A24D0}"/>
              </a:ext>
            </a:extLst>
          </p:cNvPr>
          <p:cNvPicPr>
            <a:picLocks noChangeAspect="1"/>
          </p:cNvPicPr>
          <p:nvPr/>
        </p:nvPicPr>
        <p:blipFill>
          <a:blip r:embed="rId3"/>
          <a:stretch>
            <a:fillRect/>
          </a:stretch>
        </p:blipFill>
        <p:spPr>
          <a:xfrm>
            <a:off x="747349" y="3429000"/>
            <a:ext cx="5050971" cy="2017261"/>
          </a:xfrm>
          <a:prstGeom prst="rect">
            <a:avLst/>
          </a:prstGeom>
        </p:spPr>
      </p:pic>
      <p:pic>
        <p:nvPicPr>
          <p:cNvPr id="4" name="Picture 3">
            <a:extLst>
              <a:ext uri="{FF2B5EF4-FFF2-40B4-BE49-F238E27FC236}">
                <a16:creationId xmlns:a16="http://schemas.microsoft.com/office/drawing/2014/main" id="{0E282C84-AB2A-4F49-806C-8945C29807CB}"/>
              </a:ext>
            </a:extLst>
          </p:cNvPr>
          <p:cNvPicPr>
            <a:picLocks noChangeAspect="1"/>
          </p:cNvPicPr>
          <p:nvPr/>
        </p:nvPicPr>
        <p:blipFill>
          <a:blip r:embed="rId4"/>
          <a:stretch>
            <a:fillRect/>
          </a:stretch>
        </p:blipFill>
        <p:spPr>
          <a:xfrm>
            <a:off x="6359451" y="2731090"/>
            <a:ext cx="5082025" cy="2533242"/>
          </a:xfrm>
          <a:prstGeom prst="rect">
            <a:avLst/>
          </a:prstGeom>
        </p:spPr>
      </p:pic>
    </p:spTree>
    <p:extLst>
      <p:ext uri="{BB962C8B-B14F-4D97-AF65-F5344CB8AC3E}">
        <p14:creationId xmlns:p14="http://schemas.microsoft.com/office/powerpoint/2010/main" val="42326589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B9E8D8-72D8-433E-AEE5-70A86A84D1EF}"/>
              </a:ext>
            </a:extLst>
          </p:cNvPr>
          <p:cNvPicPr>
            <a:picLocks noChangeAspect="1"/>
          </p:cNvPicPr>
          <p:nvPr/>
        </p:nvPicPr>
        <p:blipFill>
          <a:blip r:embed="rId2"/>
          <a:stretch>
            <a:fillRect/>
          </a:stretch>
        </p:blipFill>
        <p:spPr>
          <a:xfrm>
            <a:off x="0" y="405901"/>
            <a:ext cx="8820150" cy="5210175"/>
          </a:xfrm>
          <a:prstGeom prst="rect">
            <a:avLst/>
          </a:prstGeom>
        </p:spPr>
      </p:pic>
    </p:spTree>
    <p:extLst>
      <p:ext uri="{BB962C8B-B14F-4D97-AF65-F5344CB8AC3E}">
        <p14:creationId xmlns:p14="http://schemas.microsoft.com/office/powerpoint/2010/main" val="11417503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8B6870-8D7D-4B4C-ACD0-069CF09F964D}"/>
              </a:ext>
            </a:extLst>
          </p:cNvPr>
          <p:cNvPicPr>
            <a:picLocks noChangeAspect="1"/>
          </p:cNvPicPr>
          <p:nvPr/>
        </p:nvPicPr>
        <p:blipFill>
          <a:blip r:embed="rId2"/>
          <a:stretch>
            <a:fillRect/>
          </a:stretch>
        </p:blipFill>
        <p:spPr>
          <a:xfrm>
            <a:off x="233679" y="188458"/>
            <a:ext cx="9077445" cy="6408285"/>
          </a:xfrm>
          <a:prstGeom prst="rect">
            <a:avLst/>
          </a:prstGeom>
        </p:spPr>
      </p:pic>
    </p:spTree>
    <p:extLst>
      <p:ext uri="{BB962C8B-B14F-4D97-AF65-F5344CB8AC3E}">
        <p14:creationId xmlns:p14="http://schemas.microsoft.com/office/powerpoint/2010/main" val="35713154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41725C-27E4-4A87-BBF2-EFCB1382A172}"/>
              </a:ext>
            </a:extLst>
          </p:cNvPr>
          <p:cNvPicPr>
            <a:picLocks noChangeAspect="1"/>
          </p:cNvPicPr>
          <p:nvPr/>
        </p:nvPicPr>
        <p:blipFill>
          <a:blip r:embed="rId2"/>
          <a:stretch>
            <a:fillRect/>
          </a:stretch>
        </p:blipFill>
        <p:spPr>
          <a:xfrm>
            <a:off x="1481726" y="182880"/>
            <a:ext cx="4474937" cy="6219162"/>
          </a:xfrm>
          <a:prstGeom prst="rect">
            <a:avLst/>
          </a:prstGeom>
        </p:spPr>
      </p:pic>
    </p:spTree>
    <p:extLst>
      <p:ext uri="{BB962C8B-B14F-4D97-AF65-F5344CB8AC3E}">
        <p14:creationId xmlns:p14="http://schemas.microsoft.com/office/powerpoint/2010/main" val="33099166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7561B5-8B18-491C-A381-0CCD4FAD2FE9}"/>
              </a:ext>
            </a:extLst>
          </p:cNvPr>
          <p:cNvPicPr>
            <a:picLocks noChangeAspect="1"/>
          </p:cNvPicPr>
          <p:nvPr/>
        </p:nvPicPr>
        <p:blipFill>
          <a:blip r:embed="rId2"/>
          <a:stretch>
            <a:fillRect/>
          </a:stretch>
        </p:blipFill>
        <p:spPr>
          <a:xfrm>
            <a:off x="330562" y="250779"/>
            <a:ext cx="11195809" cy="4308158"/>
          </a:xfrm>
          <a:prstGeom prst="rect">
            <a:avLst/>
          </a:prstGeom>
        </p:spPr>
      </p:pic>
    </p:spTree>
    <p:extLst>
      <p:ext uri="{BB962C8B-B14F-4D97-AF65-F5344CB8AC3E}">
        <p14:creationId xmlns:p14="http://schemas.microsoft.com/office/powerpoint/2010/main" val="33760405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8A1429-9F00-413C-8583-509770F9DC7F}"/>
              </a:ext>
            </a:extLst>
          </p:cNvPr>
          <p:cNvPicPr>
            <a:picLocks noChangeAspect="1"/>
          </p:cNvPicPr>
          <p:nvPr/>
        </p:nvPicPr>
        <p:blipFill>
          <a:blip r:embed="rId2"/>
          <a:stretch>
            <a:fillRect/>
          </a:stretch>
        </p:blipFill>
        <p:spPr>
          <a:xfrm>
            <a:off x="484186" y="146684"/>
            <a:ext cx="9032523" cy="5731601"/>
          </a:xfrm>
          <a:prstGeom prst="rect">
            <a:avLst/>
          </a:prstGeom>
        </p:spPr>
      </p:pic>
    </p:spTree>
    <p:extLst>
      <p:ext uri="{BB962C8B-B14F-4D97-AF65-F5344CB8AC3E}">
        <p14:creationId xmlns:p14="http://schemas.microsoft.com/office/powerpoint/2010/main" val="7565487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691646-CFF9-40B7-B490-D7588A4A9E0B}"/>
              </a:ext>
            </a:extLst>
          </p:cNvPr>
          <p:cNvPicPr>
            <a:picLocks noChangeAspect="1"/>
          </p:cNvPicPr>
          <p:nvPr/>
        </p:nvPicPr>
        <p:blipFill>
          <a:blip r:embed="rId2"/>
          <a:stretch>
            <a:fillRect/>
          </a:stretch>
        </p:blipFill>
        <p:spPr>
          <a:xfrm>
            <a:off x="649514" y="813979"/>
            <a:ext cx="5754415" cy="3888649"/>
          </a:xfrm>
          <a:prstGeom prst="rect">
            <a:avLst/>
          </a:prstGeom>
        </p:spPr>
      </p:pic>
    </p:spTree>
    <p:extLst>
      <p:ext uri="{BB962C8B-B14F-4D97-AF65-F5344CB8AC3E}">
        <p14:creationId xmlns:p14="http://schemas.microsoft.com/office/powerpoint/2010/main" val="226033554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BBAD5-4014-43E0-B837-EA98314D82F1}"/>
              </a:ext>
            </a:extLst>
          </p:cNvPr>
          <p:cNvPicPr>
            <a:picLocks noChangeAspect="1"/>
          </p:cNvPicPr>
          <p:nvPr/>
        </p:nvPicPr>
        <p:blipFill>
          <a:blip r:embed="rId2"/>
          <a:stretch>
            <a:fillRect/>
          </a:stretch>
        </p:blipFill>
        <p:spPr>
          <a:xfrm>
            <a:off x="414382" y="254726"/>
            <a:ext cx="9061966" cy="5989320"/>
          </a:xfrm>
          <a:prstGeom prst="rect">
            <a:avLst/>
          </a:prstGeom>
        </p:spPr>
      </p:pic>
    </p:spTree>
    <p:extLst>
      <p:ext uri="{BB962C8B-B14F-4D97-AF65-F5344CB8AC3E}">
        <p14:creationId xmlns:p14="http://schemas.microsoft.com/office/powerpoint/2010/main" val="38891993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50367-ADAA-46E8-A603-94C34B084E2F}"/>
              </a:ext>
            </a:extLst>
          </p:cNvPr>
          <p:cNvPicPr>
            <a:picLocks noChangeAspect="1"/>
          </p:cNvPicPr>
          <p:nvPr/>
        </p:nvPicPr>
        <p:blipFill>
          <a:blip r:embed="rId2"/>
          <a:stretch>
            <a:fillRect/>
          </a:stretch>
        </p:blipFill>
        <p:spPr>
          <a:xfrm>
            <a:off x="525144" y="288063"/>
            <a:ext cx="8748861" cy="5942920"/>
          </a:xfrm>
          <a:prstGeom prst="rect">
            <a:avLst/>
          </a:prstGeom>
        </p:spPr>
      </p:pic>
      <p:pic>
        <p:nvPicPr>
          <p:cNvPr id="4" name="Picture 3">
            <a:extLst>
              <a:ext uri="{FF2B5EF4-FFF2-40B4-BE49-F238E27FC236}">
                <a16:creationId xmlns:a16="http://schemas.microsoft.com/office/drawing/2014/main" id="{95AF8647-5FF9-48CC-8DDF-64EA505B29EC}"/>
              </a:ext>
            </a:extLst>
          </p:cNvPr>
          <p:cNvPicPr>
            <a:picLocks noChangeAspect="1"/>
          </p:cNvPicPr>
          <p:nvPr/>
        </p:nvPicPr>
        <p:blipFill>
          <a:blip r:embed="rId3"/>
          <a:stretch>
            <a:fillRect/>
          </a:stretch>
        </p:blipFill>
        <p:spPr>
          <a:xfrm>
            <a:off x="525143" y="288062"/>
            <a:ext cx="9245873" cy="6604195"/>
          </a:xfrm>
          <a:prstGeom prst="rect">
            <a:avLst/>
          </a:prstGeom>
        </p:spPr>
      </p:pic>
    </p:spTree>
    <p:extLst>
      <p:ext uri="{BB962C8B-B14F-4D97-AF65-F5344CB8AC3E}">
        <p14:creationId xmlns:p14="http://schemas.microsoft.com/office/powerpoint/2010/main" val="12874019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978C8D-AB75-4728-B7D2-790F4CFB79DA}"/>
              </a:ext>
            </a:extLst>
          </p:cNvPr>
          <p:cNvPicPr>
            <a:picLocks noChangeAspect="1"/>
          </p:cNvPicPr>
          <p:nvPr/>
        </p:nvPicPr>
        <p:blipFill>
          <a:blip r:embed="rId2"/>
          <a:stretch>
            <a:fillRect/>
          </a:stretch>
        </p:blipFill>
        <p:spPr>
          <a:xfrm>
            <a:off x="835659" y="770165"/>
            <a:ext cx="6983223" cy="4141470"/>
          </a:xfrm>
          <a:prstGeom prst="rect">
            <a:avLst/>
          </a:prstGeom>
        </p:spPr>
      </p:pic>
    </p:spTree>
    <p:extLst>
      <p:ext uri="{BB962C8B-B14F-4D97-AF65-F5344CB8AC3E}">
        <p14:creationId xmlns:p14="http://schemas.microsoft.com/office/powerpoint/2010/main" val="42328866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3D4476-683D-4AAE-89B4-C9CB22792FCB}"/>
              </a:ext>
            </a:extLst>
          </p:cNvPr>
          <p:cNvPicPr>
            <a:picLocks noChangeAspect="1"/>
          </p:cNvPicPr>
          <p:nvPr/>
        </p:nvPicPr>
        <p:blipFill>
          <a:blip r:embed="rId2"/>
          <a:stretch>
            <a:fillRect/>
          </a:stretch>
        </p:blipFill>
        <p:spPr>
          <a:xfrm>
            <a:off x="208779" y="405356"/>
            <a:ext cx="9735544" cy="5629684"/>
          </a:xfrm>
          <a:prstGeom prst="rect">
            <a:avLst/>
          </a:prstGeom>
        </p:spPr>
      </p:pic>
    </p:spTree>
    <p:extLst>
      <p:ext uri="{BB962C8B-B14F-4D97-AF65-F5344CB8AC3E}">
        <p14:creationId xmlns:p14="http://schemas.microsoft.com/office/powerpoint/2010/main" val="40856952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075A0D-779B-432B-9211-3B56B32B0D7C}"/>
              </a:ext>
            </a:extLst>
          </p:cNvPr>
          <p:cNvPicPr>
            <a:picLocks noChangeAspect="1"/>
          </p:cNvPicPr>
          <p:nvPr/>
        </p:nvPicPr>
        <p:blipFill>
          <a:blip r:embed="rId2"/>
          <a:stretch>
            <a:fillRect/>
          </a:stretch>
        </p:blipFill>
        <p:spPr>
          <a:xfrm>
            <a:off x="265792" y="255677"/>
            <a:ext cx="9411848" cy="5505043"/>
          </a:xfrm>
          <a:prstGeom prst="rect">
            <a:avLst/>
          </a:prstGeom>
        </p:spPr>
      </p:pic>
    </p:spTree>
    <p:extLst>
      <p:ext uri="{BB962C8B-B14F-4D97-AF65-F5344CB8AC3E}">
        <p14:creationId xmlns:p14="http://schemas.microsoft.com/office/powerpoint/2010/main" val="356032057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ADD25-6289-45FF-B5B5-B3F12492E7C5}"/>
              </a:ext>
            </a:extLst>
          </p:cNvPr>
          <p:cNvPicPr>
            <a:picLocks noChangeAspect="1"/>
          </p:cNvPicPr>
          <p:nvPr/>
        </p:nvPicPr>
        <p:blipFill>
          <a:blip r:embed="rId2"/>
          <a:stretch>
            <a:fillRect/>
          </a:stretch>
        </p:blipFill>
        <p:spPr>
          <a:xfrm>
            <a:off x="414518" y="384538"/>
            <a:ext cx="10001250" cy="1543050"/>
          </a:xfrm>
          <a:prstGeom prst="rect">
            <a:avLst/>
          </a:prstGeom>
        </p:spPr>
      </p:pic>
      <p:pic>
        <p:nvPicPr>
          <p:cNvPr id="3" name="Picture 2">
            <a:extLst>
              <a:ext uri="{FF2B5EF4-FFF2-40B4-BE49-F238E27FC236}">
                <a16:creationId xmlns:a16="http://schemas.microsoft.com/office/drawing/2014/main" id="{5D7A36E6-C37E-4090-AA46-9AC65BB42321}"/>
              </a:ext>
            </a:extLst>
          </p:cNvPr>
          <p:cNvPicPr>
            <a:picLocks noChangeAspect="1"/>
          </p:cNvPicPr>
          <p:nvPr/>
        </p:nvPicPr>
        <p:blipFill>
          <a:blip r:embed="rId3"/>
          <a:stretch>
            <a:fillRect/>
          </a:stretch>
        </p:blipFill>
        <p:spPr>
          <a:xfrm>
            <a:off x="414518" y="2576512"/>
            <a:ext cx="10125075" cy="1704975"/>
          </a:xfrm>
          <a:prstGeom prst="rect">
            <a:avLst/>
          </a:prstGeom>
        </p:spPr>
      </p:pic>
    </p:spTree>
    <p:extLst>
      <p:ext uri="{BB962C8B-B14F-4D97-AF65-F5344CB8AC3E}">
        <p14:creationId xmlns:p14="http://schemas.microsoft.com/office/powerpoint/2010/main" val="28977143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6C3086-D4CF-4E58-A5F2-4197C4C26DFE}"/>
              </a:ext>
            </a:extLst>
          </p:cNvPr>
          <p:cNvPicPr>
            <a:picLocks noChangeAspect="1"/>
          </p:cNvPicPr>
          <p:nvPr/>
        </p:nvPicPr>
        <p:blipFill>
          <a:blip r:embed="rId2"/>
          <a:stretch>
            <a:fillRect/>
          </a:stretch>
        </p:blipFill>
        <p:spPr>
          <a:xfrm>
            <a:off x="385807" y="658857"/>
            <a:ext cx="11475338" cy="1914526"/>
          </a:xfrm>
          <a:prstGeom prst="rect">
            <a:avLst/>
          </a:prstGeom>
        </p:spPr>
      </p:pic>
    </p:spTree>
    <p:extLst>
      <p:ext uri="{BB962C8B-B14F-4D97-AF65-F5344CB8AC3E}">
        <p14:creationId xmlns:p14="http://schemas.microsoft.com/office/powerpoint/2010/main" val="25517743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73D712-1965-4CB0-8638-F58ABE7F902A}"/>
              </a:ext>
            </a:extLst>
          </p:cNvPr>
          <p:cNvPicPr>
            <a:picLocks noChangeAspect="1"/>
          </p:cNvPicPr>
          <p:nvPr/>
        </p:nvPicPr>
        <p:blipFill>
          <a:blip r:embed="rId2"/>
          <a:stretch>
            <a:fillRect/>
          </a:stretch>
        </p:blipFill>
        <p:spPr>
          <a:xfrm>
            <a:off x="328249" y="351609"/>
            <a:ext cx="9826616" cy="5056414"/>
          </a:xfrm>
          <a:prstGeom prst="rect">
            <a:avLst/>
          </a:prstGeom>
        </p:spPr>
      </p:pic>
    </p:spTree>
    <p:extLst>
      <p:ext uri="{BB962C8B-B14F-4D97-AF65-F5344CB8AC3E}">
        <p14:creationId xmlns:p14="http://schemas.microsoft.com/office/powerpoint/2010/main" val="6603528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4BCE-3CEA-4031-85EC-03298DEFFB9A}"/>
              </a:ext>
            </a:extLst>
          </p:cNvPr>
          <p:cNvPicPr>
            <a:picLocks noChangeAspect="1"/>
          </p:cNvPicPr>
          <p:nvPr/>
        </p:nvPicPr>
        <p:blipFill>
          <a:blip r:embed="rId2"/>
          <a:stretch>
            <a:fillRect/>
          </a:stretch>
        </p:blipFill>
        <p:spPr>
          <a:xfrm>
            <a:off x="464592" y="325483"/>
            <a:ext cx="5120029" cy="5996940"/>
          </a:xfrm>
          <a:prstGeom prst="rect">
            <a:avLst/>
          </a:prstGeom>
        </p:spPr>
      </p:pic>
    </p:spTree>
    <p:extLst>
      <p:ext uri="{BB962C8B-B14F-4D97-AF65-F5344CB8AC3E}">
        <p14:creationId xmlns:p14="http://schemas.microsoft.com/office/powerpoint/2010/main" val="174328178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8665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BB4BEA-7A43-43CD-8C35-E1E15E205E69}"/>
              </a:ext>
            </a:extLst>
          </p:cNvPr>
          <p:cNvPicPr>
            <a:picLocks noChangeAspect="1"/>
          </p:cNvPicPr>
          <p:nvPr/>
        </p:nvPicPr>
        <p:blipFill>
          <a:blip r:embed="rId2"/>
          <a:stretch>
            <a:fillRect/>
          </a:stretch>
        </p:blipFill>
        <p:spPr>
          <a:xfrm>
            <a:off x="227012" y="313780"/>
            <a:ext cx="8276190" cy="5172619"/>
          </a:xfrm>
          <a:prstGeom prst="rect">
            <a:avLst/>
          </a:prstGeom>
        </p:spPr>
      </p:pic>
    </p:spTree>
    <p:extLst>
      <p:ext uri="{BB962C8B-B14F-4D97-AF65-F5344CB8AC3E}">
        <p14:creationId xmlns:p14="http://schemas.microsoft.com/office/powerpoint/2010/main" val="68871770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1267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529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4415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43962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5840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21378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3138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65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4207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3624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A5B68-B54F-40AE-B83B-0DCF5FD4CE46}"/>
              </a:ext>
            </a:extLst>
          </p:cNvPr>
          <p:cNvPicPr>
            <a:picLocks noChangeAspect="1"/>
          </p:cNvPicPr>
          <p:nvPr/>
        </p:nvPicPr>
        <p:blipFill>
          <a:blip r:embed="rId2"/>
          <a:stretch>
            <a:fillRect/>
          </a:stretch>
        </p:blipFill>
        <p:spPr>
          <a:xfrm>
            <a:off x="444862" y="176756"/>
            <a:ext cx="9499193" cy="5988913"/>
          </a:xfrm>
          <a:prstGeom prst="rect">
            <a:avLst/>
          </a:prstGeom>
        </p:spPr>
      </p:pic>
    </p:spTree>
    <p:extLst>
      <p:ext uri="{BB962C8B-B14F-4D97-AF65-F5344CB8AC3E}">
        <p14:creationId xmlns:p14="http://schemas.microsoft.com/office/powerpoint/2010/main" val="414512890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89098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01130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31467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744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8C6BB3-CC19-4C70-9D77-681D43964A77}"/>
              </a:ext>
            </a:extLst>
          </p:cNvPr>
          <p:cNvPicPr>
            <a:picLocks noChangeAspect="1"/>
          </p:cNvPicPr>
          <p:nvPr/>
        </p:nvPicPr>
        <p:blipFill>
          <a:blip r:embed="rId2"/>
          <a:stretch>
            <a:fillRect/>
          </a:stretch>
        </p:blipFill>
        <p:spPr>
          <a:xfrm>
            <a:off x="345121" y="300037"/>
            <a:ext cx="9900943" cy="5160237"/>
          </a:xfrm>
          <a:prstGeom prst="rect">
            <a:avLst/>
          </a:prstGeom>
        </p:spPr>
      </p:pic>
    </p:spTree>
    <p:extLst>
      <p:ext uri="{BB962C8B-B14F-4D97-AF65-F5344CB8AC3E}">
        <p14:creationId xmlns:p14="http://schemas.microsoft.com/office/powerpoint/2010/main" val="2604714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7765C8-C53D-413A-AC0D-8778573F9346}"/>
              </a:ext>
            </a:extLst>
          </p:cNvPr>
          <p:cNvPicPr>
            <a:picLocks noChangeAspect="1"/>
          </p:cNvPicPr>
          <p:nvPr/>
        </p:nvPicPr>
        <p:blipFill>
          <a:blip r:embed="rId2"/>
          <a:stretch>
            <a:fillRect/>
          </a:stretch>
        </p:blipFill>
        <p:spPr>
          <a:xfrm>
            <a:off x="514122" y="492850"/>
            <a:ext cx="5214255" cy="3739516"/>
          </a:xfrm>
          <a:prstGeom prst="rect">
            <a:avLst/>
          </a:prstGeom>
        </p:spPr>
      </p:pic>
    </p:spTree>
    <p:extLst>
      <p:ext uri="{BB962C8B-B14F-4D97-AF65-F5344CB8AC3E}">
        <p14:creationId xmlns:p14="http://schemas.microsoft.com/office/powerpoint/2010/main" val="30968741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301128-6097-4653-813A-379D5BC46275}"/>
              </a:ext>
            </a:extLst>
          </p:cNvPr>
          <p:cNvPicPr>
            <a:picLocks noChangeAspect="1"/>
          </p:cNvPicPr>
          <p:nvPr/>
        </p:nvPicPr>
        <p:blipFill>
          <a:blip r:embed="rId2"/>
          <a:stretch>
            <a:fillRect/>
          </a:stretch>
        </p:blipFill>
        <p:spPr>
          <a:xfrm>
            <a:off x="545963" y="243294"/>
            <a:ext cx="8652905" cy="5974625"/>
          </a:xfrm>
          <a:prstGeom prst="rect">
            <a:avLst/>
          </a:prstGeom>
        </p:spPr>
      </p:pic>
    </p:spTree>
    <p:extLst>
      <p:ext uri="{BB962C8B-B14F-4D97-AF65-F5344CB8AC3E}">
        <p14:creationId xmlns:p14="http://schemas.microsoft.com/office/powerpoint/2010/main" val="2240893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953536-73B9-43A4-B2D3-3B20012786CA}"/>
              </a:ext>
            </a:extLst>
          </p:cNvPr>
          <p:cNvPicPr>
            <a:picLocks noChangeAspect="1"/>
          </p:cNvPicPr>
          <p:nvPr/>
        </p:nvPicPr>
        <p:blipFill>
          <a:blip r:embed="rId2"/>
          <a:stretch>
            <a:fillRect/>
          </a:stretch>
        </p:blipFill>
        <p:spPr>
          <a:xfrm>
            <a:off x="283618" y="248465"/>
            <a:ext cx="9370552" cy="6047831"/>
          </a:xfrm>
          <a:prstGeom prst="rect">
            <a:avLst/>
          </a:prstGeom>
        </p:spPr>
      </p:pic>
    </p:spTree>
    <p:extLst>
      <p:ext uri="{BB962C8B-B14F-4D97-AF65-F5344CB8AC3E}">
        <p14:creationId xmlns:p14="http://schemas.microsoft.com/office/powerpoint/2010/main" val="2493308872"/>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7706</TotalTime>
  <Words>6</Words>
  <Application>Microsoft Office PowerPoint</Application>
  <PresentationFormat>Custom</PresentationFormat>
  <Paragraphs>1</Paragraphs>
  <Slides>53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595</cp:revision>
  <dcterms:created xsi:type="dcterms:W3CDTF">2012-02-07T06:07:07Z</dcterms:created>
  <dcterms:modified xsi:type="dcterms:W3CDTF">2019-04-17T04:26:15Z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