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31"/>
  </p:notesMasterIdLst>
  <p:handoutMasterIdLst>
    <p:handoutMasterId r:id="rId32"/>
  </p:handoutMasterIdLst>
  <p:sldIdLst>
    <p:sldId id="520" r:id="rId6"/>
    <p:sldId id="756" r:id="rId7"/>
    <p:sldId id="795" r:id="rId8"/>
    <p:sldId id="779" r:id="rId9"/>
    <p:sldId id="780" r:id="rId10"/>
    <p:sldId id="781" r:id="rId11"/>
    <p:sldId id="782" r:id="rId12"/>
    <p:sldId id="796" r:id="rId13"/>
    <p:sldId id="797" r:id="rId14"/>
    <p:sldId id="798" r:id="rId15"/>
    <p:sldId id="799" r:id="rId16"/>
    <p:sldId id="800" r:id="rId17"/>
    <p:sldId id="801" r:id="rId18"/>
    <p:sldId id="802" r:id="rId19"/>
    <p:sldId id="803" r:id="rId20"/>
    <p:sldId id="804" r:id="rId21"/>
    <p:sldId id="805" r:id="rId22"/>
    <p:sldId id="806" r:id="rId23"/>
    <p:sldId id="807" r:id="rId24"/>
    <p:sldId id="808" r:id="rId25"/>
    <p:sldId id="809" r:id="rId26"/>
    <p:sldId id="810" r:id="rId27"/>
    <p:sldId id="811" r:id="rId28"/>
    <p:sldId id="812" r:id="rId29"/>
    <p:sldId id="813" r:id="rId3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520"/>
            <p14:sldId id="756"/>
            <p14:sldId id="795"/>
            <p14:sldId id="779"/>
            <p14:sldId id="780"/>
            <p14:sldId id="781"/>
            <p14:sldId id="782"/>
            <p14:sldId id="796"/>
            <p14:sldId id="797"/>
            <p14:sldId id="798"/>
            <p14:sldId id="799"/>
            <p14:sldId id="800"/>
            <p14:sldId id="801"/>
            <p14:sldId id="802"/>
            <p14:sldId id="803"/>
            <p14:sldId id="804"/>
            <p14:sldId id="805"/>
            <p14:sldId id="806"/>
            <p14:sldId id="807"/>
            <p14:sldId id="808"/>
            <p14:sldId id="809"/>
            <p14:sldId id="810"/>
            <p14:sldId id="811"/>
            <p14:sldId id="812"/>
            <p14:sldId id="813"/>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autoAdjust="0"/>
    <p:restoredTop sz="94055" autoAdjust="0"/>
  </p:normalViewPr>
  <p:slideViewPr>
    <p:cSldViewPr snapToGrid="0">
      <p:cViewPr varScale="1">
        <p:scale>
          <a:sx n="73" d="100"/>
          <a:sy n="73" d="100"/>
        </p:scale>
        <p:origin x="312"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4/14/2019</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4/14/2019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a:extLst>
              <a:ext uri="{FF2B5EF4-FFF2-40B4-BE49-F238E27FC236}">
                <a16:creationId xmlns:a16="http://schemas.microsoft.com/office/drawing/2014/main" id="{8A67E349-F790-499A-889E-3F8B9E27EE4D}"/>
              </a:ext>
            </a:extLst>
          </p:cNvPr>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a:extLst>
              <a:ext uri="{FF2B5EF4-FFF2-40B4-BE49-F238E27FC236}">
                <a16:creationId xmlns:a16="http://schemas.microsoft.com/office/drawing/2014/main" id="{685FF1EC-9642-4C61-96A4-3359CF3BA8FF}"/>
              </a:ext>
            </a:extLst>
          </p:cNvPr>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Learning </a:t>
            </a:r>
            <a:r>
              <a:rPr lang="en-IN" dirty="0"/>
              <a:t>ASP.NET Core </a:t>
            </a:r>
            <a:r>
              <a:rPr lang="en-IN" b="0" dirty="0"/>
              <a:t>Signal R</a:t>
            </a:r>
            <a:endParaRPr lang="en-IN" dirty="0"/>
          </a:p>
        </p:txBody>
      </p:sp>
    </p:spTree>
    <p:extLst>
      <p:ext uri="{BB962C8B-B14F-4D97-AF65-F5344CB8AC3E}">
        <p14:creationId xmlns:p14="http://schemas.microsoft.com/office/powerpoint/2010/main" val="1227619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CD0ECF-4A67-4A80-A595-0F721310D6F6}"/>
              </a:ext>
            </a:extLst>
          </p:cNvPr>
          <p:cNvPicPr>
            <a:picLocks noChangeAspect="1"/>
          </p:cNvPicPr>
          <p:nvPr/>
        </p:nvPicPr>
        <p:blipFill>
          <a:blip r:embed="rId2"/>
          <a:stretch>
            <a:fillRect/>
          </a:stretch>
        </p:blipFill>
        <p:spPr>
          <a:xfrm>
            <a:off x="470988" y="265202"/>
            <a:ext cx="9496425" cy="5648325"/>
          </a:xfrm>
          <a:prstGeom prst="rect">
            <a:avLst/>
          </a:prstGeom>
        </p:spPr>
      </p:pic>
    </p:spTree>
    <p:extLst>
      <p:ext uri="{BB962C8B-B14F-4D97-AF65-F5344CB8AC3E}">
        <p14:creationId xmlns:p14="http://schemas.microsoft.com/office/powerpoint/2010/main" val="18437943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A313E0-2BA4-4AFE-8CF7-0856FA6B9E8D}"/>
              </a:ext>
            </a:extLst>
          </p:cNvPr>
          <p:cNvPicPr>
            <a:picLocks noChangeAspect="1"/>
          </p:cNvPicPr>
          <p:nvPr/>
        </p:nvPicPr>
        <p:blipFill>
          <a:blip r:embed="rId2"/>
          <a:stretch>
            <a:fillRect/>
          </a:stretch>
        </p:blipFill>
        <p:spPr>
          <a:xfrm>
            <a:off x="224018" y="209550"/>
            <a:ext cx="7639821" cy="6276340"/>
          </a:xfrm>
          <a:prstGeom prst="rect">
            <a:avLst/>
          </a:prstGeom>
        </p:spPr>
      </p:pic>
      <p:sp>
        <p:nvSpPr>
          <p:cNvPr id="3" name="TextBox 2">
            <a:extLst>
              <a:ext uri="{FF2B5EF4-FFF2-40B4-BE49-F238E27FC236}">
                <a16:creationId xmlns:a16="http://schemas.microsoft.com/office/drawing/2014/main" id="{9648EB09-F021-43AD-B55E-BBD12E264C0B}"/>
              </a:ext>
            </a:extLst>
          </p:cNvPr>
          <p:cNvSpPr txBox="1"/>
          <p:nvPr/>
        </p:nvSpPr>
        <p:spPr>
          <a:xfrm>
            <a:off x="7223760" y="3827417"/>
            <a:ext cx="3097002"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Generate class</a:t>
            </a:r>
          </a:p>
        </p:txBody>
      </p:sp>
    </p:spTree>
    <p:extLst>
      <p:ext uri="{BB962C8B-B14F-4D97-AF65-F5344CB8AC3E}">
        <p14:creationId xmlns:p14="http://schemas.microsoft.com/office/powerpoint/2010/main" val="8801605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2D0B49-47BE-4928-8C53-353FC315184B}"/>
              </a:ext>
            </a:extLst>
          </p:cNvPr>
          <p:cNvPicPr>
            <a:picLocks noChangeAspect="1"/>
          </p:cNvPicPr>
          <p:nvPr/>
        </p:nvPicPr>
        <p:blipFill>
          <a:blip r:embed="rId2"/>
          <a:stretch>
            <a:fillRect/>
          </a:stretch>
        </p:blipFill>
        <p:spPr>
          <a:xfrm>
            <a:off x="293958" y="302077"/>
            <a:ext cx="10876245" cy="5262699"/>
          </a:xfrm>
          <a:prstGeom prst="rect">
            <a:avLst/>
          </a:prstGeom>
        </p:spPr>
      </p:pic>
    </p:spTree>
    <p:extLst>
      <p:ext uri="{BB962C8B-B14F-4D97-AF65-F5344CB8AC3E}">
        <p14:creationId xmlns:p14="http://schemas.microsoft.com/office/powerpoint/2010/main" val="75225210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FC2B86-1A44-4CD8-AA0C-3179606874AA}"/>
              </a:ext>
            </a:extLst>
          </p:cNvPr>
          <p:cNvPicPr>
            <a:picLocks noChangeAspect="1"/>
          </p:cNvPicPr>
          <p:nvPr/>
        </p:nvPicPr>
        <p:blipFill>
          <a:blip r:embed="rId2"/>
          <a:stretch>
            <a:fillRect/>
          </a:stretch>
        </p:blipFill>
        <p:spPr>
          <a:xfrm>
            <a:off x="339678" y="581025"/>
            <a:ext cx="10608959" cy="4748621"/>
          </a:xfrm>
          <a:prstGeom prst="rect">
            <a:avLst/>
          </a:prstGeom>
        </p:spPr>
      </p:pic>
    </p:spTree>
    <p:extLst>
      <p:ext uri="{BB962C8B-B14F-4D97-AF65-F5344CB8AC3E}">
        <p14:creationId xmlns:p14="http://schemas.microsoft.com/office/powerpoint/2010/main" val="1549694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0B7FEC-2B41-4774-B994-5A039C6DEDF3}"/>
              </a:ext>
            </a:extLst>
          </p:cNvPr>
          <p:cNvPicPr>
            <a:picLocks noChangeAspect="1"/>
          </p:cNvPicPr>
          <p:nvPr/>
        </p:nvPicPr>
        <p:blipFill>
          <a:blip r:embed="rId2"/>
          <a:stretch>
            <a:fillRect/>
          </a:stretch>
        </p:blipFill>
        <p:spPr>
          <a:xfrm>
            <a:off x="347570" y="58783"/>
            <a:ext cx="8001383" cy="6394268"/>
          </a:xfrm>
          <a:prstGeom prst="rect">
            <a:avLst/>
          </a:prstGeom>
        </p:spPr>
      </p:pic>
    </p:spTree>
    <p:extLst>
      <p:ext uri="{BB962C8B-B14F-4D97-AF65-F5344CB8AC3E}">
        <p14:creationId xmlns:p14="http://schemas.microsoft.com/office/powerpoint/2010/main" val="12060177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93DD3D-EA20-486D-91EE-8A868FEF31D1}"/>
              </a:ext>
            </a:extLst>
          </p:cNvPr>
          <p:cNvPicPr>
            <a:picLocks noChangeAspect="1"/>
          </p:cNvPicPr>
          <p:nvPr/>
        </p:nvPicPr>
        <p:blipFill>
          <a:blip r:embed="rId2"/>
          <a:stretch>
            <a:fillRect/>
          </a:stretch>
        </p:blipFill>
        <p:spPr>
          <a:xfrm>
            <a:off x="217487" y="331878"/>
            <a:ext cx="8677110" cy="6369368"/>
          </a:xfrm>
          <a:prstGeom prst="rect">
            <a:avLst/>
          </a:prstGeom>
        </p:spPr>
      </p:pic>
    </p:spTree>
    <p:extLst>
      <p:ext uri="{BB962C8B-B14F-4D97-AF65-F5344CB8AC3E}">
        <p14:creationId xmlns:p14="http://schemas.microsoft.com/office/powerpoint/2010/main" val="11527032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25F419-8BBC-4134-A0D1-43D5CC5357C4}"/>
              </a:ext>
            </a:extLst>
          </p:cNvPr>
          <p:cNvPicPr>
            <a:picLocks noChangeAspect="1"/>
          </p:cNvPicPr>
          <p:nvPr/>
        </p:nvPicPr>
        <p:blipFill>
          <a:blip r:embed="rId2"/>
          <a:stretch>
            <a:fillRect/>
          </a:stretch>
        </p:blipFill>
        <p:spPr>
          <a:xfrm>
            <a:off x="333283" y="146140"/>
            <a:ext cx="10048368" cy="6071780"/>
          </a:xfrm>
          <a:prstGeom prst="rect">
            <a:avLst/>
          </a:prstGeom>
        </p:spPr>
      </p:pic>
    </p:spTree>
    <p:extLst>
      <p:ext uri="{BB962C8B-B14F-4D97-AF65-F5344CB8AC3E}">
        <p14:creationId xmlns:p14="http://schemas.microsoft.com/office/powerpoint/2010/main" val="40841648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39652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173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2083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413DAF-00F4-4E40-8C1C-62E5EA72D357}"/>
              </a:ext>
            </a:extLst>
          </p:cNvPr>
          <p:cNvPicPr>
            <a:picLocks noChangeAspect="1"/>
          </p:cNvPicPr>
          <p:nvPr/>
        </p:nvPicPr>
        <p:blipFill>
          <a:blip r:embed="rId2"/>
          <a:stretch>
            <a:fillRect/>
          </a:stretch>
        </p:blipFill>
        <p:spPr>
          <a:xfrm>
            <a:off x="386216" y="552450"/>
            <a:ext cx="8934450" cy="5753100"/>
          </a:xfrm>
          <a:prstGeom prst="rect">
            <a:avLst/>
          </a:prstGeom>
        </p:spPr>
      </p:pic>
    </p:spTree>
    <p:extLst>
      <p:ext uri="{BB962C8B-B14F-4D97-AF65-F5344CB8AC3E}">
        <p14:creationId xmlns:p14="http://schemas.microsoft.com/office/powerpoint/2010/main" val="24621726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6644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7620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96787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3601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11353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8731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381554-C5E8-46CB-9665-C2EDB1290D2D}"/>
              </a:ext>
            </a:extLst>
          </p:cNvPr>
          <p:cNvPicPr>
            <a:picLocks noChangeAspect="1"/>
          </p:cNvPicPr>
          <p:nvPr/>
        </p:nvPicPr>
        <p:blipFill>
          <a:blip r:embed="rId2"/>
          <a:stretch>
            <a:fillRect/>
          </a:stretch>
        </p:blipFill>
        <p:spPr>
          <a:xfrm>
            <a:off x="709929" y="193221"/>
            <a:ext cx="8967171" cy="6351270"/>
          </a:xfrm>
          <a:prstGeom prst="rect">
            <a:avLst/>
          </a:prstGeom>
        </p:spPr>
      </p:pic>
    </p:spTree>
    <p:extLst>
      <p:ext uri="{BB962C8B-B14F-4D97-AF65-F5344CB8AC3E}">
        <p14:creationId xmlns:p14="http://schemas.microsoft.com/office/powerpoint/2010/main" val="8857976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1D6255-CDD2-4EB7-BEBC-C60FE27140A3}"/>
              </a:ext>
            </a:extLst>
          </p:cNvPr>
          <p:cNvPicPr>
            <a:picLocks noChangeAspect="1"/>
          </p:cNvPicPr>
          <p:nvPr/>
        </p:nvPicPr>
        <p:blipFill>
          <a:blip r:embed="rId2"/>
          <a:stretch>
            <a:fillRect/>
          </a:stretch>
        </p:blipFill>
        <p:spPr>
          <a:xfrm>
            <a:off x="578349" y="228600"/>
            <a:ext cx="4886792" cy="5741126"/>
          </a:xfrm>
          <a:prstGeom prst="rect">
            <a:avLst/>
          </a:prstGeom>
        </p:spPr>
      </p:pic>
    </p:spTree>
    <p:extLst>
      <p:ext uri="{BB962C8B-B14F-4D97-AF65-F5344CB8AC3E}">
        <p14:creationId xmlns:p14="http://schemas.microsoft.com/office/powerpoint/2010/main" val="42162230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7B1FFB-40A3-44F8-BEA6-6D0A6A9F3C36}"/>
              </a:ext>
            </a:extLst>
          </p:cNvPr>
          <p:cNvPicPr>
            <a:picLocks noChangeAspect="1"/>
          </p:cNvPicPr>
          <p:nvPr/>
        </p:nvPicPr>
        <p:blipFill>
          <a:blip r:embed="rId2"/>
          <a:stretch>
            <a:fillRect/>
          </a:stretch>
        </p:blipFill>
        <p:spPr>
          <a:xfrm>
            <a:off x="336004" y="276361"/>
            <a:ext cx="11162724" cy="2819536"/>
          </a:xfrm>
          <a:prstGeom prst="rect">
            <a:avLst/>
          </a:prstGeom>
        </p:spPr>
      </p:pic>
    </p:spTree>
    <p:extLst>
      <p:ext uri="{BB962C8B-B14F-4D97-AF65-F5344CB8AC3E}">
        <p14:creationId xmlns:p14="http://schemas.microsoft.com/office/powerpoint/2010/main" val="7920389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28B8F0-826E-43D5-9B7A-E17A93C78D40}"/>
              </a:ext>
            </a:extLst>
          </p:cNvPr>
          <p:cNvPicPr>
            <a:picLocks noChangeAspect="1"/>
          </p:cNvPicPr>
          <p:nvPr/>
        </p:nvPicPr>
        <p:blipFill>
          <a:blip r:embed="rId2"/>
          <a:stretch>
            <a:fillRect/>
          </a:stretch>
        </p:blipFill>
        <p:spPr>
          <a:xfrm>
            <a:off x="287563" y="418828"/>
            <a:ext cx="8086725" cy="2571750"/>
          </a:xfrm>
          <a:prstGeom prst="rect">
            <a:avLst/>
          </a:prstGeom>
        </p:spPr>
      </p:pic>
      <p:pic>
        <p:nvPicPr>
          <p:cNvPr id="3" name="Picture 2">
            <a:extLst>
              <a:ext uri="{FF2B5EF4-FFF2-40B4-BE49-F238E27FC236}">
                <a16:creationId xmlns:a16="http://schemas.microsoft.com/office/drawing/2014/main" id="{3D13AF69-8905-4590-A728-1AAFF945281B}"/>
              </a:ext>
            </a:extLst>
          </p:cNvPr>
          <p:cNvPicPr>
            <a:picLocks noChangeAspect="1"/>
          </p:cNvPicPr>
          <p:nvPr/>
        </p:nvPicPr>
        <p:blipFill>
          <a:blip r:embed="rId3"/>
          <a:stretch>
            <a:fillRect/>
          </a:stretch>
        </p:blipFill>
        <p:spPr>
          <a:xfrm>
            <a:off x="4466861" y="3429000"/>
            <a:ext cx="6583463" cy="1670141"/>
          </a:xfrm>
          <a:prstGeom prst="rect">
            <a:avLst/>
          </a:prstGeom>
        </p:spPr>
      </p:pic>
    </p:spTree>
    <p:extLst>
      <p:ext uri="{BB962C8B-B14F-4D97-AF65-F5344CB8AC3E}">
        <p14:creationId xmlns:p14="http://schemas.microsoft.com/office/powerpoint/2010/main" val="31950334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41F626-EE88-4D93-9279-31EC54C708CC}"/>
              </a:ext>
            </a:extLst>
          </p:cNvPr>
          <p:cNvPicPr>
            <a:picLocks noChangeAspect="1"/>
          </p:cNvPicPr>
          <p:nvPr/>
        </p:nvPicPr>
        <p:blipFill>
          <a:blip r:embed="rId2"/>
          <a:stretch>
            <a:fillRect/>
          </a:stretch>
        </p:blipFill>
        <p:spPr>
          <a:xfrm>
            <a:off x="198573" y="402091"/>
            <a:ext cx="11422606" cy="2798309"/>
          </a:xfrm>
          <a:prstGeom prst="rect">
            <a:avLst/>
          </a:prstGeom>
        </p:spPr>
      </p:pic>
      <p:sp>
        <p:nvSpPr>
          <p:cNvPr id="4" name="TextBox 3">
            <a:extLst>
              <a:ext uri="{FF2B5EF4-FFF2-40B4-BE49-F238E27FC236}">
                <a16:creationId xmlns:a16="http://schemas.microsoft.com/office/drawing/2014/main" id="{D2354A50-764C-4100-8B3E-4FF95F244AA0}"/>
              </a:ext>
            </a:extLst>
          </p:cNvPr>
          <p:cNvSpPr txBox="1"/>
          <p:nvPr/>
        </p:nvSpPr>
        <p:spPr>
          <a:xfrm>
            <a:off x="1463040" y="3866606"/>
            <a:ext cx="1732847"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Copy all</a:t>
            </a:r>
          </a:p>
        </p:txBody>
      </p:sp>
    </p:spTree>
    <p:extLst>
      <p:ext uri="{BB962C8B-B14F-4D97-AF65-F5344CB8AC3E}">
        <p14:creationId xmlns:p14="http://schemas.microsoft.com/office/powerpoint/2010/main" val="22603355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0EEC0F-AA74-4028-9CE4-0BCDDEE26E33}"/>
              </a:ext>
            </a:extLst>
          </p:cNvPr>
          <p:cNvPicPr>
            <a:picLocks noChangeAspect="1"/>
          </p:cNvPicPr>
          <p:nvPr/>
        </p:nvPicPr>
        <p:blipFill>
          <a:blip r:embed="rId2"/>
          <a:stretch>
            <a:fillRect/>
          </a:stretch>
        </p:blipFill>
        <p:spPr>
          <a:xfrm>
            <a:off x="598487" y="507546"/>
            <a:ext cx="4208644" cy="5717951"/>
          </a:xfrm>
          <a:prstGeom prst="rect">
            <a:avLst/>
          </a:prstGeom>
        </p:spPr>
      </p:pic>
      <p:sp>
        <p:nvSpPr>
          <p:cNvPr id="3" name="TextBox 2">
            <a:extLst>
              <a:ext uri="{FF2B5EF4-FFF2-40B4-BE49-F238E27FC236}">
                <a16:creationId xmlns:a16="http://schemas.microsoft.com/office/drawing/2014/main" id="{BF30E6E4-BB01-460C-8338-C1E832701D07}"/>
              </a:ext>
            </a:extLst>
          </p:cNvPr>
          <p:cNvSpPr txBox="1"/>
          <p:nvPr/>
        </p:nvSpPr>
        <p:spPr>
          <a:xfrm>
            <a:off x="5773783" y="2481943"/>
            <a:ext cx="1150956"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paste</a:t>
            </a:r>
          </a:p>
        </p:txBody>
      </p:sp>
    </p:spTree>
    <p:extLst>
      <p:ext uri="{BB962C8B-B14F-4D97-AF65-F5344CB8AC3E}">
        <p14:creationId xmlns:p14="http://schemas.microsoft.com/office/powerpoint/2010/main" val="36194784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F73E04-148A-49AB-ACA6-B4F2EF9FAB6A}"/>
              </a:ext>
            </a:extLst>
          </p:cNvPr>
          <p:cNvPicPr>
            <a:picLocks noChangeAspect="1"/>
          </p:cNvPicPr>
          <p:nvPr/>
        </p:nvPicPr>
        <p:blipFill>
          <a:blip r:embed="rId2"/>
          <a:stretch>
            <a:fillRect/>
          </a:stretch>
        </p:blipFill>
        <p:spPr>
          <a:xfrm>
            <a:off x="621619" y="275407"/>
            <a:ext cx="9647668" cy="4583975"/>
          </a:xfrm>
          <a:prstGeom prst="rect">
            <a:avLst/>
          </a:prstGeom>
        </p:spPr>
      </p:pic>
    </p:spTree>
    <p:extLst>
      <p:ext uri="{BB962C8B-B14F-4D97-AF65-F5344CB8AC3E}">
        <p14:creationId xmlns:p14="http://schemas.microsoft.com/office/powerpoint/2010/main" val="406363729"/>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8208</TotalTime>
  <Words>12</Words>
  <Application>Microsoft Office PowerPoint</Application>
  <PresentationFormat>Custom</PresentationFormat>
  <Paragraphs>4</Paragraphs>
  <Slides>25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583</cp:revision>
  <dcterms:created xsi:type="dcterms:W3CDTF">2012-02-07T06:07:07Z</dcterms:created>
  <dcterms:modified xsi:type="dcterms:W3CDTF">2019-04-15T01:46:27Z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