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4"/>
    <p:sldMasterId id="2147483756" r:id="rId5"/>
  </p:sldMasterIdLst>
  <p:notesMasterIdLst>
    <p:notesMasterId r:id="rId43"/>
  </p:notesMasterIdLst>
  <p:handoutMasterIdLst>
    <p:handoutMasterId r:id="rId44"/>
  </p:handoutMasterIdLst>
  <p:sldIdLst>
    <p:sldId id="721" r:id="rId6"/>
    <p:sldId id="724" r:id="rId7"/>
    <p:sldId id="725" r:id="rId8"/>
    <p:sldId id="726" r:id="rId9"/>
    <p:sldId id="727" r:id="rId10"/>
    <p:sldId id="728" r:id="rId11"/>
    <p:sldId id="729" r:id="rId12"/>
    <p:sldId id="730" r:id="rId13"/>
    <p:sldId id="731" r:id="rId14"/>
    <p:sldId id="732" r:id="rId15"/>
    <p:sldId id="733" r:id="rId16"/>
    <p:sldId id="734" r:id="rId17"/>
    <p:sldId id="735" r:id="rId18"/>
    <p:sldId id="736" r:id="rId19"/>
    <p:sldId id="737" r:id="rId20"/>
    <p:sldId id="738" r:id="rId21"/>
    <p:sldId id="755" r:id="rId22"/>
    <p:sldId id="756" r:id="rId23"/>
    <p:sldId id="739" r:id="rId24"/>
    <p:sldId id="740" r:id="rId25"/>
    <p:sldId id="741" r:id="rId26"/>
    <p:sldId id="742" r:id="rId27"/>
    <p:sldId id="743" r:id="rId28"/>
    <p:sldId id="744" r:id="rId29"/>
    <p:sldId id="745" r:id="rId30"/>
    <p:sldId id="746" r:id="rId31"/>
    <p:sldId id="747" r:id="rId32"/>
    <p:sldId id="757" r:id="rId33"/>
    <p:sldId id="748" r:id="rId34"/>
    <p:sldId id="750" r:id="rId35"/>
    <p:sldId id="749" r:id="rId36"/>
    <p:sldId id="751" r:id="rId37"/>
    <p:sldId id="752" r:id="rId38"/>
    <p:sldId id="753" r:id="rId39"/>
    <p:sldId id="754" r:id="rId40"/>
    <p:sldId id="722" r:id="rId41"/>
    <p:sldId id="723" r:id="rId42"/>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eneral Guidelines" id="{44008CE7-4650-416C-ACBD-B9B1038E76EB}">
          <p14:sldIdLst>
            <p14:sldId id="721"/>
            <p14:sldId id="724"/>
            <p14:sldId id="725"/>
            <p14:sldId id="726"/>
            <p14:sldId id="727"/>
            <p14:sldId id="728"/>
            <p14:sldId id="729"/>
            <p14:sldId id="730"/>
            <p14:sldId id="731"/>
            <p14:sldId id="732"/>
            <p14:sldId id="733"/>
            <p14:sldId id="734"/>
            <p14:sldId id="735"/>
            <p14:sldId id="736"/>
            <p14:sldId id="737"/>
            <p14:sldId id="738"/>
            <p14:sldId id="755"/>
            <p14:sldId id="756"/>
            <p14:sldId id="739"/>
            <p14:sldId id="740"/>
            <p14:sldId id="741"/>
            <p14:sldId id="742"/>
            <p14:sldId id="743"/>
            <p14:sldId id="744"/>
            <p14:sldId id="745"/>
            <p14:sldId id="746"/>
            <p14:sldId id="747"/>
            <p14:sldId id="757"/>
            <p14:sldId id="748"/>
            <p14:sldId id="750"/>
            <p14:sldId id="749"/>
            <p14:sldId id="751"/>
            <p14:sldId id="752"/>
            <p14:sldId id="753"/>
            <p14:sldId id="754"/>
            <p14:sldId id="722"/>
            <p14:sldId id="723"/>
          </p14:sldIdLst>
        </p14:section>
      </p14:sectionLst>
    </p:ex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E8200"/>
    <a:srgbClr val="00AEEF"/>
    <a:srgbClr val="FBFBFB"/>
    <a:srgbClr val="000000"/>
    <a:srgbClr val="929292"/>
    <a:srgbClr val="4D4D4D"/>
    <a:srgbClr val="F28500"/>
    <a:srgbClr val="83B800"/>
    <a:srgbClr val="6464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53" autoAdjust="0"/>
    <p:restoredTop sz="94055" autoAdjust="0"/>
  </p:normalViewPr>
  <p:slideViewPr>
    <p:cSldViewPr snapToGrid="0">
      <p:cViewPr varScale="1">
        <p:scale>
          <a:sx n="73" d="100"/>
          <a:sy n="73" d="100"/>
        </p:scale>
        <p:origin x="312" y="66"/>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notesTextViewPr>
    <p:cViewPr>
      <p:scale>
        <a:sx n="100" d="100"/>
        <a:sy n="100" d="100"/>
      </p:scale>
      <p:origin x="0" y="0"/>
    </p:cViewPr>
  </p:notesTextViewPr>
  <p:sorterViewPr>
    <p:cViewPr>
      <p:scale>
        <a:sx n="100" d="100"/>
        <a:sy n="100" d="100"/>
      </p:scale>
      <p:origin x="0" y="30"/>
    </p:cViewPr>
  </p:sorterViewPr>
  <p:notesViewPr>
    <p:cSldViewPr snapToGrid="0" showGuides="1">
      <p:cViewPr varScale="1">
        <p:scale>
          <a:sx n="95" d="100"/>
          <a:sy n="95" d="100"/>
        </p:scale>
        <p:origin x="-363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a:latin typeface="Segoe UI" pitchFamily="34" charset="0"/>
              </a:rPr>
              <a:t>TechReady</a:t>
            </a:r>
            <a:r>
              <a:rPr lang="en-US" dirty="0">
                <a:latin typeface="Segoe UI" pitchFamily="34" charset="0"/>
              </a:rPr>
              <a:t> 14</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4/16/2019</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a:t>TechReady</a:t>
            </a:r>
            <a:r>
              <a:rPr lang="en-US" dirty="0"/>
              <a:t> 14</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4/16/2019</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pitchFamily="34" charset="0"/>
              </a:rPr>
            </a:br>
            <a:r>
              <a:rPr lang="en-US" dirty="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11715367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Blank Color Sub-Section Tit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section title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Sub-section phrase</a:t>
            </a:r>
          </a:p>
        </p:txBody>
      </p:sp>
    </p:spTree>
    <p:extLst>
      <p:ext uri="{BB962C8B-B14F-4D97-AF65-F5344CB8AC3E}">
        <p14:creationId xmlns:p14="http://schemas.microsoft.com/office/powerpoint/2010/main" val="208010029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7555285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Blank Color Sub-Section Tit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section title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Sub-section phrase</a:t>
            </a:r>
          </a:p>
        </p:txBody>
      </p:sp>
    </p:spTree>
    <p:extLst>
      <p:ext uri="{BB962C8B-B14F-4D97-AF65-F5344CB8AC3E}">
        <p14:creationId xmlns:p14="http://schemas.microsoft.com/office/powerpoint/2010/main" val="181041558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40919417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9162486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21577804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23393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Color 2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993035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Color 3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901206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Color Layout 4">
    <p:spTree>
      <p:nvGrpSpPr>
        <p:cNvPr id="1" name=""/>
        <p:cNvGrpSpPr/>
        <p:nvPr/>
      </p:nvGrpSpPr>
      <p:grpSpPr>
        <a:xfrm>
          <a:off x="0" y="0"/>
          <a:ext cx="0" cy="0"/>
          <a:chOff x="0" y="0"/>
          <a:chExt cx="0" cy="0"/>
        </a:xfrm>
      </p:grpSpPr>
    </p:spTree>
    <p:extLst>
      <p:ext uri="{BB962C8B-B14F-4D97-AF65-F5344CB8AC3E}">
        <p14:creationId xmlns:p14="http://schemas.microsoft.com/office/powerpoint/2010/main" val="53908576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9373425"/>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Color Layout 5">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481070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024168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pening_ITPr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31410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1738452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06434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4641056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262939304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7"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9" name="Text Placeholder 8"/>
          <p:cNvSpPr>
            <a:spLocks noGrp="1"/>
          </p:cNvSpPr>
          <p:nvPr>
            <p:ph type="body" sz="quarter" idx="11" hasCustomPrompt="1"/>
          </p:nvPr>
        </p:nvSpPr>
        <p:spPr>
          <a:xfrm>
            <a:off x="512763" y="3219165"/>
            <a:ext cx="7513637" cy="443198"/>
          </a:xfrm>
        </p:spPr>
        <p:txBody>
          <a:bodyPr/>
          <a:lstStyle>
            <a:lvl1pPr marL="0" indent="0">
              <a:buNone/>
              <a:defRPr spc="-100" baseline="0">
                <a:gradFill>
                  <a:gsLst>
                    <a:gs pos="0">
                      <a:schemeClr val="tx1"/>
                    </a:gs>
                    <a:gs pos="100000">
                      <a:schemeClr val="tx1"/>
                    </a:gs>
                  </a:gsLst>
                  <a:lin ang="5400000" scaled="0"/>
                </a:gradFill>
                <a:latin typeface="Segoe UI Light" pitchFamily="34" charset="0"/>
              </a:defRPr>
            </a:lvl1pPr>
          </a:lstStyle>
          <a:p>
            <a:pPr lvl="0"/>
            <a:r>
              <a:rPr lang="en-US" dirty="0"/>
              <a:t>Speaker Title</a:t>
            </a:r>
          </a:p>
        </p:txBody>
      </p:sp>
    </p:spTree>
    <p:extLst>
      <p:ext uri="{BB962C8B-B14F-4D97-AF65-F5344CB8AC3E}">
        <p14:creationId xmlns:p14="http://schemas.microsoft.com/office/powerpoint/2010/main" val="199568750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744" r:id="rId1"/>
    <p:sldLayoutId id="2147483735" r:id="rId2"/>
    <p:sldLayoutId id="2147483736" r:id="rId3"/>
    <p:sldLayoutId id="2147483774" r:id="rId4"/>
    <p:sldLayoutId id="2147483739" r:id="rId5"/>
    <p:sldLayoutId id="2147483740" r:id="rId6"/>
    <p:sldLayoutId id="2147483742" r:id="rId7"/>
    <p:sldLayoutId id="2147483743" r:id="rId8"/>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5013393"/>
      </p:ext>
    </p:extLst>
  </p:cSld>
  <p:clrMap bg1="dk1" tx1="lt1" bg2="dk2" tx2="lt2" accent1="accent1" accent2="accent2" accent3="accent3" accent4="accent4" accent5="accent5" accent6="accent6" hlink="hlink" folHlink="folHlink"/>
  <p:sldLayoutIdLst>
    <p:sldLayoutId id="2147483763" r:id="rId1"/>
    <p:sldLayoutId id="2147483778" r:id="rId2"/>
    <p:sldLayoutId id="2147483764" r:id="rId3"/>
    <p:sldLayoutId id="2147483765" r:id="rId4"/>
    <p:sldLayoutId id="2147483776" r:id="rId5"/>
    <p:sldLayoutId id="2147483766" r:id="rId6"/>
    <p:sldLayoutId id="2147483767" r:id="rId7"/>
    <p:sldLayoutId id="2147483768" r:id="rId8"/>
    <p:sldLayoutId id="2147483769" r:id="rId9"/>
    <p:sldLayoutId id="2147483770" r:id="rId10"/>
    <p:sldLayoutId id="2147483771" r:id="rId11"/>
    <p:sldLayoutId id="2147483772" r:id="rId12"/>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39DE4B8-7452-48C5-A54F-76504FD1D2ED}"/>
              </a:ext>
            </a:extLst>
          </p:cNvPr>
          <p:cNvSpPr/>
          <p:nvPr/>
        </p:nvSpPr>
        <p:spPr>
          <a:xfrm>
            <a:off x="1638074" y="344380"/>
            <a:ext cx="9842053" cy="707886"/>
          </a:xfrm>
          <a:prstGeom prst="rect">
            <a:avLst/>
          </a:prstGeom>
        </p:spPr>
        <p:txBody>
          <a:bodyPr wrap="none">
            <a:spAutoFit/>
          </a:bodyPr>
          <a:lstStyle/>
          <a:p>
            <a:r>
              <a:rPr lang="en-IN" sz="4000" dirty="0">
                <a:solidFill>
                  <a:schemeClr val="accent1">
                    <a:lumMod val="75000"/>
                  </a:schemeClr>
                </a:solidFill>
                <a:latin typeface="Open Sans"/>
              </a:rPr>
              <a:t>Unit Testing with ASP.​NET Core Application</a:t>
            </a:r>
            <a:endParaRPr lang="en-IN" sz="4000" b="0" i="0" dirty="0">
              <a:solidFill>
                <a:schemeClr val="accent1">
                  <a:lumMod val="75000"/>
                </a:schemeClr>
              </a:solidFill>
              <a:effectLst/>
              <a:latin typeface="Open Sans"/>
            </a:endParaRPr>
          </a:p>
        </p:txBody>
      </p:sp>
    </p:spTree>
    <p:extLst>
      <p:ext uri="{BB962C8B-B14F-4D97-AF65-F5344CB8AC3E}">
        <p14:creationId xmlns:p14="http://schemas.microsoft.com/office/powerpoint/2010/main" val="211235257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BA6BBDB-3551-4B1C-8A75-85D996ADC1F5}"/>
              </a:ext>
            </a:extLst>
          </p:cNvPr>
          <p:cNvPicPr>
            <a:picLocks noChangeAspect="1"/>
          </p:cNvPicPr>
          <p:nvPr/>
        </p:nvPicPr>
        <p:blipFill>
          <a:blip r:embed="rId2"/>
          <a:stretch>
            <a:fillRect/>
          </a:stretch>
        </p:blipFill>
        <p:spPr>
          <a:xfrm>
            <a:off x="-1" y="264658"/>
            <a:ext cx="11180991" cy="5025799"/>
          </a:xfrm>
          <a:prstGeom prst="rect">
            <a:avLst/>
          </a:prstGeom>
        </p:spPr>
      </p:pic>
    </p:spTree>
    <p:extLst>
      <p:ext uri="{BB962C8B-B14F-4D97-AF65-F5344CB8AC3E}">
        <p14:creationId xmlns:p14="http://schemas.microsoft.com/office/powerpoint/2010/main" val="227300976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7678A78-4884-4C29-86D1-8E7EC09AB232}"/>
              </a:ext>
            </a:extLst>
          </p:cNvPr>
          <p:cNvPicPr>
            <a:picLocks noChangeAspect="1"/>
          </p:cNvPicPr>
          <p:nvPr/>
        </p:nvPicPr>
        <p:blipFill>
          <a:blip r:embed="rId2"/>
          <a:stretch>
            <a:fillRect/>
          </a:stretch>
        </p:blipFill>
        <p:spPr>
          <a:xfrm>
            <a:off x="204832" y="211183"/>
            <a:ext cx="10608140" cy="5719354"/>
          </a:xfrm>
          <a:prstGeom prst="rect">
            <a:avLst/>
          </a:prstGeom>
        </p:spPr>
      </p:pic>
    </p:spTree>
    <p:extLst>
      <p:ext uri="{BB962C8B-B14F-4D97-AF65-F5344CB8AC3E}">
        <p14:creationId xmlns:p14="http://schemas.microsoft.com/office/powerpoint/2010/main" val="10564263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84A1380-678F-4883-BCC2-8C5A3EE1592E}"/>
              </a:ext>
            </a:extLst>
          </p:cNvPr>
          <p:cNvPicPr>
            <a:picLocks noChangeAspect="1"/>
          </p:cNvPicPr>
          <p:nvPr/>
        </p:nvPicPr>
        <p:blipFill>
          <a:blip r:embed="rId2"/>
          <a:stretch>
            <a:fillRect/>
          </a:stretch>
        </p:blipFill>
        <p:spPr>
          <a:xfrm>
            <a:off x="328520" y="254589"/>
            <a:ext cx="7690715" cy="6394405"/>
          </a:xfrm>
          <a:prstGeom prst="rect">
            <a:avLst/>
          </a:prstGeom>
        </p:spPr>
      </p:pic>
    </p:spTree>
    <p:extLst>
      <p:ext uri="{BB962C8B-B14F-4D97-AF65-F5344CB8AC3E}">
        <p14:creationId xmlns:p14="http://schemas.microsoft.com/office/powerpoint/2010/main" val="255352028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A4DDF27-CAD1-4E1C-A4DE-0D9015475DB0}"/>
              </a:ext>
            </a:extLst>
          </p:cNvPr>
          <p:cNvPicPr>
            <a:picLocks noChangeAspect="1"/>
          </p:cNvPicPr>
          <p:nvPr/>
        </p:nvPicPr>
        <p:blipFill>
          <a:blip r:embed="rId2"/>
          <a:stretch>
            <a:fillRect/>
          </a:stretch>
        </p:blipFill>
        <p:spPr>
          <a:xfrm>
            <a:off x="112847" y="159883"/>
            <a:ext cx="9578410" cy="6201728"/>
          </a:xfrm>
          <a:prstGeom prst="rect">
            <a:avLst/>
          </a:prstGeom>
        </p:spPr>
      </p:pic>
    </p:spTree>
    <p:extLst>
      <p:ext uri="{BB962C8B-B14F-4D97-AF65-F5344CB8AC3E}">
        <p14:creationId xmlns:p14="http://schemas.microsoft.com/office/powerpoint/2010/main" val="128040634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0B30E48-7A45-4ADB-B4AB-9CB95C312E49}"/>
              </a:ext>
            </a:extLst>
          </p:cNvPr>
          <p:cNvPicPr>
            <a:picLocks noChangeAspect="1"/>
          </p:cNvPicPr>
          <p:nvPr/>
        </p:nvPicPr>
        <p:blipFill>
          <a:blip r:embed="rId2"/>
          <a:stretch>
            <a:fillRect/>
          </a:stretch>
        </p:blipFill>
        <p:spPr>
          <a:xfrm>
            <a:off x="476159" y="152263"/>
            <a:ext cx="9707807" cy="6078720"/>
          </a:xfrm>
          <a:prstGeom prst="rect">
            <a:avLst/>
          </a:prstGeom>
        </p:spPr>
      </p:pic>
    </p:spTree>
    <p:extLst>
      <p:ext uri="{BB962C8B-B14F-4D97-AF65-F5344CB8AC3E}">
        <p14:creationId xmlns:p14="http://schemas.microsoft.com/office/powerpoint/2010/main" val="140969049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AD8DC3D-C52C-4391-B73F-866336C93AAE}"/>
              </a:ext>
            </a:extLst>
          </p:cNvPr>
          <p:cNvSpPr/>
          <p:nvPr/>
        </p:nvSpPr>
        <p:spPr>
          <a:xfrm>
            <a:off x="1613581" y="1027104"/>
            <a:ext cx="8961662" cy="2123658"/>
          </a:xfrm>
          <a:prstGeom prst="rect">
            <a:avLst/>
          </a:prstGeom>
        </p:spPr>
        <p:txBody>
          <a:bodyPr wrap="square">
            <a:spAutoFit/>
          </a:bodyPr>
          <a:lstStyle/>
          <a:p>
            <a:pPr algn="ctr"/>
            <a:r>
              <a:rPr lang="en-US" sz="4400" dirty="0"/>
              <a:t>Now if we want to use all this then This Service needs to be registered in the </a:t>
            </a:r>
            <a:r>
              <a:rPr lang="en-US" sz="4400" dirty="0" err="1"/>
              <a:t>Startup.cs</a:t>
            </a:r>
            <a:r>
              <a:rPr lang="en-US" sz="4400" dirty="0"/>
              <a:t>:</a:t>
            </a:r>
            <a:endParaRPr lang="en-IN" sz="4400" dirty="0"/>
          </a:p>
        </p:txBody>
      </p:sp>
    </p:spTree>
    <p:extLst>
      <p:ext uri="{BB962C8B-B14F-4D97-AF65-F5344CB8AC3E}">
        <p14:creationId xmlns:p14="http://schemas.microsoft.com/office/powerpoint/2010/main" val="158825535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4B32FDE-6F73-4968-BDDA-9C1517785B55}"/>
              </a:ext>
            </a:extLst>
          </p:cNvPr>
          <p:cNvPicPr>
            <a:picLocks noChangeAspect="1"/>
          </p:cNvPicPr>
          <p:nvPr/>
        </p:nvPicPr>
        <p:blipFill>
          <a:blip r:embed="rId2"/>
          <a:stretch>
            <a:fillRect/>
          </a:stretch>
        </p:blipFill>
        <p:spPr>
          <a:xfrm>
            <a:off x="189457" y="0"/>
            <a:ext cx="11250772" cy="5538651"/>
          </a:xfrm>
          <a:prstGeom prst="rect">
            <a:avLst/>
          </a:prstGeom>
        </p:spPr>
      </p:pic>
    </p:spTree>
    <p:extLst>
      <p:ext uri="{BB962C8B-B14F-4D97-AF65-F5344CB8AC3E}">
        <p14:creationId xmlns:p14="http://schemas.microsoft.com/office/powerpoint/2010/main" val="39981374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8907BEA-0922-462A-A440-F7BA2923792F}"/>
              </a:ext>
            </a:extLst>
          </p:cNvPr>
          <p:cNvPicPr>
            <a:picLocks noChangeAspect="1"/>
          </p:cNvPicPr>
          <p:nvPr/>
        </p:nvPicPr>
        <p:blipFill>
          <a:blip r:embed="rId2"/>
          <a:stretch>
            <a:fillRect/>
          </a:stretch>
        </p:blipFill>
        <p:spPr>
          <a:xfrm>
            <a:off x="466905" y="113210"/>
            <a:ext cx="9956330" cy="5830389"/>
          </a:xfrm>
          <a:prstGeom prst="rect">
            <a:avLst/>
          </a:prstGeom>
        </p:spPr>
      </p:pic>
    </p:spTree>
    <p:extLst>
      <p:ext uri="{BB962C8B-B14F-4D97-AF65-F5344CB8AC3E}">
        <p14:creationId xmlns:p14="http://schemas.microsoft.com/office/powerpoint/2010/main" val="113695886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951AD0A-92D5-470C-9CFB-E88DBB106789}"/>
              </a:ext>
            </a:extLst>
          </p:cNvPr>
          <p:cNvPicPr>
            <a:picLocks noChangeAspect="1"/>
          </p:cNvPicPr>
          <p:nvPr/>
        </p:nvPicPr>
        <p:blipFill>
          <a:blip r:embed="rId2"/>
          <a:stretch>
            <a:fillRect/>
          </a:stretch>
        </p:blipFill>
        <p:spPr>
          <a:xfrm>
            <a:off x="396148" y="170088"/>
            <a:ext cx="9499620" cy="5956391"/>
          </a:xfrm>
          <a:prstGeom prst="rect">
            <a:avLst/>
          </a:prstGeom>
        </p:spPr>
      </p:pic>
    </p:spTree>
    <p:extLst>
      <p:ext uri="{BB962C8B-B14F-4D97-AF65-F5344CB8AC3E}">
        <p14:creationId xmlns:p14="http://schemas.microsoft.com/office/powerpoint/2010/main" val="25227756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181EB0-DC77-4939-8C54-4C4A6E7ACC09}"/>
              </a:ext>
            </a:extLst>
          </p:cNvPr>
          <p:cNvSpPr txBox="1"/>
          <p:nvPr/>
        </p:nvSpPr>
        <p:spPr>
          <a:xfrm>
            <a:off x="1567543" y="783771"/>
            <a:ext cx="8634543" cy="615553"/>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Now it’s a time to add a Unit Test Project</a:t>
            </a:r>
          </a:p>
        </p:txBody>
      </p:sp>
    </p:spTree>
    <p:extLst>
      <p:ext uri="{BB962C8B-B14F-4D97-AF65-F5344CB8AC3E}">
        <p14:creationId xmlns:p14="http://schemas.microsoft.com/office/powerpoint/2010/main" val="344747414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DA1F367-05FB-49CE-AFAB-E29A3316FB07}"/>
              </a:ext>
            </a:extLst>
          </p:cNvPr>
          <p:cNvPicPr>
            <a:picLocks noChangeAspect="1"/>
          </p:cNvPicPr>
          <p:nvPr/>
        </p:nvPicPr>
        <p:blipFill>
          <a:blip r:embed="rId2"/>
          <a:stretch>
            <a:fillRect/>
          </a:stretch>
        </p:blipFill>
        <p:spPr>
          <a:xfrm>
            <a:off x="206871" y="0"/>
            <a:ext cx="9942967" cy="6420618"/>
          </a:xfrm>
          <a:prstGeom prst="rect">
            <a:avLst/>
          </a:prstGeom>
        </p:spPr>
      </p:pic>
    </p:spTree>
    <p:extLst>
      <p:ext uri="{BB962C8B-B14F-4D97-AF65-F5344CB8AC3E}">
        <p14:creationId xmlns:p14="http://schemas.microsoft.com/office/powerpoint/2010/main" val="4172227509"/>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D3B1E28-1655-42DE-8DD1-EF6FA69AE74C}"/>
              </a:ext>
            </a:extLst>
          </p:cNvPr>
          <p:cNvPicPr>
            <a:picLocks noChangeAspect="1"/>
          </p:cNvPicPr>
          <p:nvPr/>
        </p:nvPicPr>
        <p:blipFill>
          <a:blip r:embed="rId2"/>
          <a:stretch>
            <a:fillRect/>
          </a:stretch>
        </p:blipFill>
        <p:spPr>
          <a:xfrm>
            <a:off x="270827" y="236084"/>
            <a:ext cx="10001250" cy="6124575"/>
          </a:xfrm>
          <a:prstGeom prst="rect">
            <a:avLst/>
          </a:prstGeom>
        </p:spPr>
      </p:pic>
    </p:spTree>
    <p:extLst>
      <p:ext uri="{BB962C8B-B14F-4D97-AF65-F5344CB8AC3E}">
        <p14:creationId xmlns:p14="http://schemas.microsoft.com/office/powerpoint/2010/main" val="363661561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D69B39C-1546-45CD-9312-FFB7A921C519}"/>
              </a:ext>
            </a:extLst>
          </p:cNvPr>
          <p:cNvPicPr>
            <a:picLocks noChangeAspect="1"/>
          </p:cNvPicPr>
          <p:nvPr/>
        </p:nvPicPr>
        <p:blipFill>
          <a:blip r:embed="rId2"/>
          <a:stretch>
            <a:fillRect/>
          </a:stretch>
        </p:blipFill>
        <p:spPr>
          <a:xfrm>
            <a:off x="880970" y="541564"/>
            <a:ext cx="5084125" cy="5467350"/>
          </a:xfrm>
          <a:prstGeom prst="rect">
            <a:avLst/>
          </a:prstGeom>
        </p:spPr>
      </p:pic>
    </p:spTree>
    <p:extLst>
      <p:ext uri="{BB962C8B-B14F-4D97-AF65-F5344CB8AC3E}">
        <p14:creationId xmlns:p14="http://schemas.microsoft.com/office/powerpoint/2010/main" val="322821074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0A994D-A57E-4834-B675-62DE0BB6B496}"/>
              </a:ext>
            </a:extLst>
          </p:cNvPr>
          <p:cNvSpPr txBox="1"/>
          <p:nvPr/>
        </p:nvSpPr>
        <p:spPr>
          <a:xfrm>
            <a:off x="8634549" y="4572000"/>
            <a:ext cx="1628010" cy="615553"/>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rename</a:t>
            </a:r>
          </a:p>
        </p:txBody>
      </p:sp>
      <p:pic>
        <p:nvPicPr>
          <p:cNvPr id="4" name="Picture 3">
            <a:extLst>
              <a:ext uri="{FF2B5EF4-FFF2-40B4-BE49-F238E27FC236}">
                <a16:creationId xmlns:a16="http://schemas.microsoft.com/office/drawing/2014/main" id="{069AFE51-2438-46C4-B356-033C19FE08E0}"/>
              </a:ext>
            </a:extLst>
          </p:cNvPr>
          <p:cNvPicPr>
            <a:picLocks noChangeAspect="1"/>
          </p:cNvPicPr>
          <p:nvPr/>
        </p:nvPicPr>
        <p:blipFill>
          <a:blip r:embed="rId2"/>
          <a:stretch>
            <a:fillRect/>
          </a:stretch>
        </p:blipFill>
        <p:spPr>
          <a:xfrm>
            <a:off x="1535747" y="285750"/>
            <a:ext cx="8934450" cy="4000500"/>
          </a:xfrm>
          <a:prstGeom prst="rect">
            <a:avLst/>
          </a:prstGeom>
        </p:spPr>
      </p:pic>
    </p:spTree>
    <p:extLst>
      <p:ext uri="{BB962C8B-B14F-4D97-AF65-F5344CB8AC3E}">
        <p14:creationId xmlns:p14="http://schemas.microsoft.com/office/powerpoint/2010/main" val="51394573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4D9ADD1-6EA1-43BC-BA0B-686949D7F19E}"/>
              </a:ext>
            </a:extLst>
          </p:cNvPr>
          <p:cNvPicPr>
            <a:picLocks noChangeAspect="1"/>
          </p:cNvPicPr>
          <p:nvPr/>
        </p:nvPicPr>
        <p:blipFill>
          <a:blip r:embed="rId2"/>
          <a:stretch>
            <a:fillRect/>
          </a:stretch>
        </p:blipFill>
        <p:spPr>
          <a:xfrm>
            <a:off x="485820" y="427128"/>
            <a:ext cx="9963150" cy="5324475"/>
          </a:xfrm>
          <a:prstGeom prst="rect">
            <a:avLst/>
          </a:prstGeom>
        </p:spPr>
      </p:pic>
    </p:spTree>
    <p:extLst>
      <p:ext uri="{BB962C8B-B14F-4D97-AF65-F5344CB8AC3E}">
        <p14:creationId xmlns:p14="http://schemas.microsoft.com/office/powerpoint/2010/main" val="114804526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0004D0C-18CB-4042-A55E-5595D6E988B8}"/>
              </a:ext>
            </a:extLst>
          </p:cNvPr>
          <p:cNvPicPr>
            <a:picLocks noChangeAspect="1"/>
          </p:cNvPicPr>
          <p:nvPr/>
        </p:nvPicPr>
        <p:blipFill>
          <a:blip r:embed="rId2"/>
          <a:stretch>
            <a:fillRect/>
          </a:stretch>
        </p:blipFill>
        <p:spPr>
          <a:xfrm>
            <a:off x="202519" y="136343"/>
            <a:ext cx="10741640" cy="4814480"/>
          </a:xfrm>
          <a:prstGeom prst="rect">
            <a:avLst/>
          </a:prstGeom>
        </p:spPr>
      </p:pic>
    </p:spTree>
    <p:extLst>
      <p:ext uri="{BB962C8B-B14F-4D97-AF65-F5344CB8AC3E}">
        <p14:creationId xmlns:p14="http://schemas.microsoft.com/office/powerpoint/2010/main" val="294343918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1176077-78A5-4AB4-822C-D1D573EDF40E}"/>
              </a:ext>
            </a:extLst>
          </p:cNvPr>
          <p:cNvPicPr>
            <a:picLocks noChangeAspect="1"/>
          </p:cNvPicPr>
          <p:nvPr/>
        </p:nvPicPr>
        <p:blipFill>
          <a:blip r:embed="rId2"/>
          <a:stretch>
            <a:fillRect/>
          </a:stretch>
        </p:blipFill>
        <p:spPr>
          <a:xfrm>
            <a:off x="285251" y="191044"/>
            <a:ext cx="10782300" cy="4229100"/>
          </a:xfrm>
          <a:prstGeom prst="rect">
            <a:avLst/>
          </a:prstGeom>
        </p:spPr>
      </p:pic>
    </p:spTree>
    <p:extLst>
      <p:ext uri="{BB962C8B-B14F-4D97-AF65-F5344CB8AC3E}">
        <p14:creationId xmlns:p14="http://schemas.microsoft.com/office/powerpoint/2010/main" val="79179166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D0F9929-F184-42E0-8A3F-E1BA06881820}"/>
              </a:ext>
            </a:extLst>
          </p:cNvPr>
          <p:cNvPicPr>
            <a:picLocks noChangeAspect="1"/>
          </p:cNvPicPr>
          <p:nvPr/>
        </p:nvPicPr>
        <p:blipFill>
          <a:blip r:embed="rId2"/>
          <a:stretch>
            <a:fillRect/>
          </a:stretch>
        </p:blipFill>
        <p:spPr>
          <a:xfrm>
            <a:off x="189592" y="270101"/>
            <a:ext cx="10794813" cy="5242425"/>
          </a:xfrm>
          <a:prstGeom prst="rect">
            <a:avLst/>
          </a:prstGeom>
        </p:spPr>
      </p:pic>
    </p:spTree>
    <p:extLst>
      <p:ext uri="{BB962C8B-B14F-4D97-AF65-F5344CB8AC3E}">
        <p14:creationId xmlns:p14="http://schemas.microsoft.com/office/powerpoint/2010/main" val="32849219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6DC0AE9-26B1-4F69-9F6A-7D0F3211BEE6}"/>
              </a:ext>
            </a:extLst>
          </p:cNvPr>
          <p:cNvPicPr>
            <a:picLocks noChangeAspect="1"/>
          </p:cNvPicPr>
          <p:nvPr/>
        </p:nvPicPr>
        <p:blipFill>
          <a:blip r:embed="rId2"/>
          <a:stretch>
            <a:fillRect/>
          </a:stretch>
        </p:blipFill>
        <p:spPr>
          <a:xfrm>
            <a:off x="177345" y="278674"/>
            <a:ext cx="11267531" cy="5638800"/>
          </a:xfrm>
          <a:prstGeom prst="rect">
            <a:avLst/>
          </a:prstGeom>
        </p:spPr>
      </p:pic>
    </p:spTree>
    <p:extLst>
      <p:ext uri="{BB962C8B-B14F-4D97-AF65-F5344CB8AC3E}">
        <p14:creationId xmlns:p14="http://schemas.microsoft.com/office/powerpoint/2010/main" val="83554138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E74167-A827-4A6D-B01E-CCFD33F61986}"/>
              </a:ext>
            </a:extLst>
          </p:cNvPr>
          <p:cNvPicPr>
            <a:picLocks noChangeAspect="1"/>
          </p:cNvPicPr>
          <p:nvPr/>
        </p:nvPicPr>
        <p:blipFill>
          <a:blip r:embed="rId2"/>
          <a:stretch>
            <a:fillRect/>
          </a:stretch>
        </p:blipFill>
        <p:spPr>
          <a:xfrm>
            <a:off x="1453287" y="770709"/>
            <a:ext cx="6414795" cy="4310742"/>
          </a:xfrm>
          <a:prstGeom prst="rect">
            <a:avLst/>
          </a:prstGeom>
        </p:spPr>
      </p:pic>
      <p:pic>
        <p:nvPicPr>
          <p:cNvPr id="3" name="Picture 2">
            <a:extLst>
              <a:ext uri="{FF2B5EF4-FFF2-40B4-BE49-F238E27FC236}">
                <a16:creationId xmlns:a16="http://schemas.microsoft.com/office/drawing/2014/main" id="{355EBF67-4B1A-4406-AB9C-E213C7166268}"/>
              </a:ext>
            </a:extLst>
          </p:cNvPr>
          <p:cNvPicPr>
            <a:picLocks noChangeAspect="1"/>
          </p:cNvPicPr>
          <p:nvPr/>
        </p:nvPicPr>
        <p:blipFill>
          <a:blip r:embed="rId3"/>
          <a:stretch>
            <a:fillRect/>
          </a:stretch>
        </p:blipFill>
        <p:spPr>
          <a:xfrm>
            <a:off x="1548945" y="1773283"/>
            <a:ext cx="600075" cy="228600"/>
          </a:xfrm>
          <a:prstGeom prst="rect">
            <a:avLst/>
          </a:prstGeom>
        </p:spPr>
      </p:pic>
    </p:spTree>
    <p:extLst>
      <p:ext uri="{BB962C8B-B14F-4D97-AF65-F5344CB8AC3E}">
        <p14:creationId xmlns:p14="http://schemas.microsoft.com/office/powerpoint/2010/main" val="135716219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C7F440-7E97-4BBA-9C57-01C903BED586}"/>
              </a:ext>
            </a:extLst>
          </p:cNvPr>
          <p:cNvPicPr>
            <a:picLocks noChangeAspect="1"/>
          </p:cNvPicPr>
          <p:nvPr/>
        </p:nvPicPr>
        <p:blipFill>
          <a:blip r:embed="rId2"/>
          <a:stretch>
            <a:fillRect/>
          </a:stretch>
        </p:blipFill>
        <p:spPr>
          <a:xfrm>
            <a:off x="267833" y="1661159"/>
            <a:ext cx="9874242" cy="4413069"/>
          </a:xfrm>
          <a:prstGeom prst="rect">
            <a:avLst/>
          </a:prstGeom>
        </p:spPr>
      </p:pic>
      <p:sp>
        <p:nvSpPr>
          <p:cNvPr id="4" name="TextBox 3">
            <a:extLst>
              <a:ext uri="{FF2B5EF4-FFF2-40B4-BE49-F238E27FC236}">
                <a16:creationId xmlns:a16="http://schemas.microsoft.com/office/drawing/2014/main" id="{DCC4BF15-58EA-44FF-9A47-245E24EE25A8}"/>
              </a:ext>
            </a:extLst>
          </p:cNvPr>
          <p:cNvSpPr txBox="1"/>
          <p:nvPr/>
        </p:nvSpPr>
        <p:spPr>
          <a:xfrm>
            <a:off x="927463" y="783771"/>
            <a:ext cx="10636181" cy="615553"/>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Fluent assertion will provide varieties of assertions</a:t>
            </a:r>
          </a:p>
        </p:txBody>
      </p:sp>
    </p:spTree>
    <p:extLst>
      <p:ext uri="{BB962C8B-B14F-4D97-AF65-F5344CB8AC3E}">
        <p14:creationId xmlns:p14="http://schemas.microsoft.com/office/powerpoint/2010/main" val="263012446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CEE180A-D2B1-4835-B5CF-3E2BB74332EA}"/>
              </a:ext>
            </a:extLst>
          </p:cNvPr>
          <p:cNvPicPr>
            <a:picLocks noChangeAspect="1"/>
          </p:cNvPicPr>
          <p:nvPr/>
        </p:nvPicPr>
        <p:blipFill>
          <a:blip r:embed="rId2"/>
          <a:stretch>
            <a:fillRect/>
          </a:stretch>
        </p:blipFill>
        <p:spPr>
          <a:xfrm>
            <a:off x="378595" y="93481"/>
            <a:ext cx="9321024" cy="6581639"/>
          </a:xfrm>
          <a:prstGeom prst="rect">
            <a:avLst/>
          </a:prstGeom>
        </p:spPr>
      </p:pic>
    </p:spTree>
    <p:extLst>
      <p:ext uri="{BB962C8B-B14F-4D97-AF65-F5344CB8AC3E}">
        <p14:creationId xmlns:p14="http://schemas.microsoft.com/office/powerpoint/2010/main" val="3575375900"/>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245EFAC-F357-4E78-BEF7-581B7F7ECDE1}"/>
              </a:ext>
            </a:extLst>
          </p:cNvPr>
          <p:cNvPicPr>
            <a:picLocks noChangeAspect="1"/>
          </p:cNvPicPr>
          <p:nvPr/>
        </p:nvPicPr>
        <p:blipFill>
          <a:blip r:embed="rId2"/>
          <a:stretch>
            <a:fillRect/>
          </a:stretch>
        </p:blipFill>
        <p:spPr>
          <a:xfrm>
            <a:off x="662304" y="991008"/>
            <a:ext cx="7529109" cy="2836410"/>
          </a:xfrm>
          <a:prstGeom prst="rect">
            <a:avLst/>
          </a:prstGeom>
        </p:spPr>
      </p:pic>
    </p:spTree>
    <p:extLst>
      <p:ext uri="{BB962C8B-B14F-4D97-AF65-F5344CB8AC3E}">
        <p14:creationId xmlns:p14="http://schemas.microsoft.com/office/powerpoint/2010/main" val="3923356071"/>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4B1B21D-A504-4627-B97F-4A4F2C05C50E}"/>
              </a:ext>
            </a:extLst>
          </p:cNvPr>
          <p:cNvPicPr>
            <a:picLocks noChangeAspect="1"/>
          </p:cNvPicPr>
          <p:nvPr/>
        </p:nvPicPr>
        <p:blipFill>
          <a:blip r:embed="rId2"/>
          <a:stretch>
            <a:fillRect/>
          </a:stretch>
        </p:blipFill>
        <p:spPr>
          <a:xfrm>
            <a:off x="1103312" y="942975"/>
            <a:ext cx="9982200" cy="4972050"/>
          </a:xfrm>
          <a:prstGeom prst="rect">
            <a:avLst/>
          </a:prstGeom>
        </p:spPr>
      </p:pic>
    </p:spTree>
    <p:extLst>
      <p:ext uri="{BB962C8B-B14F-4D97-AF65-F5344CB8AC3E}">
        <p14:creationId xmlns:p14="http://schemas.microsoft.com/office/powerpoint/2010/main" val="3205762348"/>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1B7CD82-9056-4586-AA50-D83FA84E43E6}"/>
              </a:ext>
            </a:extLst>
          </p:cNvPr>
          <p:cNvPicPr>
            <a:picLocks noChangeAspect="1"/>
          </p:cNvPicPr>
          <p:nvPr/>
        </p:nvPicPr>
        <p:blipFill>
          <a:blip r:embed="rId2"/>
          <a:stretch>
            <a:fillRect/>
          </a:stretch>
        </p:blipFill>
        <p:spPr>
          <a:xfrm>
            <a:off x="593724" y="334055"/>
            <a:ext cx="4600575" cy="5667375"/>
          </a:xfrm>
          <a:prstGeom prst="rect">
            <a:avLst/>
          </a:prstGeom>
        </p:spPr>
      </p:pic>
    </p:spTree>
    <p:extLst>
      <p:ext uri="{BB962C8B-B14F-4D97-AF65-F5344CB8AC3E}">
        <p14:creationId xmlns:p14="http://schemas.microsoft.com/office/powerpoint/2010/main" val="1616162710"/>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3662276"/>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35493756"/>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6306760"/>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8056723"/>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271545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9B66A11-B7EB-454A-BB26-FDE95697B691}"/>
              </a:ext>
            </a:extLst>
          </p:cNvPr>
          <p:cNvPicPr>
            <a:picLocks noChangeAspect="1"/>
          </p:cNvPicPr>
          <p:nvPr/>
        </p:nvPicPr>
        <p:blipFill>
          <a:blip r:embed="rId2"/>
          <a:stretch>
            <a:fillRect/>
          </a:stretch>
        </p:blipFill>
        <p:spPr>
          <a:xfrm>
            <a:off x="4023134" y="326775"/>
            <a:ext cx="7743900" cy="6204450"/>
          </a:xfrm>
          <a:prstGeom prst="rect">
            <a:avLst/>
          </a:prstGeom>
        </p:spPr>
      </p:pic>
      <p:sp>
        <p:nvSpPr>
          <p:cNvPr id="3" name="TextBox 2">
            <a:extLst>
              <a:ext uri="{FF2B5EF4-FFF2-40B4-BE49-F238E27FC236}">
                <a16:creationId xmlns:a16="http://schemas.microsoft.com/office/drawing/2014/main" id="{A2BFE26D-313B-4FDA-9F43-9B2085CD6B1F}"/>
              </a:ext>
            </a:extLst>
          </p:cNvPr>
          <p:cNvSpPr txBox="1"/>
          <p:nvPr/>
        </p:nvSpPr>
        <p:spPr>
          <a:xfrm>
            <a:off x="1227909" y="3121223"/>
            <a:ext cx="3311804" cy="615553"/>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Add new folder</a:t>
            </a:r>
          </a:p>
        </p:txBody>
      </p:sp>
    </p:spTree>
    <p:extLst>
      <p:ext uri="{BB962C8B-B14F-4D97-AF65-F5344CB8AC3E}">
        <p14:creationId xmlns:p14="http://schemas.microsoft.com/office/powerpoint/2010/main" val="405868127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02CBEA8-A592-4923-AA26-1436AD3F30CA}"/>
              </a:ext>
            </a:extLst>
          </p:cNvPr>
          <p:cNvPicPr>
            <a:picLocks noChangeAspect="1"/>
          </p:cNvPicPr>
          <p:nvPr/>
        </p:nvPicPr>
        <p:blipFill>
          <a:blip r:embed="rId2"/>
          <a:stretch>
            <a:fillRect/>
          </a:stretch>
        </p:blipFill>
        <p:spPr>
          <a:xfrm>
            <a:off x="226738" y="158115"/>
            <a:ext cx="7976735" cy="6286574"/>
          </a:xfrm>
          <a:prstGeom prst="rect">
            <a:avLst/>
          </a:prstGeom>
        </p:spPr>
      </p:pic>
    </p:spTree>
    <p:extLst>
      <p:ext uri="{BB962C8B-B14F-4D97-AF65-F5344CB8AC3E}">
        <p14:creationId xmlns:p14="http://schemas.microsoft.com/office/powerpoint/2010/main" val="141421586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2EDCC5F-C4DD-466E-A9E7-7F1DAC7B75B0}"/>
              </a:ext>
            </a:extLst>
          </p:cNvPr>
          <p:cNvPicPr>
            <a:picLocks noChangeAspect="1"/>
          </p:cNvPicPr>
          <p:nvPr/>
        </p:nvPicPr>
        <p:blipFill>
          <a:blip r:embed="rId2"/>
          <a:stretch>
            <a:fillRect/>
          </a:stretch>
        </p:blipFill>
        <p:spPr>
          <a:xfrm>
            <a:off x="133395" y="312692"/>
            <a:ext cx="8839200" cy="3829050"/>
          </a:xfrm>
          <a:prstGeom prst="rect">
            <a:avLst/>
          </a:prstGeom>
        </p:spPr>
      </p:pic>
    </p:spTree>
    <p:extLst>
      <p:ext uri="{BB962C8B-B14F-4D97-AF65-F5344CB8AC3E}">
        <p14:creationId xmlns:p14="http://schemas.microsoft.com/office/powerpoint/2010/main" val="180813531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2BDE734-09C3-4937-AF54-2F5609C20436}"/>
              </a:ext>
            </a:extLst>
          </p:cNvPr>
          <p:cNvPicPr>
            <a:picLocks noChangeAspect="1"/>
          </p:cNvPicPr>
          <p:nvPr/>
        </p:nvPicPr>
        <p:blipFill>
          <a:blip r:embed="rId2"/>
          <a:stretch>
            <a:fillRect/>
          </a:stretch>
        </p:blipFill>
        <p:spPr>
          <a:xfrm>
            <a:off x="521197" y="266428"/>
            <a:ext cx="11003981" cy="5010966"/>
          </a:xfrm>
          <a:prstGeom prst="rect">
            <a:avLst/>
          </a:prstGeom>
        </p:spPr>
      </p:pic>
    </p:spTree>
    <p:extLst>
      <p:ext uri="{BB962C8B-B14F-4D97-AF65-F5344CB8AC3E}">
        <p14:creationId xmlns:p14="http://schemas.microsoft.com/office/powerpoint/2010/main" val="105854274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80E64D1-8C3F-407A-AE6C-21F2ADD24BB1}"/>
              </a:ext>
            </a:extLst>
          </p:cNvPr>
          <p:cNvPicPr>
            <a:picLocks noChangeAspect="1"/>
          </p:cNvPicPr>
          <p:nvPr/>
        </p:nvPicPr>
        <p:blipFill rotWithShape="1">
          <a:blip r:embed="rId2"/>
          <a:srcRect l="9139" t="21715" r="39161" b="6286"/>
          <a:stretch/>
        </p:blipFill>
        <p:spPr>
          <a:xfrm>
            <a:off x="548640" y="326571"/>
            <a:ext cx="6753498" cy="5643154"/>
          </a:xfrm>
          <a:prstGeom prst="rect">
            <a:avLst/>
          </a:prstGeom>
        </p:spPr>
      </p:pic>
    </p:spTree>
    <p:extLst>
      <p:ext uri="{BB962C8B-B14F-4D97-AF65-F5344CB8AC3E}">
        <p14:creationId xmlns:p14="http://schemas.microsoft.com/office/powerpoint/2010/main" val="377750159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770992C-E7E8-4FA4-88D8-3E55B153C336}"/>
              </a:ext>
            </a:extLst>
          </p:cNvPr>
          <p:cNvPicPr>
            <a:picLocks noChangeAspect="1"/>
          </p:cNvPicPr>
          <p:nvPr/>
        </p:nvPicPr>
        <p:blipFill>
          <a:blip r:embed="rId2"/>
          <a:stretch>
            <a:fillRect/>
          </a:stretch>
        </p:blipFill>
        <p:spPr>
          <a:xfrm>
            <a:off x="143735" y="260032"/>
            <a:ext cx="10773479" cy="5984014"/>
          </a:xfrm>
          <a:prstGeom prst="rect">
            <a:avLst/>
          </a:prstGeom>
        </p:spPr>
      </p:pic>
    </p:spTree>
    <p:extLst>
      <p:ext uri="{BB962C8B-B14F-4D97-AF65-F5344CB8AC3E}">
        <p14:creationId xmlns:p14="http://schemas.microsoft.com/office/powerpoint/2010/main" val="3655491967"/>
      </p:ext>
    </p:extLst>
  </p:cSld>
  <p:clrMapOvr>
    <a:masterClrMapping/>
  </p:clrMapOvr>
  <p:transition>
    <p:fade/>
  </p:transition>
</p:sld>
</file>

<file path=ppt/theme/theme1.xml><?xml version="1.0" encoding="utf-8"?>
<a:theme xmlns:a="http://schemas.openxmlformats.org/drawingml/2006/main" name="TechDays 2012 Devs v1">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Metro Template Colored Titles Segoe UI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AD782177ECB24F489B6FFC2D5D3099D1" ma:contentTypeVersion="65" ma:contentTypeDescription="" ma:contentTypeScope="" ma:versionID="47160766eacd36269d2fd65704d81343">
  <xsd:schema xmlns:xsd="http://www.w3.org/2001/XMLSchema" xmlns:xs="http://www.w3.org/2001/XMLSchema" xmlns:p="http://schemas.microsoft.com/office/2006/metadata/properties" xmlns:ns1="http://schemas.microsoft.com/sharepoint/v3" xmlns:ns2="2295e2e7-0eeb-498e-8716-217bb2ee6ee3" xmlns:ns3="c6bb9d19-7926-47a4-9d93-93d54014735c" targetNamespace="http://schemas.microsoft.com/office/2006/metadata/properties" ma:root="true" ma:fieldsID="c832fa291f69295bc0d4e1b83a55794d" ns1:_="" ns2:_="" ns3:_="">
    <xsd:import namespace="http://schemas.microsoft.com/sharepoint/v3"/>
    <xsd:import namespace="2295e2e7-0eeb-498e-8716-217bb2ee6ee3"/>
    <xsd:import namespace="c6bb9d19-7926-47a4-9d93-93d54014735c"/>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element ref="ns1:AverageRating" minOccurs="0"/>
                <xsd:element ref="ns1:Rating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6bb9d19-7926-47a4-9d93-93d54014735c"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AudienceTaxHTField0 xmlns="c6bb9d19-7926-47a4-9d93-93d54014735c">
      <Terms xmlns="http://schemas.microsoft.com/office/infopath/2007/PartnerControls"/>
    </AudienceTaxHTField0>
    <AverageRating xmlns="http://schemas.microsoft.com/sharepoint/v3" xsi:nil="true"/>
  </documentManagement>
</p:properties>
</file>

<file path=customXml/itemProps1.xml><?xml version="1.0" encoding="utf-8"?>
<ds:datastoreItem xmlns:ds="http://schemas.openxmlformats.org/officeDocument/2006/customXml" ds:itemID="{9253FB22-03E3-4A41-BF56-63A021EAE4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295e2e7-0eeb-498e-8716-217bb2ee6ee3"/>
    <ds:schemaRef ds:uri="c6bb9d19-7926-47a4-9d93-93d5401473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sharepoint/v3"/>
    <ds:schemaRef ds:uri="http://schemas.microsoft.com/office/2006/documentManagement/types"/>
    <ds:schemaRef ds:uri="http://purl.org/dc/elements/1.1/"/>
    <ds:schemaRef ds:uri="http://schemas.microsoft.com/office/infopath/2007/PartnerControls"/>
    <ds:schemaRef ds:uri="2295e2e7-0eeb-498e-8716-217bb2ee6ee3"/>
    <ds:schemaRef ds:uri="http://schemas.openxmlformats.org/package/2006/metadata/core-properties"/>
    <ds:schemaRef ds:uri="http://schemas.microsoft.com/office/2006/metadata/properties"/>
    <ds:schemaRef ds:uri="http://purl.org/dc/terms/"/>
    <ds:schemaRef ds:uri="c6bb9d19-7926-47a4-9d93-93d54014735c"/>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TechDays 2012 Devs v1</Template>
  <TotalTime>8421</TotalTime>
  <Words>51</Words>
  <Application>Microsoft Office PowerPoint</Application>
  <PresentationFormat>Custom</PresentationFormat>
  <Paragraphs>6</Paragraphs>
  <Slides>37</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37</vt:i4>
      </vt:variant>
    </vt:vector>
  </HeadingPairs>
  <TitlesOfParts>
    <vt:vector size="44" baseType="lpstr">
      <vt:lpstr>Arial</vt:lpstr>
      <vt:lpstr>Open Sans</vt:lpstr>
      <vt:lpstr>Segoe UI</vt:lpstr>
      <vt:lpstr>Segoe UI Light</vt:lpstr>
      <vt:lpstr>Wingdings</vt:lpstr>
      <vt:lpstr>TechDays 2012 Devs v1</vt:lpstr>
      <vt:lpstr>Metro Template Colored Titles Segoe UI 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&lt;Content Manager Name Here&gt;</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Helen George</dc:creator>
  <cp:keywords>&lt;Any Related Keywords&gt;</cp:keywords>
  <dc:description>Template: Saku Uchikawa, Microsoft Corporation
Formatting:
Event Date: 
Event Location: 
Audience Type: Internal</dc:description>
  <cp:lastModifiedBy>maruti makwana</cp:lastModifiedBy>
  <cp:revision>554</cp:revision>
  <dcterms:created xsi:type="dcterms:W3CDTF">2012-02-07T06:07:07Z</dcterms:created>
  <dcterms:modified xsi:type="dcterms:W3CDTF">2019-04-16T10:53:16Z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0x010100B88FC3ECA26D1C46B3C4C83281D2EB9C00AD782177ECB24F489B6FFC2D5D3099D1</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