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98"/>
  </p:notesMasterIdLst>
  <p:handoutMasterIdLst>
    <p:handoutMasterId r:id="rId99"/>
  </p:handoutMasterIdLst>
  <p:sldIdLst>
    <p:sldId id="520" r:id="rId6"/>
    <p:sldId id="756" r:id="rId7"/>
    <p:sldId id="757" r:id="rId8"/>
    <p:sldId id="758" r:id="rId9"/>
    <p:sldId id="759" r:id="rId10"/>
    <p:sldId id="760" r:id="rId11"/>
    <p:sldId id="736" r:id="rId12"/>
    <p:sldId id="737" r:id="rId13"/>
    <p:sldId id="738" r:id="rId14"/>
    <p:sldId id="739" r:id="rId15"/>
    <p:sldId id="740" r:id="rId16"/>
    <p:sldId id="741" r:id="rId17"/>
    <p:sldId id="761" r:id="rId18"/>
    <p:sldId id="742" r:id="rId19"/>
    <p:sldId id="743" r:id="rId20"/>
    <p:sldId id="744" r:id="rId21"/>
    <p:sldId id="687" r:id="rId22"/>
    <p:sldId id="688" r:id="rId23"/>
    <p:sldId id="689" r:id="rId24"/>
    <p:sldId id="690" r:id="rId25"/>
    <p:sldId id="762" r:id="rId26"/>
    <p:sldId id="763" r:id="rId27"/>
    <p:sldId id="764" r:id="rId28"/>
    <p:sldId id="765" r:id="rId29"/>
    <p:sldId id="766" r:id="rId30"/>
    <p:sldId id="767" r:id="rId31"/>
    <p:sldId id="769" r:id="rId32"/>
    <p:sldId id="768" r:id="rId33"/>
    <p:sldId id="770" r:id="rId34"/>
    <p:sldId id="771" r:id="rId35"/>
    <p:sldId id="772" r:id="rId36"/>
    <p:sldId id="773" r:id="rId37"/>
    <p:sldId id="774" r:id="rId38"/>
    <p:sldId id="775" r:id="rId39"/>
    <p:sldId id="796" r:id="rId40"/>
    <p:sldId id="797" r:id="rId41"/>
    <p:sldId id="798" r:id="rId42"/>
    <p:sldId id="776" r:id="rId43"/>
    <p:sldId id="777" r:id="rId44"/>
    <p:sldId id="783" r:id="rId45"/>
    <p:sldId id="778" r:id="rId46"/>
    <p:sldId id="784" r:id="rId47"/>
    <p:sldId id="785" r:id="rId48"/>
    <p:sldId id="799" r:id="rId49"/>
    <p:sldId id="786" r:id="rId50"/>
    <p:sldId id="787" r:id="rId51"/>
    <p:sldId id="788" r:id="rId52"/>
    <p:sldId id="789" r:id="rId53"/>
    <p:sldId id="790" r:id="rId54"/>
    <p:sldId id="791" r:id="rId55"/>
    <p:sldId id="792" r:id="rId56"/>
    <p:sldId id="793" r:id="rId57"/>
    <p:sldId id="794" r:id="rId58"/>
    <p:sldId id="869" r:id="rId59"/>
    <p:sldId id="868" r:id="rId60"/>
    <p:sldId id="870" r:id="rId61"/>
    <p:sldId id="871" r:id="rId62"/>
    <p:sldId id="872" r:id="rId63"/>
    <p:sldId id="873" r:id="rId64"/>
    <p:sldId id="874" r:id="rId65"/>
    <p:sldId id="875" r:id="rId66"/>
    <p:sldId id="795" r:id="rId67"/>
    <p:sldId id="876" r:id="rId68"/>
    <p:sldId id="877" r:id="rId69"/>
    <p:sldId id="878" r:id="rId70"/>
    <p:sldId id="879" r:id="rId71"/>
    <p:sldId id="880" r:id="rId72"/>
    <p:sldId id="881" r:id="rId73"/>
    <p:sldId id="882" r:id="rId74"/>
    <p:sldId id="883" r:id="rId75"/>
    <p:sldId id="780" r:id="rId76"/>
    <p:sldId id="779" r:id="rId77"/>
    <p:sldId id="781" r:id="rId78"/>
    <p:sldId id="782" r:id="rId79"/>
    <p:sldId id="884" r:id="rId80"/>
    <p:sldId id="885" r:id="rId81"/>
    <p:sldId id="886" r:id="rId82"/>
    <p:sldId id="887" r:id="rId83"/>
    <p:sldId id="888" r:id="rId84"/>
    <p:sldId id="889" r:id="rId85"/>
    <p:sldId id="890" r:id="rId86"/>
    <p:sldId id="891" r:id="rId87"/>
    <p:sldId id="892" r:id="rId88"/>
    <p:sldId id="893" r:id="rId89"/>
    <p:sldId id="894" r:id="rId90"/>
    <p:sldId id="895" r:id="rId91"/>
    <p:sldId id="896" r:id="rId92"/>
    <p:sldId id="897" r:id="rId93"/>
    <p:sldId id="898" r:id="rId94"/>
    <p:sldId id="899" r:id="rId95"/>
    <p:sldId id="900" r:id="rId96"/>
    <p:sldId id="901" r:id="rId9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20"/>
            <p14:sldId id="756"/>
            <p14:sldId id="757"/>
            <p14:sldId id="758"/>
            <p14:sldId id="759"/>
            <p14:sldId id="760"/>
            <p14:sldId id="736"/>
            <p14:sldId id="737"/>
            <p14:sldId id="738"/>
            <p14:sldId id="739"/>
            <p14:sldId id="740"/>
            <p14:sldId id="741"/>
            <p14:sldId id="761"/>
            <p14:sldId id="742"/>
            <p14:sldId id="743"/>
            <p14:sldId id="744"/>
            <p14:sldId id="687"/>
            <p14:sldId id="688"/>
            <p14:sldId id="689"/>
            <p14:sldId id="690"/>
            <p14:sldId id="762"/>
            <p14:sldId id="763"/>
            <p14:sldId id="764"/>
            <p14:sldId id="765"/>
            <p14:sldId id="766"/>
            <p14:sldId id="767"/>
            <p14:sldId id="769"/>
            <p14:sldId id="768"/>
            <p14:sldId id="770"/>
            <p14:sldId id="771"/>
            <p14:sldId id="772"/>
            <p14:sldId id="773"/>
            <p14:sldId id="774"/>
            <p14:sldId id="775"/>
            <p14:sldId id="796"/>
            <p14:sldId id="797"/>
            <p14:sldId id="798"/>
            <p14:sldId id="776"/>
            <p14:sldId id="777"/>
            <p14:sldId id="783"/>
            <p14:sldId id="778"/>
            <p14:sldId id="784"/>
            <p14:sldId id="785"/>
            <p14:sldId id="799"/>
            <p14:sldId id="786"/>
            <p14:sldId id="787"/>
            <p14:sldId id="788"/>
            <p14:sldId id="789"/>
            <p14:sldId id="790"/>
            <p14:sldId id="791"/>
            <p14:sldId id="792"/>
            <p14:sldId id="793"/>
            <p14:sldId id="794"/>
            <p14:sldId id="869"/>
            <p14:sldId id="868"/>
            <p14:sldId id="870"/>
            <p14:sldId id="871"/>
            <p14:sldId id="872"/>
            <p14:sldId id="873"/>
            <p14:sldId id="874"/>
            <p14:sldId id="875"/>
            <p14:sldId id="795"/>
            <p14:sldId id="876"/>
            <p14:sldId id="877"/>
            <p14:sldId id="878"/>
            <p14:sldId id="879"/>
            <p14:sldId id="880"/>
            <p14:sldId id="881"/>
            <p14:sldId id="882"/>
            <p14:sldId id="883"/>
            <p14:sldId id="780"/>
            <p14:sldId id="779"/>
            <p14:sldId id="781"/>
            <p14:sldId id="782"/>
            <p14:sldId id="884"/>
            <p14:sldId id="885"/>
            <p14:sldId id="886"/>
            <p14:sldId id="887"/>
            <p14:sldId id="888"/>
            <p14:sldId id="889"/>
            <p14:sldId id="890"/>
            <p14:sldId id="891"/>
            <p14:sldId id="892"/>
            <p14:sldId id="893"/>
            <p14:sldId id="894"/>
            <p14:sldId id="895"/>
            <p14:sldId id="896"/>
            <p14:sldId id="897"/>
            <p14:sldId id="898"/>
            <p14:sldId id="899"/>
            <p14:sldId id="900"/>
            <p14:sldId id="901"/>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528"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7/18/2019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7/18/2019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8A67E349-F790-499A-889E-3F8B9E27EE4D}"/>
              </a:ext>
            </a:extLst>
          </p:cNvPr>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685FF1EC-9642-4C61-96A4-3359CF3BA8FF}"/>
              </a:ext>
            </a:extLst>
          </p:cNvPr>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Learning </a:t>
            </a:r>
            <a:r>
              <a:rPr lang="en-IN" dirty="0"/>
              <a:t>ASP.NET Core Web API</a:t>
            </a:r>
          </a:p>
        </p:txBody>
      </p:sp>
    </p:spTree>
    <p:extLst>
      <p:ext uri="{BB962C8B-B14F-4D97-AF65-F5344CB8AC3E}">
        <p14:creationId xmlns:p14="http://schemas.microsoft.com/office/powerpoint/2010/main" val="122761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BC7680-3E10-42D6-92B5-FF1F08A36BBC}"/>
              </a:ext>
            </a:extLst>
          </p:cNvPr>
          <p:cNvPicPr>
            <a:picLocks noChangeAspect="1"/>
          </p:cNvPicPr>
          <p:nvPr/>
        </p:nvPicPr>
        <p:blipFill>
          <a:blip r:embed="rId2"/>
          <a:stretch>
            <a:fillRect/>
          </a:stretch>
        </p:blipFill>
        <p:spPr>
          <a:xfrm>
            <a:off x="296681" y="249146"/>
            <a:ext cx="11170804" cy="4205288"/>
          </a:xfrm>
          <a:prstGeom prst="rect">
            <a:avLst/>
          </a:prstGeom>
        </p:spPr>
      </p:pic>
    </p:spTree>
    <p:extLst>
      <p:ext uri="{BB962C8B-B14F-4D97-AF65-F5344CB8AC3E}">
        <p14:creationId xmlns:p14="http://schemas.microsoft.com/office/powerpoint/2010/main" val="57288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BA3C9F-4EFB-41AF-B06F-91A1C9B1C3E7}"/>
              </a:ext>
            </a:extLst>
          </p:cNvPr>
          <p:cNvPicPr>
            <a:picLocks noChangeAspect="1"/>
          </p:cNvPicPr>
          <p:nvPr/>
        </p:nvPicPr>
        <p:blipFill>
          <a:blip r:embed="rId2"/>
          <a:stretch>
            <a:fillRect/>
          </a:stretch>
        </p:blipFill>
        <p:spPr>
          <a:xfrm>
            <a:off x="435746" y="2262187"/>
            <a:ext cx="9201150" cy="1419225"/>
          </a:xfrm>
          <a:prstGeom prst="rect">
            <a:avLst/>
          </a:prstGeom>
        </p:spPr>
      </p:pic>
      <p:sp>
        <p:nvSpPr>
          <p:cNvPr id="5" name="TextBox 4">
            <a:extLst>
              <a:ext uri="{FF2B5EF4-FFF2-40B4-BE49-F238E27FC236}">
                <a16:creationId xmlns:a16="http://schemas.microsoft.com/office/drawing/2014/main" id="{C9F3056C-025C-41FD-B5FB-10B79239E064}"/>
              </a:ext>
            </a:extLst>
          </p:cNvPr>
          <p:cNvSpPr txBox="1"/>
          <p:nvPr/>
        </p:nvSpPr>
        <p:spPr>
          <a:xfrm>
            <a:off x="619717" y="1076532"/>
            <a:ext cx="11459868" cy="492443"/>
          </a:xfrm>
          <a:prstGeom prst="rect">
            <a:avLst/>
          </a:prstGeom>
          <a:noFill/>
        </p:spPr>
        <p:txBody>
          <a:bodyPr wrap="none" lIns="0" tIns="0" rIns="0" bIns="0" rtlCol="0">
            <a:spAutoFit/>
          </a:bodyPr>
          <a:lstStyle/>
          <a:p>
            <a:r>
              <a:rPr lang="en-IN" sz="3200" b="1" dirty="0">
                <a:latin typeface="Segoe UI Light" pitchFamily="34" charset="0"/>
              </a:rPr>
              <a:t>dotnet </a:t>
            </a:r>
            <a:r>
              <a:rPr lang="en-IN" sz="3200" b="1" dirty="0" err="1">
                <a:latin typeface="Segoe UI Light" pitchFamily="34" charset="0"/>
              </a:rPr>
              <a:t>ef</a:t>
            </a:r>
            <a:r>
              <a:rPr lang="en-IN" sz="3200" b="1" dirty="0">
                <a:latin typeface="Segoe UI Light" pitchFamily="34" charset="0"/>
              </a:rPr>
              <a:t> migrations add </a:t>
            </a:r>
            <a:r>
              <a:rPr lang="en-IN" sz="3200" b="1" dirty="0" err="1">
                <a:latin typeface="Segoe UI Light" pitchFamily="34" charset="0"/>
              </a:rPr>
              <a:t>addingstu</a:t>
            </a:r>
            <a:r>
              <a:rPr lang="en-IN" sz="3200" b="1" dirty="0">
                <a:latin typeface="Segoe UI Light" pitchFamily="34" charset="0"/>
              </a:rPr>
              <a:t> - -context </a:t>
            </a:r>
            <a:r>
              <a:rPr lang="en-IN" sz="3200" b="1" dirty="0" err="1">
                <a:latin typeface="Segoe UI Light" pitchFamily="34" charset="0"/>
              </a:rPr>
              <a:t>StudentDataContext</a:t>
            </a:r>
            <a:endParaRPr lang="en-IN" sz="3200" b="1" dirty="0">
              <a:latin typeface="Segoe UI Light" pitchFamily="34" charset="0"/>
            </a:endParaRPr>
          </a:p>
        </p:txBody>
      </p:sp>
    </p:spTree>
    <p:extLst>
      <p:ext uri="{BB962C8B-B14F-4D97-AF65-F5344CB8AC3E}">
        <p14:creationId xmlns:p14="http://schemas.microsoft.com/office/powerpoint/2010/main" val="33429188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45B1B5-9FA7-47B8-9F3A-155629893078}"/>
              </a:ext>
            </a:extLst>
          </p:cNvPr>
          <p:cNvPicPr>
            <a:picLocks noChangeAspect="1"/>
          </p:cNvPicPr>
          <p:nvPr/>
        </p:nvPicPr>
        <p:blipFill>
          <a:blip r:embed="rId2"/>
          <a:stretch>
            <a:fillRect/>
          </a:stretch>
        </p:blipFill>
        <p:spPr>
          <a:xfrm>
            <a:off x="209081" y="237845"/>
            <a:ext cx="10670165" cy="5732649"/>
          </a:xfrm>
          <a:prstGeom prst="rect">
            <a:avLst/>
          </a:prstGeom>
        </p:spPr>
      </p:pic>
    </p:spTree>
    <p:extLst>
      <p:ext uri="{BB962C8B-B14F-4D97-AF65-F5344CB8AC3E}">
        <p14:creationId xmlns:p14="http://schemas.microsoft.com/office/powerpoint/2010/main" val="8429485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F3056C-025C-41FD-B5FB-10B79239E064}"/>
              </a:ext>
            </a:extLst>
          </p:cNvPr>
          <p:cNvSpPr txBox="1"/>
          <p:nvPr/>
        </p:nvSpPr>
        <p:spPr>
          <a:xfrm>
            <a:off x="619717" y="1076532"/>
            <a:ext cx="9739846" cy="492443"/>
          </a:xfrm>
          <a:prstGeom prst="rect">
            <a:avLst/>
          </a:prstGeom>
          <a:noFill/>
        </p:spPr>
        <p:txBody>
          <a:bodyPr wrap="none" lIns="0" tIns="0" rIns="0" bIns="0" rtlCol="0">
            <a:spAutoFit/>
          </a:bodyPr>
          <a:lstStyle/>
          <a:p>
            <a:r>
              <a:rPr lang="en-IN" sz="3200" b="1" dirty="0">
                <a:latin typeface="Segoe UI Light" pitchFamily="34" charset="0"/>
              </a:rPr>
              <a:t>dotnet </a:t>
            </a:r>
            <a:r>
              <a:rPr lang="en-IN" sz="3200" b="1" dirty="0" err="1">
                <a:latin typeface="Segoe UI Light" pitchFamily="34" charset="0"/>
              </a:rPr>
              <a:t>ef</a:t>
            </a:r>
            <a:r>
              <a:rPr lang="en-IN" sz="3200" b="1" dirty="0">
                <a:latin typeface="Segoe UI Light" pitchFamily="34" charset="0"/>
              </a:rPr>
              <a:t> </a:t>
            </a:r>
            <a:r>
              <a:rPr lang="en-IN" sz="3200" b="1" dirty="0" err="1">
                <a:latin typeface="Segoe UI Light" pitchFamily="34" charset="0"/>
              </a:rPr>
              <a:t>databse</a:t>
            </a:r>
            <a:r>
              <a:rPr lang="en-IN" sz="3200" b="1" dirty="0">
                <a:latin typeface="Segoe UI Light" pitchFamily="34" charset="0"/>
              </a:rPr>
              <a:t> update - -context </a:t>
            </a:r>
            <a:r>
              <a:rPr lang="en-IN" sz="3200" b="1" dirty="0" err="1">
                <a:latin typeface="Segoe UI Light" pitchFamily="34" charset="0"/>
              </a:rPr>
              <a:t>StudentDataContext</a:t>
            </a:r>
            <a:endParaRPr lang="en-IN" sz="3200" b="1" dirty="0">
              <a:latin typeface="Segoe UI Light" pitchFamily="34" charset="0"/>
            </a:endParaRPr>
          </a:p>
        </p:txBody>
      </p:sp>
      <p:pic>
        <p:nvPicPr>
          <p:cNvPr id="2" name="Picture 1">
            <a:extLst>
              <a:ext uri="{FF2B5EF4-FFF2-40B4-BE49-F238E27FC236}">
                <a16:creationId xmlns:a16="http://schemas.microsoft.com/office/drawing/2014/main" id="{45843B9F-4D95-4B99-91A6-D0E231C8CAF3}"/>
              </a:ext>
            </a:extLst>
          </p:cNvPr>
          <p:cNvPicPr>
            <a:picLocks noChangeAspect="1"/>
          </p:cNvPicPr>
          <p:nvPr/>
        </p:nvPicPr>
        <p:blipFill>
          <a:blip r:embed="rId2"/>
          <a:stretch>
            <a:fillRect/>
          </a:stretch>
        </p:blipFill>
        <p:spPr>
          <a:xfrm>
            <a:off x="249143" y="1885670"/>
            <a:ext cx="11490139" cy="2395299"/>
          </a:xfrm>
          <a:prstGeom prst="rect">
            <a:avLst/>
          </a:prstGeom>
        </p:spPr>
      </p:pic>
    </p:spTree>
    <p:extLst>
      <p:ext uri="{BB962C8B-B14F-4D97-AF65-F5344CB8AC3E}">
        <p14:creationId xmlns:p14="http://schemas.microsoft.com/office/powerpoint/2010/main" val="29477254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F064C6-2D1B-4472-8994-280352D47422}"/>
              </a:ext>
            </a:extLst>
          </p:cNvPr>
          <p:cNvPicPr>
            <a:picLocks noChangeAspect="1"/>
          </p:cNvPicPr>
          <p:nvPr/>
        </p:nvPicPr>
        <p:blipFill>
          <a:blip r:embed="rId2"/>
          <a:stretch>
            <a:fillRect/>
          </a:stretch>
        </p:blipFill>
        <p:spPr>
          <a:xfrm>
            <a:off x="403224" y="243704"/>
            <a:ext cx="4561872" cy="4341359"/>
          </a:xfrm>
          <a:prstGeom prst="rect">
            <a:avLst/>
          </a:prstGeom>
        </p:spPr>
      </p:pic>
    </p:spTree>
    <p:extLst>
      <p:ext uri="{BB962C8B-B14F-4D97-AF65-F5344CB8AC3E}">
        <p14:creationId xmlns:p14="http://schemas.microsoft.com/office/powerpoint/2010/main" val="9362949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DD02D0-82C0-403C-82F7-F9BC8C14D198}"/>
              </a:ext>
            </a:extLst>
          </p:cNvPr>
          <p:cNvPicPr>
            <a:picLocks noChangeAspect="1"/>
          </p:cNvPicPr>
          <p:nvPr/>
        </p:nvPicPr>
        <p:blipFill>
          <a:blip r:embed="rId2"/>
          <a:stretch>
            <a:fillRect/>
          </a:stretch>
        </p:blipFill>
        <p:spPr>
          <a:xfrm>
            <a:off x="638627" y="408350"/>
            <a:ext cx="10709675" cy="2426290"/>
          </a:xfrm>
          <a:prstGeom prst="rect">
            <a:avLst/>
          </a:prstGeom>
        </p:spPr>
      </p:pic>
    </p:spTree>
    <p:extLst>
      <p:ext uri="{BB962C8B-B14F-4D97-AF65-F5344CB8AC3E}">
        <p14:creationId xmlns:p14="http://schemas.microsoft.com/office/powerpoint/2010/main" val="7449136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CE5ECD-2513-4EAF-B429-E12B35B60E17}"/>
              </a:ext>
            </a:extLst>
          </p:cNvPr>
          <p:cNvPicPr>
            <a:picLocks noChangeAspect="1"/>
          </p:cNvPicPr>
          <p:nvPr/>
        </p:nvPicPr>
        <p:blipFill>
          <a:blip r:embed="rId2"/>
          <a:stretch>
            <a:fillRect/>
          </a:stretch>
        </p:blipFill>
        <p:spPr>
          <a:xfrm>
            <a:off x="754424" y="327796"/>
            <a:ext cx="8389575" cy="6231969"/>
          </a:xfrm>
          <a:prstGeom prst="rect">
            <a:avLst/>
          </a:prstGeom>
        </p:spPr>
      </p:pic>
    </p:spTree>
    <p:extLst>
      <p:ext uri="{BB962C8B-B14F-4D97-AF65-F5344CB8AC3E}">
        <p14:creationId xmlns:p14="http://schemas.microsoft.com/office/powerpoint/2010/main" val="30416220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E7D83E-49AF-4F7A-AC27-FA0444F8437D}"/>
              </a:ext>
            </a:extLst>
          </p:cNvPr>
          <p:cNvPicPr>
            <a:picLocks noChangeAspect="1"/>
          </p:cNvPicPr>
          <p:nvPr/>
        </p:nvPicPr>
        <p:blipFill>
          <a:blip r:embed="rId2"/>
          <a:stretch>
            <a:fillRect/>
          </a:stretch>
        </p:blipFill>
        <p:spPr>
          <a:xfrm>
            <a:off x="493712" y="704578"/>
            <a:ext cx="9548622" cy="3410222"/>
          </a:xfrm>
          <a:prstGeom prst="rect">
            <a:avLst/>
          </a:prstGeom>
        </p:spPr>
      </p:pic>
    </p:spTree>
    <p:extLst>
      <p:ext uri="{BB962C8B-B14F-4D97-AF65-F5344CB8AC3E}">
        <p14:creationId xmlns:p14="http://schemas.microsoft.com/office/powerpoint/2010/main" val="39960726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A170D3-B5BA-40BF-97C1-794D9DD2B349}"/>
              </a:ext>
            </a:extLst>
          </p:cNvPr>
          <p:cNvPicPr>
            <a:picLocks noChangeAspect="1"/>
          </p:cNvPicPr>
          <p:nvPr/>
        </p:nvPicPr>
        <p:blipFill>
          <a:blip r:embed="rId2"/>
          <a:stretch>
            <a:fillRect/>
          </a:stretch>
        </p:blipFill>
        <p:spPr>
          <a:xfrm>
            <a:off x="552902" y="248602"/>
            <a:ext cx="8939080" cy="5799501"/>
          </a:xfrm>
          <a:prstGeom prst="rect">
            <a:avLst/>
          </a:prstGeom>
        </p:spPr>
      </p:pic>
    </p:spTree>
    <p:extLst>
      <p:ext uri="{BB962C8B-B14F-4D97-AF65-F5344CB8AC3E}">
        <p14:creationId xmlns:p14="http://schemas.microsoft.com/office/powerpoint/2010/main" val="24562033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83530D-07B9-4A4F-8A06-FA89440E8C4E}"/>
              </a:ext>
            </a:extLst>
          </p:cNvPr>
          <p:cNvPicPr>
            <a:picLocks noChangeAspect="1"/>
          </p:cNvPicPr>
          <p:nvPr/>
        </p:nvPicPr>
        <p:blipFill>
          <a:blip r:embed="rId2"/>
          <a:stretch>
            <a:fillRect/>
          </a:stretch>
        </p:blipFill>
        <p:spPr>
          <a:xfrm>
            <a:off x="382677" y="321129"/>
            <a:ext cx="8932623" cy="6210300"/>
          </a:xfrm>
          <a:prstGeom prst="rect">
            <a:avLst/>
          </a:prstGeom>
        </p:spPr>
      </p:pic>
    </p:spTree>
    <p:extLst>
      <p:ext uri="{BB962C8B-B14F-4D97-AF65-F5344CB8AC3E}">
        <p14:creationId xmlns:p14="http://schemas.microsoft.com/office/powerpoint/2010/main" val="23209806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C3C172-CEE7-472B-A2CD-9A44BC38D779}"/>
              </a:ext>
            </a:extLst>
          </p:cNvPr>
          <p:cNvPicPr>
            <a:picLocks noChangeAspect="1"/>
          </p:cNvPicPr>
          <p:nvPr/>
        </p:nvPicPr>
        <p:blipFill>
          <a:blip r:embed="rId2"/>
          <a:stretch>
            <a:fillRect/>
          </a:stretch>
        </p:blipFill>
        <p:spPr>
          <a:xfrm>
            <a:off x="396828" y="212815"/>
            <a:ext cx="10018361" cy="6410053"/>
          </a:xfrm>
          <a:prstGeom prst="rect">
            <a:avLst/>
          </a:prstGeom>
        </p:spPr>
      </p:pic>
    </p:spTree>
    <p:extLst>
      <p:ext uri="{BB962C8B-B14F-4D97-AF65-F5344CB8AC3E}">
        <p14:creationId xmlns:p14="http://schemas.microsoft.com/office/powerpoint/2010/main" val="24621726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85579D-F2BF-4F01-A17C-45F75789CCB9}"/>
              </a:ext>
            </a:extLst>
          </p:cNvPr>
          <p:cNvPicPr>
            <a:picLocks noChangeAspect="1"/>
          </p:cNvPicPr>
          <p:nvPr/>
        </p:nvPicPr>
        <p:blipFill>
          <a:blip r:embed="rId2"/>
          <a:stretch>
            <a:fillRect/>
          </a:stretch>
        </p:blipFill>
        <p:spPr>
          <a:xfrm>
            <a:off x="205921" y="348071"/>
            <a:ext cx="11132640" cy="1808211"/>
          </a:xfrm>
          <a:prstGeom prst="rect">
            <a:avLst/>
          </a:prstGeom>
        </p:spPr>
      </p:pic>
      <p:pic>
        <p:nvPicPr>
          <p:cNvPr id="3" name="Picture 2">
            <a:extLst>
              <a:ext uri="{FF2B5EF4-FFF2-40B4-BE49-F238E27FC236}">
                <a16:creationId xmlns:a16="http://schemas.microsoft.com/office/drawing/2014/main" id="{8CB97C75-87A7-4EAA-8F7C-A5A243E46723}"/>
              </a:ext>
            </a:extLst>
          </p:cNvPr>
          <p:cNvPicPr>
            <a:picLocks noChangeAspect="1"/>
          </p:cNvPicPr>
          <p:nvPr/>
        </p:nvPicPr>
        <p:blipFill>
          <a:blip r:embed="rId3"/>
          <a:stretch>
            <a:fillRect/>
          </a:stretch>
        </p:blipFill>
        <p:spPr>
          <a:xfrm>
            <a:off x="510039" y="2833687"/>
            <a:ext cx="10921337" cy="1672999"/>
          </a:xfrm>
          <a:prstGeom prst="rect">
            <a:avLst/>
          </a:prstGeom>
        </p:spPr>
      </p:pic>
    </p:spTree>
    <p:extLst>
      <p:ext uri="{BB962C8B-B14F-4D97-AF65-F5344CB8AC3E}">
        <p14:creationId xmlns:p14="http://schemas.microsoft.com/office/powerpoint/2010/main" val="21475700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BB4CB0-E728-4426-A5F0-2CA8A723BBC3}"/>
              </a:ext>
            </a:extLst>
          </p:cNvPr>
          <p:cNvPicPr>
            <a:picLocks noChangeAspect="1"/>
          </p:cNvPicPr>
          <p:nvPr/>
        </p:nvPicPr>
        <p:blipFill>
          <a:blip r:embed="rId2"/>
          <a:stretch>
            <a:fillRect/>
          </a:stretch>
        </p:blipFill>
        <p:spPr>
          <a:xfrm>
            <a:off x="298584" y="161925"/>
            <a:ext cx="10551005" cy="4984841"/>
          </a:xfrm>
          <a:prstGeom prst="rect">
            <a:avLst/>
          </a:prstGeom>
        </p:spPr>
      </p:pic>
    </p:spTree>
    <p:extLst>
      <p:ext uri="{BB962C8B-B14F-4D97-AF65-F5344CB8AC3E}">
        <p14:creationId xmlns:p14="http://schemas.microsoft.com/office/powerpoint/2010/main" val="39145994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90285F-0087-41DE-B8F9-191FD4241D44}"/>
              </a:ext>
            </a:extLst>
          </p:cNvPr>
          <p:cNvPicPr>
            <a:picLocks noChangeAspect="1"/>
          </p:cNvPicPr>
          <p:nvPr/>
        </p:nvPicPr>
        <p:blipFill>
          <a:blip r:embed="rId2"/>
          <a:stretch>
            <a:fillRect/>
          </a:stretch>
        </p:blipFill>
        <p:spPr>
          <a:xfrm>
            <a:off x="779462" y="1404937"/>
            <a:ext cx="10629900" cy="4048125"/>
          </a:xfrm>
          <a:prstGeom prst="rect">
            <a:avLst/>
          </a:prstGeom>
        </p:spPr>
      </p:pic>
    </p:spTree>
    <p:extLst>
      <p:ext uri="{BB962C8B-B14F-4D97-AF65-F5344CB8AC3E}">
        <p14:creationId xmlns:p14="http://schemas.microsoft.com/office/powerpoint/2010/main" val="36330114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61382D-F24B-4ECE-829B-F1122DCDB71D}"/>
              </a:ext>
            </a:extLst>
          </p:cNvPr>
          <p:cNvPicPr>
            <a:picLocks noChangeAspect="1"/>
          </p:cNvPicPr>
          <p:nvPr/>
        </p:nvPicPr>
        <p:blipFill>
          <a:blip r:embed="rId2"/>
          <a:stretch>
            <a:fillRect/>
          </a:stretch>
        </p:blipFill>
        <p:spPr>
          <a:xfrm>
            <a:off x="259260" y="240438"/>
            <a:ext cx="8192409" cy="5817362"/>
          </a:xfrm>
          <a:prstGeom prst="rect">
            <a:avLst/>
          </a:prstGeom>
        </p:spPr>
      </p:pic>
    </p:spTree>
    <p:extLst>
      <p:ext uri="{BB962C8B-B14F-4D97-AF65-F5344CB8AC3E}">
        <p14:creationId xmlns:p14="http://schemas.microsoft.com/office/powerpoint/2010/main" val="99135580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238267-51E1-4C7A-B335-2313543764A9}"/>
              </a:ext>
            </a:extLst>
          </p:cNvPr>
          <p:cNvPicPr>
            <a:picLocks noChangeAspect="1"/>
          </p:cNvPicPr>
          <p:nvPr/>
        </p:nvPicPr>
        <p:blipFill>
          <a:blip r:embed="rId2"/>
          <a:stretch>
            <a:fillRect/>
          </a:stretch>
        </p:blipFill>
        <p:spPr>
          <a:xfrm>
            <a:off x="592636" y="362630"/>
            <a:ext cx="9194700" cy="4784136"/>
          </a:xfrm>
          <a:prstGeom prst="rect">
            <a:avLst/>
          </a:prstGeom>
        </p:spPr>
      </p:pic>
    </p:spTree>
    <p:extLst>
      <p:ext uri="{BB962C8B-B14F-4D97-AF65-F5344CB8AC3E}">
        <p14:creationId xmlns:p14="http://schemas.microsoft.com/office/powerpoint/2010/main" val="40200509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C68630-BAD6-4354-9D2D-54BAD239C162}"/>
              </a:ext>
            </a:extLst>
          </p:cNvPr>
          <p:cNvPicPr>
            <a:picLocks noChangeAspect="1"/>
          </p:cNvPicPr>
          <p:nvPr/>
        </p:nvPicPr>
        <p:blipFill>
          <a:blip r:embed="rId2"/>
          <a:stretch>
            <a:fillRect/>
          </a:stretch>
        </p:blipFill>
        <p:spPr>
          <a:xfrm>
            <a:off x="303212" y="257175"/>
            <a:ext cx="9309148" cy="5098596"/>
          </a:xfrm>
          <a:prstGeom prst="rect">
            <a:avLst/>
          </a:prstGeom>
        </p:spPr>
      </p:pic>
    </p:spTree>
    <p:extLst>
      <p:ext uri="{BB962C8B-B14F-4D97-AF65-F5344CB8AC3E}">
        <p14:creationId xmlns:p14="http://schemas.microsoft.com/office/powerpoint/2010/main" val="39483157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30FC97-3B1B-442B-86F2-04C426E01FFF}"/>
              </a:ext>
            </a:extLst>
          </p:cNvPr>
          <p:cNvPicPr>
            <a:picLocks noChangeAspect="1"/>
          </p:cNvPicPr>
          <p:nvPr/>
        </p:nvPicPr>
        <p:blipFill>
          <a:blip r:embed="rId2"/>
          <a:stretch>
            <a:fillRect/>
          </a:stretch>
        </p:blipFill>
        <p:spPr>
          <a:xfrm>
            <a:off x="331922" y="242343"/>
            <a:ext cx="7571695" cy="6106206"/>
          </a:xfrm>
          <a:prstGeom prst="rect">
            <a:avLst/>
          </a:prstGeom>
        </p:spPr>
      </p:pic>
    </p:spTree>
    <p:extLst>
      <p:ext uri="{BB962C8B-B14F-4D97-AF65-F5344CB8AC3E}">
        <p14:creationId xmlns:p14="http://schemas.microsoft.com/office/powerpoint/2010/main" val="22427055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D16701-69DA-4A8F-AAB8-FE777B7FC486}"/>
              </a:ext>
            </a:extLst>
          </p:cNvPr>
          <p:cNvPicPr>
            <a:picLocks noChangeAspect="1"/>
          </p:cNvPicPr>
          <p:nvPr/>
        </p:nvPicPr>
        <p:blipFill>
          <a:blip r:embed="rId2"/>
          <a:stretch>
            <a:fillRect/>
          </a:stretch>
        </p:blipFill>
        <p:spPr>
          <a:xfrm>
            <a:off x="460918" y="129131"/>
            <a:ext cx="8273477" cy="5305018"/>
          </a:xfrm>
          <a:prstGeom prst="rect">
            <a:avLst/>
          </a:prstGeom>
        </p:spPr>
      </p:pic>
    </p:spTree>
    <p:extLst>
      <p:ext uri="{BB962C8B-B14F-4D97-AF65-F5344CB8AC3E}">
        <p14:creationId xmlns:p14="http://schemas.microsoft.com/office/powerpoint/2010/main" val="22890905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3569DC-BC8F-409C-93A5-974F6644E30C}"/>
              </a:ext>
            </a:extLst>
          </p:cNvPr>
          <p:cNvPicPr>
            <a:picLocks noChangeAspect="1"/>
          </p:cNvPicPr>
          <p:nvPr/>
        </p:nvPicPr>
        <p:blipFill>
          <a:blip r:embed="rId2"/>
          <a:stretch>
            <a:fillRect/>
          </a:stretch>
        </p:blipFill>
        <p:spPr>
          <a:xfrm>
            <a:off x="879202" y="735806"/>
            <a:ext cx="5831977" cy="5386388"/>
          </a:xfrm>
          <a:prstGeom prst="rect">
            <a:avLst/>
          </a:prstGeom>
        </p:spPr>
      </p:pic>
    </p:spTree>
    <p:extLst>
      <p:ext uri="{BB962C8B-B14F-4D97-AF65-F5344CB8AC3E}">
        <p14:creationId xmlns:p14="http://schemas.microsoft.com/office/powerpoint/2010/main" val="15734218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9D8A6F-3A4A-4617-8229-9EB1F2FD93B5}"/>
              </a:ext>
            </a:extLst>
          </p:cNvPr>
          <p:cNvPicPr>
            <a:picLocks noChangeAspect="1"/>
          </p:cNvPicPr>
          <p:nvPr/>
        </p:nvPicPr>
        <p:blipFill>
          <a:blip r:embed="rId2"/>
          <a:stretch>
            <a:fillRect/>
          </a:stretch>
        </p:blipFill>
        <p:spPr>
          <a:xfrm>
            <a:off x="192858" y="898072"/>
            <a:ext cx="8772525" cy="5715000"/>
          </a:xfrm>
          <a:prstGeom prst="rect">
            <a:avLst/>
          </a:prstGeom>
        </p:spPr>
      </p:pic>
      <p:sp>
        <p:nvSpPr>
          <p:cNvPr id="3" name="TextBox 2">
            <a:extLst>
              <a:ext uri="{FF2B5EF4-FFF2-40B4-BE49-F238E27FC236}">
                <a16:creationId xmlns:a16="http://schemas.microsoft.com/office/drawing/2014/main" id="{E9197EF0-E828-469E-A805-098F4760B303}"/>
              </a:ext>
            </a:extLst>
          </p:cNvPr>
          <p:cNvSpPr txBox="1"/>
          <p:nvPr/>
        </p:nvSpPr>
        <p:spPr>
          <a:xfrm>
            <a:off x="1319349" y="282519"/>
            <a:ext cx="439062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Inside Same solution</a:t>
            </a:r>
          </a:p>
        </p:txBody>
      </p:sp>
    </p:spTree>
    <p:extLst>
      <p:ext uri="{BB962C8B-B14F-4D97-AF65-F5344CB8AC3E}">
        <p14:creationId xmlns:p14="http://schemas.microsoft.com/office/powerpoint/2010/main" val="17713505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4E1626-E508-4E88-B7E7-898FAB47EAD1}"/>
              </a:ext>
            </a:extLst>
          </p:cNvPr>
          <p:cNvPicPr>
            <a:picLocks noChangeAspect="1"/>
          </p:cNvPicPr>
          <p:nvPr/>
        </p:nvPicPr>
        <p:blipFill>
          <a:blip r:embed="rId2"/>
          <a:stretch>
            <a:fillRect/>
          </a:stretch>
        </p:blipFill>
        <p:spPr>
          <a:xfrm>
            <a:off x="365531" y="251459"/>
            <a:ext cx="9128133" cy="6410597"/>
          </a:xfrm>
          <a:prstGeom prst="rect">
            <a:avLst/>
          </a:prstGeom>
        </p:spPr>
      </p:pic>
    </p:spTree>
    <p:extLst>
      <p:ext uri="{BB962C8B-B14F-4D97-AF65-F5344CB8AC3E}">
        <p14:creationId xmlns:p14="http://schemas.microsoft.com/office/powerpoint/2010/main" val="16387478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8CD860-CBAA-482A-BFD3-591AE5EC6FE3}"/>
              </a:ext>
            </a:extLst>
          </p:cNvPr>
          <p:cNvPicPr>
            <a:picLocks noChangeAspect="1"/>
          </p:cNvPicPr>
          <p:nvPr/>
        </p:nvPicPr>
        <p:blipFill>
          <a:blip r:embed="rId2"/>
          <a:stretch>
            <a:fillRect/>
          </a:stretch>
        </p:blipFill>
        <p:spPr>
          <a:xfrm>
            <a:off x="445270" y="282620"/>
            <a:ext cx="7353300" cy="5038725"/>
          </a:xfrm>
          <a:prstGeom prst="rect">
            <a:avLst/>
          </a:prstGeom>
        </p:spPr>
      </p:pic>
    </p:spTree>
    <p:extLst>
      <p:ext uri="{BB962C8B-B14F-4D97-AF65-F5344CB8AC3E}">
        <p14:creationId xmlns:p14="http://schemas.microsoft.com/office/powerpoint/2010/main" val="23837701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D41990-CAF6-489E-8D2E-C398C3ABA87F}"/>
              </a:ext>
            </a:extLst>
          </p:cNvPr>
          <p:cNvPicPr>
            <a:picLocks noChangeAspect="1"/>
          </p:cNvPicPr>
          <p:nvPr/>
        </p:nvPicPr>
        <p:blipFill>
          <a:blip r:embed="rId2"/>
          <a:stretch>
            <a:fillRect/>
          </a:stretch>
        </p:blipFill>
        <p:spPr>
          <a:xfrm>
            <a:off x="485820" y="304392"/>
            <a:ext cx="6823894" cy="5822088"/>
          </a:xfrm>
          <a:prstGeom prst="rect">
            <a:avLst/>
          </a:prstGeom>
        </p:spPr>
      </p:pic>
    </p:spTree>
    <p:extLst>
      <p:ext uri="{BB962C8B-B14F-4D97-AF65-F5344CB8AC3E}">
        <p14:creationId xmlns:p14="http://schemas.microsoft.com/office/powerpoint/2010/main" val="401660766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75BC7F-1004-4277-B97D-D918E7712FEF}"/>
              </a:ext>
            </a:extLst>
          </p:cNvPr>
          <p:cNvPicPr>
            <a:picLocks noChangeAspect="1"/>
          </p:cNvPicPr>
          <p:nvPr/>
        </p:nvPicPr>
        <p:blipFill>
          <a:blip r:embed="rId2"/>
          <a:stretch>
            <a:fillRect/>
          </a:stretch>
        </p:blipFill>
        <p:spPr>
          <a:xfrm>
            <a:off x="550725" y="148589"/>
            <a:ext cx="6132895" cy="6291399"/>
          </a:xfrm>
          <a:prstGeom prst="rect">
            <a:avLst/>
          </a:prstGeom>
        </p:spPr>
      </p:pic>
    </p:spTree>
    <p:extLst>
      <p:ext uri="{BB962C8B-B14F-4D97-AF65-F5344CB8AC3E}">
        <p14:creationId xmlns:p14="http://schemas.microsoft.com/office/powerpoint/2010/main" val="358344515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40846F-F022-4140-873B-0AC040146E62}"/>
              </a:ext>
            </a:extLst>
          </p:cNvPr>
          <p:cNvPicPr>
            <a:picLocks noChangeAspect="1"/>
          </p:cNvPicPr>
          <p:nvPr/>
        </p:nvPicPr>
        <p:blipFill>
          <a:blip r:embed="rId2"/>
          <a:stretch>
            <a:fillRect/>
          </a:stretch>
        </p:blipFill>
        <p:spPr>
          <a:xfrm>
            <a:off x="398462" y="258263"/>
            <a:ext cx="9957334" cy="6338479"/>
          </a:xfrm>
          <a:prstGeom prst="rect">
            <a:avLst/>
          </a:prstGeom>
        </p:spPr>
      </p:pic>
    </p:spTree>
    <p:extLst>
      <p:ext uri="{BB962C8B-B14F-4D97-AF65-F5344CB8AC3E}">
        <p14:creationId xmlns:p14="http://schemas.microsoft.com/office/powerpoint/2010/main" val="7196817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57F4F5-28CC-453E-AC07-17ADC937A357}"/>
              </a:ext>
            </a:extLst>
          </p:cNvPr>
          <p:cNvPicPr>
            <a:picLocks noChangeAspect="1"/>
          </p:cNvPicPr>
          <p:nvPr/>
        </p:nvPicPr>
        <p:blipFill>
          <a:blip r:embed="rId2"/>
          <a:stretch>
            <a:fillRect/>
          </a:stretch>
        </p:blipFill>
        <p:spPr>
          <a:xfrm>
            <a:off x="313417" y="191996"/>
            <a:ext cx="10574232" cy="5620975"/>
          </a:xfrm>
          <a:prstGeom prst="rect">
            <a:avLst/>
          </a:prstGeom>
        </p:spPr>
      </p:pic>
    </p:spTree>
    <p:extLst>
      <p:ext uri="{BB962C8B-B14F-4D97-AF65-F5344CB8AC3E}">
        <p14:creationId xmlns:p14="http://schemas.microsoft.com/office/powerpoint/2010/main" val="3739508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BF713E-C744-48F7-A656-C5EE79716791}"/>
              </a:ext>
            </a:extLst>
          </p:cNvPr>
          <p:cNvSpPr txBox="1"/>
          <p:nvPr/>
        </p:nvSpPr>
        <p:spPr>
          <a:xfrm>
            <a:off x="1136468" y="613954"/>
            <a:ext cx="8386911" cy="246221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 want to consume this in angular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Application in JSON format only</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solidFill>
                  <a:srgbClr val="FF0000"/>
                </a:solidFill>
                <a:latin typeface="Segoe UI Light" pitchFamily="34" charset="0"/>
              </a:rPr>
              <a:t>ANGULAR 6 Onwards</a:t>
            </a:r>
          </a:p>
        </p:txBody>
      </p:sp>
    </p:spTree>
    <p:extLst>
      <p:ext uri="{BB962C8B-B14F-4D97-AF65-F5344CB8AC3E}">
        <p14:creationId xmlns:p14="http://schemas.microsoft.com/office/powerpoint/2010/main" val="281980469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B0448C-0970-4B02-B331-72722452D51C}"/>
              </a:ext>
            </a:extLst>
          </p:cNvPr>
          <p:cNvPicPr>
            <a:picLocks noChangeAspect="1"/>
          </p:cNvPicPr>
          <p:nvPr/>
        </p:nvPicPr>
        <p:blipFill>
          <a:blip r:embed="rId2"/>
          <a:stretch>
            <a:fillRect/>
          </a:stretch>
        </p:blipFill>
        <p:spPr>
          <a:xfrm>
            <a:off x="795382" y="264522"/>
            <a:ext cx="10404157" cy="5404757"/>
          </a:xfrm>
          <a:prstGeom prst="rect">
            <a:avLst/>
          </a:prstGeom>
        </p:spPr>
      </p:pic>
    </p:spTree>
    <p:extLst>
      <p:ext uri="{BB962C8B-B14F-4D97-AF65-F5344CB8AC3E}">
        <p14:creationId xmlns:p14="http://schemas.microsoft.com/office/powerpoint/2010/main" val="26180360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60D891-44A0-4436-B994-14F186994279}"/>
              </a:ext>
            </a:extLst>
          </p:cNvPr>
          <p:cNvPicPr>
            <a:picLocks noChangeAspect="1"/>
          </p:cNvPicPr>
          <p:nvPr/>
        </p:nvPicPr>
        <p:blipFill>
          <a:blip r:embed="rId2"/>
          <a:stretch>
            <a:fillRect/>
          </a:stretch>
        </p:blipFill>
        <p:spPr>
          <a:xfrm>
            <a:off x="318587" y="552857"/>
            <a:ext cx="6068567" cy="5077234"/>
          </a:xfrm>
          <a:prstGeom prst="rect">
            <a:avLst/>
          </a:prstGeom>
        </p:spPr>
      </p:pic>
      <p:sp>
        <p:nvSpPr>
          <p:cNvPr id="3" name="TextBox 2">
            <a:extLst>
              <a:ext uri="{FF2B5EF4-FFF2-40B4-BE49-F238E27FC236}">
                <a16:creationId xmlns:a16="http://schemas.microsoft.com/office/drawing/2014/main" id="{C38F50BE-941F-4673-A50B-01D77B067411}"/>
              </a:ext>
            </a:extLst>
          </p:cNvPr>
          <p:cNvSpPr txBox="1"/>
          <p:nvPr/>
        </p:nvSpPr>
        <p:spPr>
          <a:xfrm>
            <a:off x="6714309" y="1998617"/>
            <a:ext cx="3361498"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Much clean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Json data</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With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caml</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case </a:t>
            </a:r>
          </a:p>
        </p:txBody>
      </p:sp>
    </p:spTree>
    <p:extLst>
      <p:ext uri="{BB962C8B-B14F-4D97-AF65-F5344CB8AC3E}">
        <p14:creationId xmlns:p14="http://schemas.microsoft.com/office/powerpoint/2010/main" val="398061604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83FB52-E1CF-4711-9238-5A1D403A904A}"/>
              </a:ext>
            </a:extLst>
          </p:cNvPr>
          <p:cNvPicPr>
            <a:picLocks noChangeAspect="1"/>
          </p:cNvPicPr>
          <p:nvPr/>
        </p:nvPicPr>
        <p:blipFill>
          <a:blip r:embed="rId2"/>
          <a:stretch>
            <a:fillRect/>
          </a:stretch>
        </p:blipFill>
        <p:spPr>
          <a:xfrm>
            <a:off x="445543" y="208053"/>
            <a:ext cx="9886330" cy="6349501"/>
          </a:xfrm>
          <a:prstGeom prst="rect">
            <a:avLst/>
          </a:prstGeom>
        </p:spPr>
      </p:pic>
    </p:spTree>
    <p:extLst>
      <p:ext uri="{BB962C8B-B14F-4D97-AF65-F5344CB8AC3E}">
        <p14:creationId xmlns:p14="http://schemas.microsoft.com/office/powerpoint/2010/main" val="398914591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89607A-D136-4CEC-81E4-E6365807A373}"/>
              </a:ext>
            </a:extLst>
          </p:cNvPr>
          <p:cNvPicPr>
            <a:picLocks noChangeAspect="1"/>
          </p:cNvPicPr>
          <p:nvPr/>
        </p:nvPicPr>
        <p:blipFill>
          <a:blip r:embed="rId2"/>
          <a:stretch>
            <a:fillRect/>
          </a:stretch>
        </p:blipFill>
        <p:spPr>
          <a:xfrm>
            <a:off x="288380" y="295410"/>
            <a:ext cx="8806022" cy="6196830"/>
          </a:xfrm>
          <a:prstGeom prst="rect">
            <a:avLst/>
          </a:prstGeom>
        </p:spPr>
      </p:pic>
    </p:spTree>
    <p:extLst>
      <p:ext uri="{BB962C8B-B14F-4D97-AF65-F5344CB8AC3E}">
        <p14:creationId xmlns:p14="http://schemas.microsoft.com/office/powerpoint/2010/main" val="8500531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67728E-9F53-4FBA-9F26-935336F6A246}"/>
              </a:ext>
            </a:extLst>
          </p:cNvPr>
          <p:cNvPicPr>
            <a:picLocks noChangeAspect="1"/>
          </p:cNvPicPr>
          <p:nvPr/>
        </p:nvPicPr>
        <p:blipFill>
          <a:blip r:embed="rId2"/>
          <a:stretch>
            <a:fillRect/>
          </a:stretch>
        </p:blipFill>
        <p:spPr>
          <a:xfrm>
            <a:off x="300354" y="420052"/>
            <a:ext cx="8923250" cy="4086634"/>
          </a:xfrm>
          <a:prstGeom prst="rect">
            <a:avLst/>
          </a:prstGeom>
        </p:spPr>
      </p:pic>
    </p:spTree>
    <p:extLst>
      <p:ext uri="{BB962C8B-B14F-4D97-AF65-F5344CB8AC3E}">
        <p14:creationId xmlns:p14="http://schemas.microsoft.com/office/powerpoint/2010/main" val="27854427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B7CE52-61F5-4126-BB8B-64E68CA993B9}"/>
              </a:ext>
            </a:extLst>
          </p:cNvPr>
          <p:cNvPicPr>
            <a:picLocks noChangeAspect="1"/>
          </p:cNvPicPr>
          <p:nvPr/>
        </p:nvPicPr>
        <p:blipFill rotWithShape="1">
          <a:blip r:embed="rId2"/>
          <a:srcRect l="45480" t="10095" r="348" b="15429"/>
          <a:stretch/>
        </p:blipFill>
        <p:spPr>
          <a:xfrm>
            <a:off x="666205" y="300444"/>
            <a:ext cx="7379477" cy="6087293"/>
          </a:xfrm>
          <a:prstGeom prst="rect">
            <a:avLst/>
          </a:prstGeom>
        </p:spPr>
      </p:pic>
    </p:spTree>
    <p:extLst>
      <p:ext uri="{BB962C8B-B14F-4D97-AF65-F5344CB8AC3E}">
        <p14:creationId xmlns:p14="http://schemas.microsoft.com/office/powerpoint/2010/main" val="22185118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3F431C-22BC-4C7C-BE01-281FB480A46A}"/>
              </a:ext>
            </a:extLst>
          </p:cNvPr>
          <p:cNvPicPr>
            <a:picLocks noChangeAspect="1"/>
          </p:cNvPicPr>
          <p:nvPr/>
        </p:nvPicPr>
        <p:blipFill>
          <a:blip r:embed="rId2"/>
          <a:stretch>
            <a:fillRect/>
          </a:stretch>
        </p:blipFill>
        <p:spPr>
          <a:xfrm>
            <a:off x="527049" y="709612"/>
            <a:ext cx="11134725" cy="5438775"/>
          </a:xfrm>
          <a:prstGeom prst="rect">
            <a:avLst/>
          </a:prstGeom>
        </p:spPr>
      </p:pic>
    </p:spTree>
    <p:extLst>
      <p:ext uri="{BB962C8B-B14F-4D97-AF65-F5344CB8AC3E}">
        <p14:creationId xmlns:p14="http://schemas.microsoft.com/office/powerpoint/2010/main" val="273577997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102565-CE72-4955-B657-98590D0A1F95}"/>
              </a:ext>
            </a:extLst>
          </p:cNvPr>
          <p:cNvPicPr>
            <a:picLocks noChangeAspect="1"/>
          </p:cNvPicPr>
          <p:nvPr/>
        </p:nvPicPr>
        <p:blipFill>
          <a:blip r:embed="rId2"/>
          <a:stretch>
            <a:fillRect/>
          </a:stretch>
        </p:blipFill>
        <p:spPr>
          <a:xfrm>
            <a:off x="930229" y="531087"/>
            <a:ext cx="5931491" cy="5308010"/>
          </a:xfrm>
          <a:prstGeom prst="rect">
            <a:avLst/>
          </a:prstGeom>
        </p:spPr>
      </p:pic>
    </p:spTree>
    <p:extLst>
      <p:ext uri="{BB962C8B-B14F-4D97-AF65-F5344CB8AC3E}">
        <p14:creationId xmlns:p14="http://schemas.microsoft.com/office/powerpoint/2010/main" val="148398222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F49767-126E-4CF6-A112-5F5DF7B7A836}"/>
              </a:ext>
            </a:extLst>
          </p:cNvPr>
          <p:cNvPicPr>
            <a:picLocks noChangeAspect="1"/>
          </p:cNvPicPr>
          <p:nvPr/>
        </p:nvPicPr>
        <p:blipFill>
          <a:blip r:embed="rId2"/>
          <a:stretch>
            <a:fillRect/>
          </a:stretch>
        </p:blipFill>
        <p:spPr>
          <a:xfrm>
            <a:off x="329064" y="98244"/>
            <a:ext cx="9147571" cy="6328682"/>
          </a:xfrm>
          <a:prstGeom prst="rect">
            <a:avLst/>
          </a:prstGeom>
        </p:spPr>
      </p:pic>
    </p:spTree>
    <p:extLst>
      <p:ext uri="{BB962C8B-B14F-4D97-AF65-F5344CB8AC3E}">
        <p14:creationId xmlns:p14="http://schemas.microsoft.com/office/powerpoint/2010/main" val="210007784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4A7760-167D-4654-BC28-4FA232CAF43F}"/>
              </a:ext>
            </a:extLst>
          </p:cNvPr>
          <p:cNvPicPr>
            <a:picLocks noChangeAspect="1"/>
          </p:cNvPicPr>
          <p:nvPr/>
        </p:nvPicPr>
        <p:blipFill>
          <a:blip r:embed="rId2"/>
          <a:stretch>
            <a:fillRect/>
          </a:stretch>
        </p:blipFill>
        <p:spPr>
          <a:xfrm>
            <a:off x="333419" y="220571"/>
            <a:ext cx="9484479" cy="6245543"/>
          </a:xfrm>
          <a:prstGeom prst="rect">
            <a:avLst/>
          </a:prstGeom>
        </p:spPr>
      </p:pic>
    </p:spTree>
    <p:extLst>
      <p:ext uri="{BB962C8B-B14F-4D97-AF65-F5344CB8AC3E}">
        <p14:creationId xmlns:p14="http://schemas.microsoft.com/office/powerpoint/2010/main" val="312581851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AF699B-0622-4E49-BEEE-1EEC9D711CD0}"/>
              </a:ext>
            </a:extLst>
          </p:cNvPr>
          <p:cNvPicPr>
            <a:picLocks noChangeAspect="1"/>
          </p:cNvPicPr>
          <p:nvPr/>
        </p:nvPicPr>
        <p:blipFill>
          <a:blip r:embed="rId2"/>
          <a:stretch>
            <a:fillRect/>
          </a:stretch>
        </p:blipFill>
        <p:spPr>
          <a:xfrm>
            <a:off x="297361" y="146821"/>
            <a:ext cx="8512434" cy="6280105"/>
          </a:xfrm>
          <a:prstGeom prst="rect">
            <a:avLst/>
          </a:prstGeom>
        </p:spPr>
      </p:pic>
    </p:spTree>
    <p:extLst>
      <p:ext uri="{BB962C8B-B14F-4D97-AF65-F5344CB8AC3E}">
        <p14:creationId xmlns:p14="http://schemas.microsoft.com/office/powerpoint/2010/main" val="85169584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F2E515-0621-4F29-832F-E66061D89A08}"/>
              </a:ext>
            </a:extLst>
          </p:cNvPr>
          <p:cNvPicPr>
            <a:picLocks noChangeAspect="1"/>
          </p:cNvPicPr>
          <p:nvPr/>
        </p:nvPicPr>
        <p:blipFill>
          <a:blip r:embed="rId2"/>
          <a:stretch>
            <a:fillRect/>
          </a:stretch>
        </p:blipFill>
        <p:spPr>
          <a:xfrm>
            <a:off x="616039" y="133078"/>
            <a:ext cx="8431916" cy="6333036"/>
          </a:xfrm>
          <a:prstGeom prst="rect">
            <a:avLst/>
          </a:prstGeom>
        </p:spPr>
      </p:pic>
    </p:spTree>
    <p:extLst>
      <p:ext uri="{BB962C8B-B14F-4D97-AF65-F5344CB8AC3E}">
        <p14:creationId xmlns:p14="http://schemas.microsoft.com/office/powerpoint/2010/main" val="6418000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CE3237-9546-4725-87BF-A388048A3E40}"/>
              </a:ext>
            </a:extLst>
          </p:cNvPr>
          <p:cNvPicPr>
            <a:picLocks noChangeAspect="1"/>
          </p:cNvPicPr>
          <p:nvPr/>
        </p:nvPicPr>
        <p:blipFill>
          <a:blip r:embed="rId2"/>
          <a:stretch>
            <a:fillRect/>
          </a:stretch>
        </p:blipFill>
        <p:spPr>
          <a:xfrm>
            <a:off x="219800" y="228463"/>
            <a:ext cx="9157687" cy="5924143"/>
          </a:xfrm>
          <a:prstGeom prst="rect">
            <a:avLst/>
          </a:prstGeom>
        </p:spPr>
      </p:pic>
    </p:spTree>
    <p:extLst>
      <p:ext uri="{BB962C8B-B14F-4D97-AF65-F5344CB8AC3E}">
        <p14:creationId xmlns:p14="http://schemas.microsoft.com/office/powerpoint/2010/main" val="267038926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73BB6F-3132-40D6-8EAE-AB323DC77CA8}"/>
              </a:ext>
            </a:extLst>
          </p:cNvPr>
          <p:cNvPicPr>
            <a:picLocks noChangeAspect="1"/>
          </p:cNvPicPr>
          <p:nvPr/>
        </p:nvPicPr>
        <p:blipFill>
          <a:blip r:embed="rId2"/>
          <a:stretch>
            <a:fillRect/>
          </a:stretch>
        </p:blipFill>
        <p:spPr>
          <a:xfrm>
            <a:off x="236265" y="219075"/>
            <a:ext cx="11010900" cy="3209925"/>
          </a:xfrm>
          <a:prstGeom prst="rect">
            <a:avLst/>
          </a:prstGeom>
        </p:spPr>
      </p:pic>
      <p:sp>
        <p:nvSpPr>
          <p:cNvPr id="3" name="TextBox 2">
            <a:extLst>
              <a:ext uri="{FF2B5EF4-FFF2-40B4-BE49-F238E27FC236}">
                <a16:creationId xmlns:a16="http://schemas.microsoft.com/office/drawing/2014/main" id="{91101BF3-D539-41AA-9987-A85F4A0CE177}"/>
              </a:ext>
            </a:extLst>
          </p:cNvPr>
          <p:cNvSpPr txBox="1"/>
          <p:nvPr/>
        </p:nvSpPr>
        <p:spPr>
          <a:xfrm>
            <a:off x="1005840" y="4767943"/>
            <a:ext cx="546470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need to enable CORS</a:t>
            </a:r>
          </a:p>
        </p:txBody>
      </p:sp>
    </p:spTree>
    <p:extLst>
      <p:ext uri="{BB962C8B-B14F-4D97-AF65-F5344CB8AC3E}">
        <p14:creationId xmlns:p14="http://schemas.microsoft.com/office/powerpoint/2010/main" val="32045914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0FE873-F45B-4C1E-A5AE-39BF03567F16}"/>
              </a:ext>
            </a:extLst>
          </p:cNvPr>
          <p:cNvPicPr>
            <a:picLocks noChangeAspect="1"/>
          </p:cNvPicPr>
          <p:nvPr/>
        </p:nvPicPr>
        <p:blipFill>
          <a:blip r:embed="rId2"/>
          <a:stretch>
            <a:fillRect/>
          </a:stretch>
        </p:blipFill>
        <p:spPr>
          <a:xfrm>
            <a:off x="536030" y="286158"/>
            <a:ext cx="6962775" cy="5972175"/>
          </a:xfrm>
          <a:prstGeom prst="rect">
            <a:avLst/>
          </a:prstGeom>
        </p:spPr>
      </p:pic>
      <p:sp>
        <p:nvSpPr>
          <p:cNvPr id="3" name="TextBox 2">
            <a:extLst>
              <a:ext uri="{FF2B5EF4-FFF2-40B4-BE49-F238E27FC236}">
                <a16:creationId xmlns:a16="http://schemas.microsoft.com/office/drawing/2014/main" id="{E673AE97-1123-4C06-A4E9-227D79F760B8}"/>
              </a:ext>
            </a:extLst>
          </p:cNvPr>
          <p:cNvSpPr txBox="1"/>
          <p:nvPr/>
        </p:nvSpPr>
        <p:spPr>
          <a:xfrm>
            <a:off x="7903029" y="1593669"/>
            <a:ext cx="2971967"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this code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webapi</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project</a:t>
            </a:r>
          </a:p>
        </p:txBody>
      </p:sp>
    </p:spTree>
    <p:extLst>
      <p:ext uri="{BB962C8B-B14F-4D97-AF65-F5344CB8AC3E}">
        <p14:creationId xmlns:p14="http://schemas.microsoft.com/office/powerpoint/2010/main" val="38109995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BA1F55-5EB6-4CC8-A031-27131967134B}"/>
              </a:ext>
            </a:extLst>
          </p:cNvPr>
          <p:cNvPicPr>
            <a:picLocks noChangeAspect="1"/>
          </p:cNvPicPr>
          <p:nvPr/>
        </p:nvPicPr>
        <p:blipFill>
          <a:blip r:embed="rId2"/>
          <a:stretch>
            <a:fillRect/>
          </a:stretch>
        </p:blipFill>
        <p:spPr>
          <a:xfrm>
            <a:off x="368390" y="480060"/>
            <a:ext cx="10198418" cy="2948940"/>
          </a:xfrm>
          <a:prstGeom prst="rect">
            <a:avLst/>
          </a:prstGeom>
        </p:spPr>
      </p:pic>
    </p:spTree>
    <p:extLst>
      <p:ext uri="{BB962C8B-B14F-4D97-AF65-F5344CB8AC3E}">
        <p14:creationId xmlns:p14="http://schemas.microsoft.com/office/powerpoint/2010/main" val="10570987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82636F-52B5-4F7D-A8FD-F4A84AB7C866}"/>
              </a:ext>
            </a:extLst>
          </p:cNvPr>
          <p:cNvPicPr>
            <a:picLocks noChangeAspect="1"/>
          </p:cNvPicPr>
          <p:nvPr/>
        </p:nvPicPr>
        <p:blipFill>
          <a:blip r:embed="rId2"/>
          <a:stretch>
            <a:fillRect/>
          </a:stretch>
        </p:blipFill>
        <p:spPr>
          <a:xfrm>
            <a:off x="141695" y="542516"/>
            <a:ext cx="11591925" cy="4257675"/>
          </a:xfrm>
          <a:prstGeom prst="rect">
            <a:avLst/>
          </a:prstGeom>
        </p:spPr>
      </p:pic>
    </p:spTree>
    <p:extLst>
      <p:ext uri="{BB962C8B-B14F-4D97-AF65-F5344CB8AC3E}">
        <p14:creationId xmlns:p14="http://schemas.microsoft.com/office/powerpoint/2010/main" val="33623776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14D4A8-8391-416C-B526-364B804F1AFD}"/>
              </a:ext>
            </a:extLst>
          </p:cNvPr>
          <p:cNvPicPr>
            <a:picLocks noChangeAspect="1"/>
          </p:cNvPicPr>
          <p:nvPr/>
        </p:nvPicPr>
        <p:blipFill>
          <a:blip r:embed="rId2"/>
          <a:stretch>
            <a:fillRect/>
          </a:stretch>
        </p:blipFill>
        <p:spPr>
          <a:xfrm>
            <a:off x="560386" y="125321"/>
            <a:ext cx="8644787" cy="6366919"/>
          </a:xfrm>
          <a:prstGeom prst="rect">
            <a:avLst/>
          </a:prstGeom>
        </p:spPr>
      </p:pic>
    </p:spTree>
    <p:extLst>
      <p:ext uri="{BB962C8B-B14F-4D97-AF65-F5344CB8AC3E}">
        <p14:creationId xmlns:p14="http://schemas.microsoft.com/office/powerpoint/2010/main" val="215679731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718448-3830-48DC-89E6-E0D13A51FE1D}"/>
              </a:ext>
            </a:extLst>
          </p:cNvPr>
          <p:cNvPicPr>
            <a:picLocks noChangeAspect="1"/>
          </p:cNvPicPr>
          <p:nvPr/>
        </p:nvPicPr>
        <p:blipFill>
          <a:blip r:embed="rId2"/>
          <a:stretch>
            <a:fillRect/>
          </a:stretch>
        </p:blipFill>
        <p:spPr>
          <a:xfrm>
            <a:off x="367438" y="302895"/>
            <a:ext cx="8348990" cy="5627642"/>
          </a:xfrm>
          <a:prstGeom prst="rect">
            <a:avLst/>
          </a:prstGeom>
        </p:spPr>
      </p:pic>
    </p:spTree>
    <p:extLst>
      <p:ext uri="{BB962C8B-B14F-4D97-AF65-F5344CB8AC3E}">
        <p14:creationId xmlns:p14="http://schemas.microsoft.com/office/powerpoint/2010/main" val="23854303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6C00BC-1421-4168-AC9E-62D5C976D7D3}"/>
              </a:ext>
            </a:extLst>
          </p:cNvPr>
          <p:cNvPicPr>
            <a:picLocks noChangeAspect="1"/>
          </p:cNvPicPr>
          <p:nvPr/>
        </p:nvPicPr>
        <p:blipFill>
          <a:blip r:embed="rId2"/>
          <a:stretch>
            <a:fillRect/>
          </a:stretch>
        </p:blipFill>
        <p:spPr>
          <a:xfrm>
            <a:off x="284162" y="1514475"/>
            <a:ext cx="11620500" cy="3829050"/>
          </a:xfrm>
          <a:prstGeom prst="rect">
            <a:avLst/>
          </a:prstGeom>
        </p:spPr>
      </p:pic>
      <p:sp>
        <p:nvSpPr>
          <p:cNvPr id="3" name="TextBox 2">
            <a:extLst>
              <a:ext uri="{FF2B5EF4-FFF2-40B4-BE49-F238E27FC236}">
                <a16:creationId xmlns:a16="http://schemas.microsoft.com/office/drawing/2014/main" id="{089A83C8-D312-4C21-A429-C73612C38035}"/>
              </a:ext>
            </a:extLst>
          </p:cNvPr>
          <p:cNvSpPr txBox="1"/>
          <p:nvPr/>
        </p:nvSpPr>
        <p:spPr>
          <a:xfrm>
            <a:off x="966651" y="796834"/>
            <a:ext cx="2566408" cy="615553"/>
          </a:xfrm>
          <a:prstGeom prst="rect">
            <a:avLst/>
          </a:prstGeom>
          <a:noFill/>
        </p:spPr>
        <p:txBody>
          <a:bodyPr wrap="none" lIns="0" tIns="0" rIns="0" bIns="0" rtlCol="0">
            <a:spAutoFit/>
          </a:bodyPr>
          <a:lstStyle/>
          <a:p>
            <a:r>
              <a:rPr lang="en-IN" sz="4000">
                <a:gradFill>
                  <a:gsLst>
                    <a:gs pos="0">
                      <a:schemeClr val="tx1">
                        <a:lumMod val="75000"/>
                        <a:lumOff val="25000"/>
                      </a:schemeClr>
                    </a:gs>
                    <a:gs pos="80000">
                      <a:schemeClr val="tx1">
                        <a:lumMod val="65000"/>
                        <a:lumOff val="35000"/>
                      </a:schemeClr>
                    </a:gs>
                  </a:gsLst>
                  <a:lin ang="16200000" scaled="0"/>
                </a:gradFill>
                <a:latin typeface="Segoe UI Light" pitchFamily="34" charset="0"/>
              </a:rPr>
              <a:t>Still working</a:t>
            </a:r>
            <a:endPar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08471817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F3AB-0855-4530-8986-93A84BC8A300}"/>
              </a:ext>
            </a:extLst>
          </p:cNvPr>
          <p:cNvSpPr txBox="1"/>
          <p:nvPr/>
        </p:nvSpPr>
        <p:spPr>
          <a:xfrm>
            <a:off x="1123406" y="744583"/>
            <a:ext cx="10331546" cy="1846659"/>
          </a:xfrm>
          <a:prstGeom prst="rect">
            <a:avLst/>
          </a:prstGeom>
          <a:noFill/>
        </p:spPr>
        <p:txBody>
          <a:bodyPr wrap="none" lIns="0" tIns="0" rIns="0" bIns="0" rtlCol="0">
            <a:spAutoFit/>
          </a:bodyPr>
          <a:lstStyle/>
          <a:p>
            <a:r>
              <a:rPr lang="en-IN" sz="4000" dirty="0">
                <a:solidFill>
                  <a:srgbClr val="FF0000"/>
                </a:solidFill>
                <a:latin typeface="Segoe UI Light" pitchFamily="34" charset="0"/>
              </a:rPr>
              <a:t>Now I want to create a </a:t>
            </a:r>
            <a:r>
              <a:rPr lang="en-IN" sz="4000" dirty="0" err="1">
                <a:solidFill>
                  <a:srgbClr val="FF0000"/>
                </a:solidFill>
                <a:latin typeface="Segoe UI Light" pitchFamily="34" charset="0"/>
              </a:rPr>
              <a:t>StudentRepository</a:t>
            </a:r>
            <a:r>
              <a:rPr lang="en-IN" sz="4000" dirty="0">
                <a:solidFill>
                  <a:srgbClr val="FF0000"/>
                </a:solidFill>
                <a:latin typeface="Segoe UI Light" pitchFamily="34" charset="0"/>
              </a:rPr>
              <a:t> called</a:t>
            </a:r>
          </a:p>
          <a:p>
            <a:r>
              <a:rPr lang="en-IN" sz="4000" dirty="0" err="1">
                <a:solidFill>
                  <a:srgbClr val="FF0000"/>
                </a:solidFill>
                <a:latin typeface="Segoe UI Light" pitchFamily="34" charset="0"/>
              </a:rPr>
              <a:t>StudentService</a:t>
            </a:r>
            <a:r>
              <a:rPr lang="en-IN" sz="4000" dirty="0">
                <a:solidFill>
                  <a:srgbClr val="FF0000"/>
                </a:solidFill>
                <a:latin typeface="Segoe UI Light" pitchFamily="34" charset="0"/>
              </a:rPr>
              <a:t> which will be connecting </a:t>
            </a:r>
          </a:p>
          <a:p>
            <a:r>
              <a:rPr lang="en-IN" sz="4000" dirty="0">
                <a:solidFill>
                  <a:srgbClr val="FF0000"/>
                </a:solidFill>
                <a:latin typeface="Segoe UI Light" pitchFamily="34" charset="0"/>
              </a:rPr>
              <a:t>my controller With Model through DI</a:t>
            </a:r>
          </a:p>
        </p:txBody>
      </p:sp>
    </p:spTree>
    <p:extLst>
      <p:ext uri="{BB962C8B-B14F-4D97-AF65-F5344CB8AC3E}">
        <p14:creationId xmlns:p14="http://schemas.microsoft.com/office/powerpoint/2010/main" val="61635270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867E54-0353-4B9E-AE63-CB5F6AE7B780}"/>
              </a:ext>
            </a:extLst>
          </p:cNvPr>
          <p:cNvPicPr>
            <a:picLocks noChangeAspect="1"/>
          </p:cNvPicPr>
          <p:nvPr/>
        </p:nvPicPr>
        <p:blipFill>
          <a:blip r:embed="rId2"/>
          <a:stretch>
            <a:fillRect/>
          </a:stretch>
        </p:blipFill>
        <p:spPr>
          <a:xfrm>
            <a:off x="331787" y="188867"/>
            <a:ext cx="9567984" cy="6434002"/>
          </a:xfrm>
          <a:prstGeom prst="rect">
            <a:avLst/>
          </a:prstGeom>
        </p:spPr>
      </p:pic>
    </p:spTree>
    <p:extLst>
      <p:ext uri="{BB962C8B-B14F-4D97-AF65-F5344CB8AC3E}">
        <p14:creationId xmlns:p14="http://schemas.microsoft.com/office/powerpoint/2010/main" val="100821574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0217AB-A390-4EA7-A89A-DE5F43FE21F4}"/>
              </a:ext>
            </a:extLst>
          </p:cNvPr>
          <p:cNvPicPr>
            <a:picLocks noChangeAspect="1"/>
          </p:cNvPicPr>
          <p:nvPr/>
        </p:nvPicPr>
        <p:blipFill rotWithShape="1">
          <a:blip r:embed="rId2"/>
          <a:srcRect l="5359" t="10256" r="52845" b="40183"/>
          <a:stretch/>
        </p:blipFill>
        <p:spPr>
          <a:xfrm>
            <a:off x="300446" y="313508"/>
            <a:ext cx="7896497" cy="5264332"/>
          </a:xfrm>
          <a:prstGeom prst="rect">
            <a:avLst/>
          </a:prstGeom>
        </p:spPr>
      </p:pic>
    </p:spTree>
    <p:extLst>
      <p:ext uri="{BB962C8B-B14F-4D97-AF65-F5344CB8AC3E}">
        <p14:creationId xmlns:p14="http://schemas.microsoft.com/office/powerpoint/2010/main" val="97103775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907506-D61E-4E0E-92C5-4DA22ED0F777}"/>
              </a:ext>
            </a:extLst>
          </p:cNvPr>
          <p:cNvPicPr>
            <a:picLocks noChangeAspect="1"/>
          </p:cNvPicPr>
          <p:nvPr/>
        </p:nvPicPr>
        <p:blipFill>
          <a:blip r:embed="rId2"/>
          <a:stretch>
            <a:fillRect/>
          </a:stretch>
        </p:blipFill>
        <p:spPr>
          <a:xfrm>
            <a:off x="479696" y="209686"/>
            <a:ext cx="6448425" cy="3590925"/>
          </a:xfrm>
          <a:prstGeom prst="rect">
            <a:avLst/>
          </a:prstGeom>
        </p:spPr>
      </p:pic>
      <p:pic>
        <p:nvPicPr>
          <p:cNvPr id="3" name="Picture 2">
            <a:extLst>
              <a:ext uri="{FF2B5EF4-FFF2-40B4-BE49-F238E27FC236}">
                <a16:creationId xmlns:a16="http://schemas.microsoft.com/office/drawing/2014/main" id="{FCA7348B-093C-4157-AB90-945EC99D3FF1}"/>
              </a:ext>
            </a:extLst>
          </p:cNvPr>
          <p:cNvPicPr>
            <a:picLocks noChangeAspect="1"/>
          </p:cNvPicPr>
          <p:nvPr/>
        </p:nvPicPr>
        <p:blipFill>
          <a:blip r:embed="rId3"/>
          <a:stretch>
            <a:fillRect/>
          </a:stretch>
        </p:blipFill>
        <p:spPr>
          <a:xfrm>
            <a:off x="4852487" y="3429000"/>
            <a:ext cx="6219825" cy="3162300"/>
          </a:xfrm>
          <a:prstGeom prst="rect">
            <a:avLst/>
          </a:prstGeom>
        </p:spPr>
      </p:pic>
    </p:spTree>
    <p:extLst>
      <p:ext uri="{BB962C8B-B14F-4D97-AF65-F5344CB8AC3E}">
        <p14:creationId xmlns:p14="http://schemas.microsoft.com/office/powerpoint/2010/main" val="225834343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20DDAA-93BF-42CD-A76B-2FCD96871B54}"/>
              </a:ext>
            </a:extLst>
          </p:cNvPr>
          <p:cNvPicPr>
            <a:picLocks noChangeAspect="1"/>
          </p:cNvPicPr>
          <p:nvPr/>
        </p:nvPicPr>
        <p:blipFill>
          <a:blip r:embed="rId2"/>
          <a:stretch>
            <a:fillRect/>
          </a:stretch>
        </p:blipFill>
        <p:spPr>
          <a:xfrm>
            <a:off x="399686" y="322897"/>
            <a:ext cx="9726360" cy="4706303"/>
          </a:xfrm>
          <a:prstGeom prst="rect">
            <a:avLst/>
          </a:prstGeom>
        </p:spPr>
      </p:pic>
    </p:spTree>
    <p:extLst>
      <p:ext uri="{BB962C8B-B14F-4D97-AF65-F5344CB8AC3E}">
        <p14:creationId xmlns:p14="http://schemas.microsoft.com/office/powerpoint/2010/main" val="33090306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A281D2-CE55-4ED3-B53A-EA3D395F388E}"/>
              </a:ext>
            </a:extLst>
          </p:cNvPr>
          <p:cNvPicPr>
            <a:picLocks noChangeAspect="1"/>
          </p:cNvPicPr>
          <p:nvPr/>
        </p:nvPicPr>
        <p:blipFill>
          <a:blip r:embed="rId2"/>
          <a:stretch>
            <a:fillRect/>
          </a:stretch>
        </p:blipFill>
        <p:spPr>
          <a:xfrm>
            <a:off x="602024" y="189683"/>
            <a:ext cx="8327547" cy="5975986"/>
          </a:xfrm>
          <a:prstGeom prst="rect">
            <a:avLst/>
          </a:prstGeom>
        </p:spPr>
      </p:pic>
    </p:spTree>
    <p:extLst>
      <p:ext uri="{BB962C8B-B14F-4D97-AF65-F5344CB8AC3E}">
        <p14:creationId xmlns:p14="http://schemas.microsoft.com/office/powerpoint/2010/main" val="8375957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241EF1-0D2E-423B-B166-8B7972625106}"/>
              </a:ext>
            </a:extLst>
          </p:cNvPr>
          <p:cNvPicPr>
            <a:picLocks noChangeAspect="1"/>
          </p:cNvPicPr>
          <p:nvPr/>
        </p:nvPicPr>
        <p:blipFill>
          <a:blip r:embed="rId2"/>
          <a:stretch>
            <a:fillRect/>
          </a:stretch>
        </p:blipFill>
        <p:spPr>
          <a:xfrm>
            <a:off x="887366" y="0"/>
            <a:ext cx="8010525" cy="6210300"/>
          </a:xfrm>
          <a:prstGeom prst="rect">
            <a:avLst/>
          </a:prstGeom>
        </p:spPr>
      </p:pic>
    </p:spTree>
    <p:extLst>
      <p:ext uri="{BB962C8B-B14F-4D97-AF65-F5344CB8AC3E}">
        <p14:creationId xmlns:p14="http://schemas.microsoft.com/office/powerpoint/2010/main" val="260851934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E229D8-A7F8-48EA-AF8E-DDFDFFFAC845}"/>
              </a:ext>
            </a:extLst>
          </p:cNvPr>
          <p:cNvPicPr>
            <a:picLocks noChangeAspect="1"/>
          </p:cNvPicPr>
          <p:nvPr/>
        </p:nvPicPr>
        <p:blipFill>
          <a:blip r:embed="rId2"/>
          <a:stretch>
            <a:fillRect/>
          </a:stretch>
        </p:blipFill>
        <p:spPr>
          <a:xfrm>
            <a:off x="884373" y="174443"/>
            <a:ext cx="8455570" cy="6508007"/>
          </a:xfrm>
          <a:prstGeom prst="rect">
            <a:avLst/>
          </a:prstGeom>
        </p:spPr>
      </p:pic>
    </p:spTree>
    <p:extLst>
      <p:ext uri="{BB962C8B-B14F-4D97-AF65-F5344CB8AC3E}">
        <p14:creationId xmlns:p14="http://schemas.microsoft.com/office/powerpoint/2010/main" val="420537644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F0294A-EF43-4B10-9AF4-3E5B02595FEA}"/>
              </a:ext>
            </a:extLst>
          </p:cNvPr>
          <p:cNvPicPr>
            <a:picLocks noChangeAspect="1"/>
          </p:cNvPicPr>
          <p:nvPr/>
        </p:nvPicPr>
        <p:blipFill>
          <a:blip r:embed="rId2"/>
          <a:stretch>
            <a:fillRect/>
          </a:stretch>
        </p:blipFill>
        <p:spPr>
          <a:xfrm>
            <a:off x="293959" y="186146"/>
            <a:ext cx="4857096" cy="4085408"/>
          </a:xfrm>
          <a:prstGeom prst="rect">
            <a:avLst/>
          </a:prstGeom>
        </p:spPr>
      </p:pic>
      <p:pic>
        <p:nvPicPr>
          <p:cNvPr id="3" name="Picture 2">
            <a:extLst>
              <a:ext uri="{FF2B5EF4-FFF2-40B4-BE49-F238E27FC236}">
                <a16:creationId xmlns:a16="http://schemas.microsoft.com/office/drawing/2014/main" id="{D1A9100C-162F-4D3C-80A4-36969C7DDB4C}"/>
              </a:ext>
            </a:extLst>
          </p:cNvPr>
          <p:cNvPicPr>
            <a:picLocks noChangeAspect="1"/>
          </p:cNvPicPr>
          <p:nvPr/>
        </p:nvPicPr>
        <p:blipFill>
          <a:blip r:embed="rId3"/>
          <a:stretch>
            <a:fillRect/>
          </a:stretch>
        </p:blipFill>
        <p:spPr>
          <a:xfrm>
            <a:off x="4589190" y="2387509"/>
            <a:ext cx="6702258" cy="3768090"/>
          </a:xfrm>
          <a:prstGeom prst="rect">
            <a:avLst/>
          </a:prstGeom>
        </p:spPr>
      </p:pic>
    </p:spTree>
    <p:extLst>
      <p:ext uri="{BB962C8B-B14F-4D97-AF65-F5344CB8AC3E}">
        <p14:creationId xmlns:p14="http://schemas.microsoft.com/office/powerpoint/2010/main" val="109003332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F3AB-0855-4530-8986-93A84BC8A300}"/>
              </a:ext>
            </a:extLst>
          </p:cNvPr>
          <p:cNvSpPr txBox="1"/>
          <p:nvPr/>
        </p:nvSpPr>
        <p:spPr>
          <a:xfrm>
            <a:off x="1123406" y="744583"/>
            <a:ext cx="970701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Let’s Try X-unit testing in this application</a:t>
            </a:r>
          </a:p>
        </p:txBody>
      </p:sp>
    </p:spTree>
    <p:extLst>
      <p:ext uri="{BB962C8B-B14F-4D97-AF65-F5344CB8AC3E}">
        <p14:creationId xmlns:p14="http://schemas.microsoft.com/office/powerpoint/2010/main" val="36085226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412743-DA95-48B9-9FDC-E8CFE0225318}"/>
              </a:ext>
            </a:extLst>
          </p:cNvPr>
          <p:cNvPicPr>
            <a:picLocks noChangeAspect="1"/>
          </p:cNvPicPr>
          <p:nvPr/>
        </p:nvPicPr>
        <p:blipFill>
          <a:blip r:embed="rId2"/>
          <a:stretch>
            <a:fillRect/>
          </a:stretch>
        </p:blipFill>
        <p:spPr>
          <a:xfrm>
            <a:off x="124550" y="132125"/>
            <a:ext cx="10902879" cy="6725875"/>
          </a:xfrm>
          <a:prstGeom prst="rect">
            <a:avLst/>
          </a:prstGeom>
        </p:spPr>
      </p:pic>
    </p:spTree>
    <p:extLst>
      <p:ext uri="{BB962C8B-B14F-4D97-AF65-F5344CB8AC3E}">
        <p14:creationId xmlns:p14="http://schemas.microsoft.com/office/powerpoint/2010/main" val="33776755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904027-D59D-4E34-AE64-CEB3A3CAD4F8}"/>
              </a:ext>
            </a:extLst>
          </p:cNvPr>
          <p:cNvPicPr>
            <a:picLocks noChangeAspect="1"/>
          </p:cNvPicPr>
          <p:nvPr/>
        </p:nvPicPr>
        <p:blipFill>
          <a:blip r:embed="rId2"/>
          <a:stretch>
            <a:fillRect/>
          </a:stretch>
        </p:blipFill>
        <p:spPr>
          <a:xfrm>
            <a:off x="441324" y="196078"/>
            <a:ext cx="5205837" cy="5238071"/>
          </a:xfrm>
          <a:prstGeom prst="rect">
            <a:avLst/>
          </a:prstGeom>
        </p:spPr>
      </p:pic>
    </p:spTree>
    <p:extLst>
      <p:ext uri="{BB962C8B-B14F-4D97-AF65-F5344CB8AC3E}">
        <p14:creationId xmlns:p14="http://schemas.microsoft.com/office/powerpoint/2010/main" val="8241452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7F25F1-B829-4434-9699-E7829BEECCBA}"/>
              </a:ext>
            </a:extLst>
          </p:cNvPr>
          <p:cNvPicPr>
            <a:picLocks noChangeAspect="1"/>
          </p:cNvPicPr>
          <p:nvPr/>
        </p:nvPicPr>
        <p:blipFill>
          <a:blip r:embed="rId2"/>
          <a:stretch>
            <a:fillRect/>
          </a:stretch>
        </p:blipFill>
        <p:spPr>
          <a:xfrm>
            <a:off x="453979" y="166687"/>
            <a:ext cx="10896366" cy="5763850"/>
          </a:xfrm>
          <a:prstGeom prst="rect">
            <a:avLst/>
          </a:prstGeom>
        </p:spPr>
      </p:pic>
    </p:spTree>
    <p:extLst>
      <p:ext uri="{BB962C8B-B14F-4D97-AF65-F5344CB8AC3E}">
        <p14:creationId xmlns:p14="http://schemas.microsoft.com/office/powerpoint/2010/main" val="170839771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E1563-AABB-4E5E-8E50-AF3D9478B4D6}"/>
              </a:ext>
            </a:extLst>
          </p:cNvPr>
          <p:cNvPicPr>
            <a:picLocks noChangeAspect="1"/>
          </p:cNvPicPr>
          <p:nvPr/>
        </p:nvPicPr>
        <p:blipFill>
          <a:blip r:embed="rId2"/>
          <a:stretch>
            <a:fillRect/>
          </a:stretch>
        </p:blipFill>
        <p:spPr>
          <a:xfrm>
            <a:off x="173808" y="142875"/>
            <a:ext cx="11840166" cy="4416062"/>
          </a:xfrm>
          <a:prstGeom prst="rect">
            <a:avLst/>
          </a:prstGeom>
        </p:spPr>
      </p:pic>
    </p:spTree>
    <p:extLst>
      <p:ext uri="{BB962C8B-B14F-4D97-AF65-F5344CB8AC3E}">
        <p14:creationId xmlns:p14="http://schemas.microsoft.com/office/powerpoint/2010/main" val="313179197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26536-D3FC-4E43-9A5F-595965267D38}"/>
              </a:ext>
            </a:extLst>
          </p:cNvPr>
          <p:cNvSpPr/>
          <p:nvPr/>
        </p:nvSpPr>
        <p:spPr>
          <a:xfrm>
            <a:off x="330926" y="351919"/>
            <a:ext cx="11517085" cy="3416320"/>
          </a:xfrm>
          <a:prstGeom prst="rect">
            <a:avLst/>
          </a:prstGeom>
        </p:spPr>
        <p:txBody>
          <a:bodyPr wrap="square">
            <a:spAutoFit/>
          </a:bodyPr>
          <a:lstStyle/>
          <a:p>
            <a:pPr fontAlgn="base"/>
            <a:r>
              <a:rPr lang="en-US" sz="2400" dirty="0">
                <a:solidFill>
                  <a:srgbClr val="000000"/>
                </a:solidFill>
                <a:latin typeface="Open Sans"/>
              </a:rPr>
              <a:t>When writing unit tests it is usually the practice to follow the AAA principle (Arrange, Act and Assert):</a:t>
            </a:r>
          </a:p>
          <a:p>
            <a:pPr fontAlgn="base"/>
            <a:endParaRPr lang="en-US" sz="2400" dirty="0">
              <a:solidFill>
                <a:srgbClr val="000000"/>
              </a:solidFill>
              <a:latin typeface="Open Sans"/>
            </a:endParaRPr>
          </a:p>
          <a:p>
            <a:pPr fontAlgn="base"/>
            <a:r>
              <a:rPr lang="en-US" sz="2400" b="1" dirty="0">
                <a:solidFill>
                  <a:srgbClr val="FF0000"/>
                </a:solidFill>
                <a:latin typeface="inherit"/>
              </a:rPr>
              <a:t>Arrange</a:t>
            </a:r>
            <a:r>
              <a:rPr lang="en-US" sz="2400" dirty="0">
                <a:solidFill>
                  <a:srgbClr val="000000"/>
                </a:solidFill>
                <a:latin typeface="Open Sans"/>
              </a:rPr>
              <a:t> – this is where you would typically prepare everything for the test, in other words, prepare the scene for testing (creating the objects and setting them up as necessary)</a:t>
            </a:r>
          </a:p>
          <a:p>
            <a:pPr fontAlgn="base"/>
            <a:r>
              <a:rPr lang="en-US" sz="2400" b="1" dirty="0">
                <a:solidFill>
                  <a:srgbClr val="FF0000"/>
                </a:solidFill>
                <a:latin typeface="inherit"/>
              </a:rPr>
              <a:t>Act</a:t>
            </a:r>
            <a:r>
              <a:rPr lang="en-US" sz="2400" dirty="0">
                <a:solidFill>
                  <a:srgbClr val="000000"/>
                </a:solidFill>
                <a:latin typeface="Open Sans"/>
              </a:rPr>
              <a:t> – this is where the method we are testing is executed</a:t>
            </a:r>
          </a:p>
          <a:p>
            <a:pPr fontAlgn="base"/>
            <a:r>
              <a:rPr lang="en-US" sz="2400" b="1" dirty="0">
                <a:solidFill>
                  <a:srgbClr val="FF0000"/>
                </a:solidFill>
                <a:latin typeface="inherit"/>
              </a:rPr>
              <a:t>Assert</a:t>
            </a:r>
            <a:r>
              <a:rPr lang="en-US" sz="2400" dirty="0">
                <a:solidFill>
                  <a:srgbClr val="000000"/>
                </a:solidFill>
                <a:latin typeface="Open Sans"/>
              </a:rPr>
              <a:t> – this is the final part of the test where we compare what we expect to happen with the actual result of the test method execution</a:t>
            </a:r>
          </a:p>
        </p:txBody>
      </p:sp>
    </p:spTree>
    <p:extLst>
      <p:ext uri="{BB962C8B-B14F-4D97-AF65-F5344CB8AC3E}">
        <p14:creationId xmlns:p14="http://schemas.microsoft.com/office/powerpoint/2010/main" val="23945656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4EF80E-AA12-4F5A-995D-0650E55E94A0}"/>
              </a:ext>
            </a:extLst>
          </p:cNvPr>
          <p:cNvPicPr>
            <a:picLocks noChangeAspect="1"/>
          </p:cNvPicPr>
          <p:nvPr/>
        </p:nvPicPr>
        <p:blipFill>
          <a:blip r:embed="rId2"/>
          <a:stretch>
            <a:fillRect/>
          </a:stretch>
        </p:blipFill>
        <p:spPr>
          <a:xfrm>
            <a:off x="531675" y="198935"/>
            <a:ext cx="10514672" cy="5052333"/>
          </a:xfrm>
          <a:prstGeom prst="rect">
            <a:avLst/>
          </a:prstGeom>
        </p:spPr>
      </p:pic>
    </p:spTree>
    <p:extLst>
      <p:ext uri="{BB962C8B-B14F-4D97-AF65-F5344CB8AC3E}">
        <p14:creationId xmlns:p14="http://schemas.microsoft.com/office/powerpoint/2010/main" val="338870747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7D4564-44C1-4110-9B2F-8868C291F552}"/>
              </a:ext>
            </a:extLst>
          </p:cNvPr>
          <p:cNvPicPr>
            <a:picLocks noChangeAspect="1"/>
          </p:cNvPicPr>
          <p:nvPr/>
        </p:nvPicPr>
        <p:blipFill>
          <a:blip r:embed="rId2"/>
          <a:stretch>
            <a:fillRect/>
          </a:stretch>
        </p:blipFill>
        <p:spPr>
          <a:xfrm>
            <a:off x="337637" y="240574"/>
            <a:ext cx="8208128" cy="4814752"/>
          </a:xfrm>
          <a:prstGeom prst="rect">
            <a:avLst/>
          </a:prstGeom>
        </p:spPr>
      </p:pic>
    </p:spTree>
    <p:extLst>
      <p:ext uri="{BB962C8B-B14F-4D97-AF65-F5344CB8AC3E}">
        <p14:creationId xmlns:p14="http://schemas.microsoft.com/office/powerpoint/2010/main" val="4165156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E2CEEE-9A18-49A6-A909-1AD35B6E3C7D}"/>
              </a:ext>
            </a:extLst>
          </p:cNvPr>
          <p:cNvPicPr>
            <a:picLocks noChangeAspect="1"/>
          </p:cNvPicPr>
          <p:nvPr/>
        </p:nvPicPr>
        <p:blipFill>
          <a:blip r:embed="rId2"/>
          <a:stretch>
            <a:fillRect/>
          </a:stretch>
        </p:blipFill>
        <p:spPr>
          <a:xfrm>
            <a:off x="550181" y="305752"/>
            <a:ext cx="6272227" cy="5141459"/>
          </a:xfrm>
          <a:prstGeom prst="rect">
            <a:avLst/>
          </a:prstGeom>
        </p:spPr>
      </p:pic>
    </p:spTree>
    <p:extLst>
      <p:ext uri="{BB962C8B-B14F-4D97-AF65-F5344CB8AC3E}">
        <p14:creationId xmlns:p14="http://schemas.microsoft.com/office/powerpoint/2010/main" val="46651811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474372-A948-4A59-A817-8E8A68D9E17A}"/>
              </a:ext>
            </a:extLst>
          </p:cNvPr>
          <p:cNvPicPr>
            <a:picLocks noChangeAspect="1"/>
          </p:cNvPicPr>
          <p:nvPr/>
        </p:nvPicPr>
        <p:blipFill>
          <a:blip r:embed="rId2"/>
          <a:stretch>
            <a:fillRect/>
          </a:stretch>
        </p:blipFill>
        <p:spPr>
          <a:xfrm>
            <a:off x="226059" y="133893"/>
            <a:ext cx="11152479" cy="4843055"/>
          </a:xfrm>
          <a:prstGeom prst="rect">
            <a:avLst/>
          </a:prstGeom>
        </p:spPr>
      </p:pic>
    </p:spTree>
    <p:extLst>
      <p:ext uri="{BB962C8B-B14F-4D97-AF65-F5344CB8AC3E}">
        <p14:creationId xmlns:p14="http://schemas.microsoft.com/office/powerpoint/2010/main" val="398988456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3A59E-286A-42D0-B1BA-CA3AE07DBCE7}"/>
              </a:ext>
            </a:extLst>
          </p:cNvPr>
          <p:cNvSpPr txBox="1"/>
          <p:nvPr/>
        </p:nvSpPr>
        <p:spPr>
          <a:xfrm>
            <a:off x="979714" y="653143"/>
            <a:ext cx="310931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Run both Tests</a:t>
            </a:r>
          </a:p>
        </p:txBody>
      </p:sp>
    </p:spTree>
    <p:extLst>
      <p:ext uri="{BB962C8B-B14F-4D97-AF65-F5344CB8AC3E}">
        <p14:creationId xmlns:p14="http://schemas.microsoft.com/office/powerpoint/2010/main" val="79203896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1D0F26-5B92-42D4-8A3C-891779476189}"/>
              </a:ext>
            </a:extLst>
          </p:cNvPr>
          <p:cNvPicPr>
            <a:picLocks noChangeAspect="1"/>
          </p:cNvPicPr>
          <p:nvPr/>
        </p:nvPicPr>
        <p:blipFill>
          <a:blip r:embed="rId2"/>
          <a:stretch>
            <a:fillRect/>
          </a:stretch>
        </p:blipFill>
        <p:spPr>
          <a:xfrm>
            <a:off x="349203" y="124369"/>
            <a:ext cx="4327299" cy="6342126"/>
          </a:xfrm>
          <a:prstGeom prst="rect">
            <a:avLst/>
          </a:prstGeom>
        </p:spPr>
      </p:pic>
    </p:spTree>
    <p:extLst>
      <p:ext uri="{BB962C8B-B14F-4D97-AF65-F5344CB8AC3E}">
        <p14:creationId xmlns:p14="http://schemas.microsoft.com/office/powerpoint/2010/main" val="421622306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AC9B81-CCF8-4C2D-8D87-37A8EA61C66A}"/>
              </a:ext>
            </a:extLst>
          </p:cNvPr>
          <p:cNvPicPr>
            <a:picLocks noChangeAspect="1"/>
          </p:cNvPicPr>
          <p:nvPr/>
        </p:nvPicPr>
        <p:blipFill>
          <a:blip r:embed="rId2"/>
          <a:stretch>
            <a:fillRect/>
          </a:stretch>
        </p:blipFill>
        <p:spPr>
          <a:xfrm>
            <a:off x="446223" y="240030"/>
            <a:ext cx="10566899" cy="4514850"/>
          </a:xfrm>
          <a:prstGeom prst="rect">
            <a:avLst/>
          </a:prstGeom>
        </p:spPr>
      </p:pic>
    </p:spTree>
    <p:extLst>
      <p:ext uri="{BB962C8B-B14F-4D97-AF65-F5344CB8AC3E}">
        <p14:creationId xmlns:p14="http://schemas.microsoft.com/office/powerpoint/2010/main" val="3195033462"/>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F9B489-17FC-4848-9049-4D39034D29E4}"/>
              </a:ext>
            </a:extLst>
          </p:cNvPr>
          <p:cNvPicPr>
            <a:picLocks noChangeAspect="1"/>
          </p:cNvPicPr>
          <p:nvPr/>
        </p:nvPicPr>
        <p:blipFill>
          <a:blip r:embed="rId2"/>
          <a:stretch>
            <a:fillRect/>
          </a:stretch>
        </p:blipFill>
        <p:spPr>
          <a:xfrm>
            <a:off x="545419" y="401955"/>
            <a:ext cx="6381784" cy="3477714"/>
          </a:xfrm>
          <a:prstGeom prst="rect">
            <a:avLst/>
          </a:prstGeom>
        </p:spPr>
      </p:pic>
    </p:spTree>
    <p:extLst>
      <p:ext uri="{BB962C8B-B14F-4D97-AF65-F5344CB8AC3E}">
        <p14:creationId xmlns:p14="http://schemas.microsoft.com/office/powerpoint/2010/main" val="2260335544"/>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06A4DC-1E1D-4990-B8F5-25C9C6A0C413}"/>
              </a:ext>
            </a:extLst>
          </p:cNvPr>
          <p:cNvPicPr>
            <a:picLocks noChangeAspect="1"/>
          </p:cNvPicPr>
          <p:nvPr/>
        </p:nvPicPr>
        <p:blipFill>
          <a:blip r:embed="rId2"/>
          <a:stretch>
            <a:fillRect/>
          </a:stretch>
        </p:blipFill>
        <p:spPr>
          <a:xfrm>
            <a:off x="461598" y="283436"/>
            <a:ext cx="8364591" cy="3752987"/>
          </a:xfrm>
          <a:prstGeom prst="rect">
            <a:avLst/>
          </a:prstGeom>
        </p:spPr>
      </p:pic>
    </p:spTree>
    <p:extLst>
      <p:ext uri="{BB962C8B-B14F-4D97-AF65-F5344CB8AC3E}">
        <p14:creationId xmlns:p14="http://schemas.microsoft.com/office/powerpoint/2010/main" val="3549688252"/>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09BAF9-3491-474F-A1D7-FFFC8BD0FC93}"/>
              </a:ext>
            </a:extLst>
          </p:cNvPr>
          <p:cNvPicPr>
            <a:picLocks noChangeAspect="1"/>
          </p:cNvPicPr>
          <p:nvPr/>
        </p:nvPicPr>
        <p:blipFill>
          <a:blip r:embed="rId2"/>
          <a:stretch>
            <a:fillRect/>
          </a:stretch>
        </p:blipFill>
        <p:spPr>
          <a:xfrm>
            <a:off x="301442" y="179069"/>
            <a:ext cx="10651354" cy="5477147"/>
          </a:xfrm>
          <a:prstGeom prst="rect">
            <a:avLst/>
          </a:prstGeom>
        </p:spPr>
      </p:pic>
    </p:spTree>
    <p:extLst>
      <p:ext uri="{BB962C8B-B14F-4D97-AF65-F5344CB8AC3E}">
        <p14:creationId xmlns:p14="http://schemas.microsoft.com/office/powerpoint/2010/main" val="1620657982"/>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FC17A-4834-45C7-86AF-B3B85A7F42D5}"/>
              </a:ext>
            </a:extLst>
          </p:cNvPr>
          <p:cNvPicPr>
            <a:picLocks noChangeAspect="1"/>
          </p:cNvPicPr>
          <p:nvPr/>
        </p:nvPicPr>
        <p:blipFill>
          <a:blip r:embed="rId2"/>
          <a:stretch>
            <a:fillRect/>
          </a:stretch>
        </p:blipFill>
        <p:spPr>
          <a:xfrm>
            <a:off x="410708" y="141787"/>
            <a:ext cx="10981064" cy="6128384"/>
          </a:xfrm>
          <a:prstGeom prst="rect">
            <a:avLst/>
          </a:prstGeom>
        </p:spPr>
      </p:pic>
    </p:spTree>
    <p:extLst>
      <p:ext uri="{BB962C8B-B14F-4D97-AF65-F5344CB8AC3E}">
        <p14:creationId xmlns:p14="http://schemas.microsoft.com/office/powerpoint/2010/main" val="4015325150"/>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6FF98-B430-47B8-A627-90C07ADF65FF}"/>
              </a:ext>
            </a:extLst>
          </p:cNvPr>
          <p:cNvPicPr>
            <a:picLocks noChangeAspect="1"/>
          </p:cNvPicPr>
          <p:nvPr/>
        </p:nvPicPr>
        <p:blipFill>
          <a:blip r:embed="rId2"/>
          <a:stretch>
            <a:fillRect/>
          </a:stretch>
        </p:blipFill>
        <p:spPr>
          <a:xfrm>
            <a:off x="684619" y="227919"/>
            <a:ext cx="5342202" cy="5441361"/>
          </a:xfrm>
          <a:prstGeom prst="rect">
            <a:avLst/>
          </a:prstGeom>
        </p:spPr>
      </p:pic>
    </p:spTree>
    <p:extLst>
      <p:ext uri="{BB962C8B-B14F-4D97-AF65-F5344CB8AC3E}">
        <p14:creationId xmlns:p14="http://schemas.microsoft.com/office/powerpoint/2010/main" val="48918222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0B5727-3EFD-405D-B0F2-486B1EF8B6C5}"/>
              </a:ext>
            </a:extLst>
          </p:cNvPr>
          <p:cNvPicPr>
            <a:picLocks noChangeAspect="1"/>
          </p:cNvPicPr>
          <p:nvPr/>
        </p:nvPicPr>
        <p:blipFill>
          <a:blip r:embed="rId2"/>
          <a:stretch>
            <a:fillRect/>
          </a:stretch>
        </p:blipFill>
        <p:spPr>
          <a:xfrm>
            <a:off x="143464" y="235676"/>
            <a:ext cx="10615872" cy="5825490"/>
          </a:xfrm>
          <a:prstGeom prst="rect">
            <a:avLst/>
          </a:prstGeom>
        </p:spPr>
      </p:pic>
    </p:spTree>
    <p:extLst>
      <p:ext uri="{BB962C8B-B14F-4D97-AF65-F5344CB8AC3E}">
        <p14:creationId xmlns:p14="http://schemas.microsoft.com/office/powerpoint/2010/main" val="37977933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1C5CE7-200C-4515-83A3-303704BEC3FE}"/>
              </a:ext>
            </a:extLst>
          </p:cNvPr>
          <p:cNvPicPr>
            <a:picLocks noChangeAspect="1"/>
          </p:cNvPicPr>
          <p:nvPr/>
        </p:nvPicPr>
        <p:blipFill>
          <a:blip r:embed="rId2"/>
          <a:stretch>
            <a:fillRect/>
          </a:stretch>
        </p:blipFill>
        <p:spPr>
          <a:xfrm>
            <a:off x="437105" y="225198"/>
            <a:ext cx="6439763" cy="6371545"/>
          </a:xfrm>
          <a:prstGeom prst="rect">
            <a:avLst/>
          </a:prstGeom>
        </p:spPr>
      </p:pic>
    </p:spTree>
    <p:extLst>
      <p:ext uri="{BB962C8B-B14F-4D97-AF65-F5344CB8AC3E}">
        <p14:creationId xmlns:p14="http://schemas.microsoft.com/office/powerpoint/2010/main" val="266400888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D716CC-3ACB-47BB-81FA-2127AA334F39}"/>
              </a:ext>
            </a:extLst>
          </p:cNvPr>
          <p:cNvPicPr>
            <a:picLocks noChangeAspect="1"/>
          </p:cNvPicPr>
          <p:nvPr/>
        </p:nvPicPr>
        <p:blipFill>
          <a:blip r:embed="rId2"/>
          <a:stretch>
            <a:fillRect/>
          </a:stretch>
        </p:blipFill>
        <p:spPr>
          <a:xfrm>
            <a:off x="448264" y="149542"/>
            <a:ext cx="6464169" cy="6538641"/>
          </a:xfrm>
          <a:prstGeom prst="rect">
            <a:avLst/>
          </a:prstGeom>
        </p:spPr>
      </p:pic>
    </p:spTree>
    <p:extLst>
      <p:ext uri="{BB962C8B-B14F-4D97-AF65-F5344CB8AC3E}">
        <p14:creationId xmlns:p14="http://schemas.microsoft.com/office/powerpoint/2010/main" val="1134841946"/>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A861E2-2F5D-445F-B983-F9700DB1003C}"/>
              </a:ext>
            </a:extLst>
          </p:cNvPr>
          <p:cNvPicPr>
            <a:picLocks noChangeAspect="1"/>
          </p:cNvPicPr>
          <p:nvPr/>
        </p:nvPicPr>
        <p:blipFill>
          <a:blip r:embed="rId2"/>
          <a:stretch>
            <a:fillRect/>
          </a:stretch>
        </p:blipFill>
        <p:spPr>
          <a:xfrm>
            <a:off x="574266" y="380319"/>
            <a:ext cx="10439400" cy="4791075"/>
          </a:xfrm>
          <a:prstGeom prst="rect">
            <a:avLst/>
          </a:prstGeom>
        </p:spPr>
      </p:pic>
    </p:spTree>
    <p:extLst>
      <p:ext uri="{BB962C8B-B14F-4D97-AF65-F5344CB8AC3E}">
        <p14:creationId xmlns:p14="http://schemas.microsoft.com/office/powerpoint/2010/main" val="264825664"/>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7465D-B28F-4C61-B2B4-7B61CD35F4A6}"/>
              </a:ext>
            </a:extLst>
          </p:cNvPr>
          <p:cNvPicPr>
            <a:picLocks noChangeAspect="1"/>
          </p:cNvPicPr>
          <p:nvPr/>
        </p:nvPicPr>
        <p:blipFill>
          <a:blip r:embed="rId2"/>
          <a:stretch>
            <a:fillRect/>
          </a:stretch>
        </p:blipFill>
        <p:spPr>
          <a:xfrm>
            <a:off x="1097188" y="167231"/>
            <a:ext cx="5225235" cy="5847542"/>
          </a:xfrm>
          <a:prstGeom prst="rect">
            <a:avLst/>
          </a:prstGeom>
        </p:spPr>
      </p:pic>
    </p:spTree>
    <p:extLst>
      <p:ext uri="{BB962C8B-B14F-4D97-AF65-F5344CB8AC3E}">
        <p14:creationId xmlns:p14="http://schemas.microsoft.com/office/powerpoint/2010/main" val="2269978879"/>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B061C-A4CD-4C47-8813-0FC5BEE55CF3}"/>
              </a:ext>
            </a:extLst>
          </p:cNvPr>
          <p:cNvPicPr>
            <a:picLocks noChangeAspect="1"/>
          </p:cNvPicPr>
          <p:nvPr/>
        </p:nvPicPr>
        <p:blipFill>
          <a:blip r:embed="rId2"/>
          <a:stretch>
            <a:fillRect/>
          </a:stretch>
        </p:blipFill>
        <p:spPr>
          <a:xfrm>
            <a:off x="533172" y="342628"/>
            <a:ext cx="9163050" cy="4552950"/>
          </a:xfrm>
          <a:prstGeom prst="rect">
            <a:avLst/>
          </a:prstGeom>
        </p:spPr>
      </p:pic>
    </p:spTree>
    <p:extLst>
      <p:ext uri="{BB962C8B-B14F-4D97-AF65-F5344CB8AC3E}">
        <p14:creationId xmlns:p14="http://schemas.microsoft.com/office/powerpoint/2010/main" val="1919337293"/>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0E0758-AD8E-4822-96F4-97E8986E99E1}"/>
              </a:ext>
            </a:extLst>
          </p:cNvPr>
          <p:cNvPicPr>
            <a:picLocks noChangeAspect="1"/>
          </p:cNvPicPr>
          <p:nvPr/>
        </p:nvPicPr>
        <p:blipFill>
          <a:blip r:embed="rId2"/>
          <a:stretch>
            <a:fillRect/>
          </a:stretch>
        </p:blipFill>
        <p:spPr>
          <a:xfrm>
            <a:off x="393699" y="276225"/>
            <a:ext cx="11401425" cy="6305550"/>
          </a:xfrm>
          <a:prstGeom prst="rect">
            <a:avLst/>
          </a:prstGeom>
        </p:spPr>
      </p:pic>
    </p:spTree>
    <p:extLst>
      <p:ext uri="{BB962C8B-B14F-4D97-AF65-F5344CB8AC3E}">
        <p14:creationId xmlns:p14="http://schemas.microsoft.com/office/powerpoint/2010/main" val="2498424486"/>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E3AEC1-7E1F-427D-9EC7-08B83A880942}"/>
              </a:ext>
            </a:extLst>
          </p:cNvPr>
          <p:cNvPicPr>
            <a:picLocks noChangeAspect="1"/>
          </p:cNvPicPr>
          <p:nvPr/>
        </p:nvPicPr>
        <p:blipFill>
          <a:blip r:embed="rId2"/>
          <a:stretch>
            <a:fillRect/>
          </a:stretch>
        </p:blipFill>
        <p:spPr>
          <a:xfrm>
            <a:off x="308110" y="288879"/>
            <a:ext cx="9758126" cy="4191681"/>
          </a:xfrm>
          <a:prstGeom prst="rect">
            <a:avLst/>
          </a:prstGeom>
        </p:spPr>
      </p:pic>
    </p:spTree>
    <p:extLst>
      <p:ext uri="{BB962C8B-B14F-4D97-AF65-F5344CB8AC3E}">
        <p14:creationId xmlns:p14="http://schemas.microsoft.com/office/powerpoint/2010/main" val="3954079774"/>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C529F8-70A3-4DF0-AD5F-6E99393FED83}"/>
              </a:ext>
            </a:extLst>
          </p:cNvPr>
          <p:cNvPicPr>
            <a:picLocks noChangeAspect="1"/>
          </p:cNvPicPr>
          <p:nvPr/>
        </p:nvPicPr>
        <p:blipFill>
          <a:blip r:embed="rId2"/>
          <a:stretch>
            <a:fillRect/>
          </a:stretch>
        </p:blipFill>
        <p:spPr>
          <a:xfrm>
            <a:off x="558345" y="217442"/>
            <a:ext cx="10620835" cy="5295084"/>
          </a:xfrm>
          <a:prstGeom prst="rect">
            <a:avLst/>
          </a:prstGeom>
        </p:spPr>
      </p:pic>
    </p:spTree>
    <p:extLst>
      <p:ext uri="{BB962C8B-B14F-4D97-AF65-F5344CB8AC3E}">
        <p14:creationId xmlns:p14="http://schemas.microsoft.com/office/powerpoint/2010/main" val="3922655551"/>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0252C6-6A9E-47D4-B439-A11769E830EC}"/>
              </a:ext>
            </a:extLst>
          </p:cNvPr>
          <p:cNvPicPr>
            <a:picLocks noChangeAspect="1"/>
          </p:cNvPicPr>
          <p:nvPr/>
        </p:nvPicPr>
        <p:blipFill>
          <a:blip r:embed="rId2"/>
          <a:stretch>
            <a:fillRect/>
          </a:stretch>
        </p:blipFill>
        <p:spPr>
          <a:xfrm>
            <a:off x="726983" y="286023"/>
            <a:ext cx="5400675" cy="5162550"/>
          </a:xfrm>
          <a:prstGeom prst="rect">
            <a:avLst/>
          </a:prstGeom>
        </p:spPr>
      </p:pic>
    </p:spTree>
    <p:extLst>
      <p:ext uri="{BB962C8B-B14F-4D97-AF65-F5344CB8AC3E}">
        <p14:creationId xmlns:p14="http://schemas.microsoft.com/office/powerpoint/2010/main" val="449625975"/>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2C0726-0CF4-4862-8555-2AD31FA53B06}"/>
              </a:ext>
            </a:extLst>
          </p:cNvPr>
          <p:cNvPicPr>
            <a:picLocks noChangeAspect="1"/>
          </p:cNvPicPr>
          <p:nvPr/>
        </p:nvPicPr>
        <p:blipFill>
          <a:blip r:embed="rId2"/>
          <a:stretch>
            <a:fillRect/>
          </a:stretch>
        </p:blipFill>
        <p:spPr>
          <a:xfrm>
            <a:off x="297360" y="158794"/>
            <a:ext cx="10601325" cy="5286375"/>
          </a:xfrm>
          <a:prstGeom prst="rect">
            <a:avLst/>
          </a:prstGeom>
        </p:spPr>
      </p:pic>
    </p:spTree>
    <p:extLst>
      <p:ext uri="{BB962C8B-B14F-4D97-AF65-F5344CB8AC3E}">
        <p14:creationId xmlns:p14="http://schemas.microsoft.com/office/powerpoint/2010/main" val="334622632"/>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57D6F-985A-4A37-B404-B4AC9F317E73}"/>
              </a:ext>
            </a:extLst>
          </p:cNvPr>
          <p:cNvPicPr>
            <a:picLocks noChangeAspect="1"/>
          </p:cNvPicPr>
          <p:nvPr/>
        </p:nvPicPr>
        <p:blipFill>
          <a:blip r:embed="rId2"/>
          <a:stretch>
            <a:fillRect/>
          </a:stretch>
        </p:blipFill>
        <p:spPr>
          <a:xfrm>
            <a:off x="333827" y="195943"/>
            <a:ext cx="7037235" cy="5891349"/>
          </a:xfrm>
          <a:prstGeom prst="rect">
            <a:avLst/>
          </a:prstGeom>
        </p:spPr>
      </p:pic>
    </p:spTree>
    <p:extLst>
      <p:ext uri="{BB962C8B-B14F-4D97-AF65-F5344CB8AC3E}">
        <p14:creationId xmlns:p14="http://schemas.microsoft.com/office/powerpoint/2010/main" val="28280979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B3FD3-1BEE-441B-8D71-0F0E6F425CE1}"/>
              </a:ext>
            </a:extLst>
          </p:cNvPr>
          <p:cNvPicPr>
            <a:picLocks noChangeAspect="1"/>
          </p:cNvPicPr>
          <p:nvPr/>
        </p:nvPicPr>
        <p:blipFill>
          <a:blip r:embed="rId2"/>
          <a:stretch>
            <a:fillRect/>
          </a:stretch>
        </p:blipFill>
        <p:spPr>
          <a:xfrm>
            <a:off x="245925" y="271599"/>
            <a:ext cx="10021835" cy="5502184"/>
          </a:xfrm>
          <a:prstGeom prst="rect">
            <a:avLst/>
          </a:prstGeom>
        </p:spPr>
      </p:pic>
    </p:spTree>
    <p:extLst>
      <p:ext uri="{BB962C8B-B14F-4D97-AF65-F5344CB8AC3E}">
        <p14:creationId xmlns:p14="http://schemas.microsoft.com/office/powerpoint/2010/main" val="3877294765"/>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C4ED83-7564-4877-AB17-AE60DD83DD35}"/>
              </a:ext>
            </a:extLst>
          </p:cNvPr>
          <p:cNvPicPr>
            <a:picLocks noChangeAspect="1"/>
          </p:cNvPicPr>
          <p:nvPr/>
        </p:nvPicPr>
        <p:blipFill>
          <a:blip r:embed="rId2"/>
          <a:stretch>
            <a:fillRect/>
          </a:stretch>
        </p:blipFill>
        <p:spPr>
          <a:xfrm>
            <a:off x="488814" y="168320"/>
            <a:ext cx="10833400" cy="5500960"/>
          </a:xfrm>
          <a:prstGeom prst="rect">
            <a:avLst/>
          </a:prstGeom>
        </p:spPr>
      </p:pic>
    </p:spTree>
    <p:extLst>
      <p:ext uri="{BB962C8B-B14F-4D97-AF65-F5344CB8AC3E}">
        <p14:creationId xmlns:p14="http://schemas.microsoft.com/office/powerpoint/2010/main" val="1982531243"/>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0D10AF-0075-4552-B258-E0BEFBA52DE0}"/>
              </a:ext>
            </a:extLst>
          </p:cNvPr>
          <p:cNvPicPr>
            <a:picLocks noChangeAspect="1"/>
          </p:cNvPicPr>
          <p:nvPr/>
        </p:nvPicPr>
        <p:blipFill>
          <a:blip r:embed="rId2"/>
          <a:stretch>
            <a:fillRect/>
          </a:stretch>
        </p:blipFill>
        <p:spPr>
          <a:xfrm>
            <a:off x="1914959" y="93208"/>
            <a:ext cx="10111488" cy="6477409"/>
          </a:xfrm>
          <a:prstGeom prst="rect">
            <a:avLst/>
          </a:prstGeom>
        </p:spPr>
      </p:pic>
      <p:sp>
        <p:nvSpPr>
          <p:cNvPr id="4" name="TextBox 3">
            <a:extLst>
              <a:ext uri="{FF2B5EF4-FFF2-40B4-BE49-F238E27FC236}">
                <a16:creationId xmlns:a16="http://schemas.microsoft.com/office/drawing/2014/main" id="{10309A9C-08A8-4249-9FB1-E7EC079E5DA8}"/>
              </a:ext>
            </a:extLst>
          </p:cNvPr>
          <p:cNvSpPr txBox="1"/>
          <p:nvPr/>
        </p:nvSpPr>
        <p:spPr>
          <a:xfrm>
            <a:off x="509451" y="1776549"/>
            <a:ext cx="1567096" cy="615553"/>
          </a:xfrm>
          <a:prstGeom prst="rect">
            <a:avLst/>
          </a:prstGeom>
          <a:noFill/>
        </p:spPr>
        <p:txBody>
          <a:bodyPr wrap="none" lIns="0" tIns="0" rIns="0" bIns="0" rtlCol="0">
            <a:spAutoFit/>
          </a:bodyPr>
          <a:lstStyle/>
          <a:p>
            <a:r>
              <a:rPr lang="en-IN" sz="2000" b="1" dirty="0">
                <a:solidFill>
                  <a:srgbClr val="FF0000"/>
                </a:solidFill>
                <a:latin typeface="Segoe UI Light" pitchFamily="34" charset="0"/>
              </a:rPr>
              <a:t>Checking </a:t>
            </a:r>
          </a:p>
          <a:p>
            <a:r>
              <a:rPr lang="en-IN" sz="2000" b="1" dirty="0">
                <a:solidFill>
                  <a:srgbClr val="FF0000"/>
                </a:solidFill>
                <a:latin typeface="Segoe UI Light" pitchFamily="34" charset="0"/>
              </a:rPr>
              <a:t>Only 2 records</a:t>
            </a:r>
          </a:p>
        </p:txBody>
      </p:sp>
    </p:spTree>
    <p:extLst>
      <p:ext uri="{BB962C8B-B14F-4D97-AF65-F5344CB8AC3E}">
        <p14:creationId xmlns:p14="http://schemas.microsoft.com/office/powerpoint/2010/main" val="3548064562"/>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DF676A-A9A2-4383-AD82-FA57F95D759F}"/>
              </a:ext>
            </a:extLst>
          </p:cNvPr>
          <p:cNvPicPr>
            <a:picLocks noChangeAspect="1"/>
          </p:cNvPicPr>
          <p:nvPr/>
        </p:nvPicPr>
        <p:blipFill>
          <a:blip r:embed="rId2"/>
          <a:stretch>
            <a:fillRect/>
          </a:stretch>
        </p:blipFill>
        <p:spPr>
          <a:xfrm>
            <a:off x="464593" y="399778"/>
            <a:ext cx="10255730" cy="5086622"/>
          </a:xfrm>
          <a:prstGeom prst="rect">
            <a:avLst/>
          </a:prstGeom>
        </p:spPr>
      </p:pic>
    </p:spTree>
    <p:extLst>
      <p:ext uri="{BB962C8B-B14F-4D97-AF65-F5344CB8AC3E}">
        <p14:creationId xmlns:p14="http://schemas.microsoft.com/office/powerpoint/2010/main" val="189543246"/>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9356</TotalTime>
  <Words>119</Words>
  <Application>Microsoft Office PowerPoint</Application>
  <PresentationFormat>Custom</PresentationFormat>
  <Paragraphs>28</Paragraphs>
  <Slides>92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92</vt:i4>
      </vt:variant>
    </vt:vector>
  </HeadingPairs>
  <TitlesOfParts>
    <vt:vector size="100" baseType="lpstr">
      <vt:lpstr>Arial</vt:lpstr>
      <vt:lpstr>inherit</vt:lpstr>
      <vt:lpstr>Open Sans</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655</cp:revision>
  <dcterms:created xsi:type="dcterms:W3CDTF">2012-02-07T06:07:07Z</dcterms:created>
  <dcterms:modified xsi:type="dcterms:W3CDTF">2019-07-18T22:29:07Z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