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3"/>
  </p:notesMasterIdLst>
  <p:handoutMasterIdLst>
    <p:handoutMasterId r:id="rId14"/>
  </p:handoutMasterIdLst>
  <p:sldIdLst>
    <p:sldId id="520" r:id="rId6"/>
    <p:sldId id="756" r:id="rId7"/>
    <p:sldId id="795" r:id="rId8"/>
    <p:sldId id="779" r:id="rId9"/>
    <p:sldId id="780" r:id="rId10"/>
    <p:sldId id="781" r:id="rId11"/>
    <p:sldId id="782" r:id="rId1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20"/>
            <p14:sldId id="756"/>
            <p14:sldId id="795"/>
            <p14:sldId id="779"/>
            <p14:sldId id="780"/>
            <p14:sldId id="781"/>
            <p14:sldId id="78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3" d="100"/>
          <a:sy n="73" d="100"/>
        </p:scale>
        <p:origin x="312"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4/14/2019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4/14/2019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dotnet/standard/globalization-localization/localization" TargetMode="External"/><Relationship Id="rId2" Type="http://schemas.openxmlformats.org/officeDocument/2006/relationships/hyperlink" Target="https://docs.microsoft.com/en-us/dotnet/api/system.globalization"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a:extLst>
              <a:ext uri="{FF2B5EF4-FFF2-40B4-BE49-F238E27FC236}">
                <a16:creationId xmlns:a16="http://schemas.microsoft.com/office/drawing/2014/main" id="{8A67E349-F790-499A-889E-3F8B9E27EE4D}"/>
              </a:ext>
            </a:extLst>
          </p:cNvPr>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a:extLst>
              <a:ext uri="{FF2B5EF4-FFF2-40B4-BE49-F238E27FC236}">
                <a16:creationId xmlns:a16="http://schemas.microsoft.com/office/drawing/2014/main" id="{685FF1EC-9642-4C61-96A4-3359CF3BA8FF}"/>
              </a:ext>
            </a:extLst>
          </p:cNvPr>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Learning </a:t>
            </a:r>
            <a:r>
              <a:rPr lang="en-IN" dirty="0"/>
              <a:t>ASP.NET Core </a:t>
            </a:r>
            <a:r>
              <a:rPr lang="en-IN" b="0" dirty="0"/>
              <a:t>Internationalization</a:t>
            </a:r>
            <a:endParaRPr lang="en-IN" dirty="0"/>
          </a:p>
        </p:txBody>
      </p:sp>
      <p:sp>
        <p:nvSpPr>
          <p:cNvPr id="4" name="Rectangle 3">
            <a:extLst>
              <a:ext uri="{FF2B5EF4-FFF2-40B4-BE49-F238E27FC236}">
                <a16:creationId xmlns:a16="http://schemas.microsoft.com/office/drawing/2014/main" id="{89B5AF8C-110B-4574-AB5A-58EA726B09F1}"/>
              </a:ext>
            </a:extLst>
          </p:cNvPr>
          <p:cNvSpPr/>
          <p:nvPr/>
        </p:nvSpPr>
        <p:spPr>
          <a:xfrm>
            <a:off x="410895" y="1666077"/>
            <a:ext cx="11450179" cy="4524315"/>
          </a:xfrm>
          <a:prstGeom prst="rect">
            <a:avLst/>
          </a:prstGeom>
        </p:spPr>
        <p:txBody>
          <a:bodyPr wrap="square">
            <a:spAutoFit/>
          </a:bodyPr>
          <a:lstStyle/>
          <a:p>
            <a:r>
              <a:rPr lang="en-US" sz="3200" dirty="0">
                <a:solidFill>
                  <a:srgbClr val="000000"/>
                </a:solidFill>
                <a:latin typeface="Segoe UI" panose="020B0502040204020203" pitchFamily="34" charset="0"/>
              </a:rPr>
              <a:t>Internationalization involves </a:t>
            </a:r>
            <a:r>
              <a:rPr lang="en-US" sz="3200" u="sng" dirty="0">
                <a:solidFill>
                  <a:srgbClr val="000000"/>
                </a:solidFill>
                <a:latin typeface="Segoe UI" panose="020B0502040204020203" pitchFamily="34" charset="0"/>
                <a:hlinkClick r:id="rId2"/>
              </a:rPr>
              <a:t>Globalization</a:t>
            </a:r>
            <a:r>
              <a:rPr lang="en-US" sz="3200" dirty="0">
                <a:solidFill>
                  <a:srgbClr val="000000"/>
                </a:solidFill>
                <a:latin typeface="Segoe UI" panose="020B0502040204020203" pitchFamily="34" charset="0"/>
              </a:rPr>
              <a:t> and </a:t>
            </a:r>
            <a:r>
              <a:rPr lang="en-US" sz="3200" u="sng" dirty="0">
                <a:solidFill>
                  <a:srgbClr val="000000"/>
                </a:solidFill>
                <a:latin typeface="Segoe UI" panose="020B0502040204020203" pitchFamily="34" charset="0"/>
                <a:hlinkClick r:id="rId3"/>
              </a:rPr>
              <a:t>Localization</a:t>
            </a:r>
            <a:r>
              <a:rPr lang="en-US" sz="3200" dirty="0">
                <a:solidFill>
                  <a:srgbClr val="000000"/>
                </a:solidFill>
                <a:latin typeface="Segoe UI" panose="020B0502040204020203" pitchFamily="34" charset="0"/>
              </a:rPr>
              <a:t>. Globalization is the process of designing apps that support different cultures. Globalization adds support for input, display, and output of a defined set of language scripts that relate to specific geographic areas.</a:t>
            </a:r>
          </a:p>
          <a:p>
            <a:endParaRPr lang="en-US" sz="3200" dirty="0">
              <a:solidFill>
                <a:srgbClr val="000000"/>
              </a:solidFill>
              <a:latin typeface="Segoe UI" panose="020B0502040204020203" pitchFamily="34" charset="0"/>
            </a:endParaRPr>
          </a:p>
          <a:p>
            <a:r>
              <a:rPr lang="en-US" sz="3200" dirty="0">
                <a:solidFill>
                  <a:srgbClr val="000000"/>
                </a:solidFill>
                <a:latin typeface="Segoe UI" panose="020B0502040204020203" pitchFamily="34" charset="0"/>
              </a:rPr>
              <a:t>Localization is the process of adapting a globalized app, which you have already processed for localizability, to a particular culture/locale. </a:t>
            </a:r>
          </a:p>
        </p:txBody>
      </p:sp>
    </p:spTree>
    <p:extLst>
      <p:ext uri="{BB962C8B-B14F-4D97-AF65-F5344CB8AC3E}">
        <p14:creationId xmlns:p14="http://schemas.microsoft.com/office/powerpoint/2010/main" val="122761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6E0351-8762-4DDD-9147-9520EBB91D15}"/>
              </a:ext>
            </a:extLst>
          </p:cNvPr>
          <p:cNvPicPr>
            <a:picLocks noChangeAspect="1"/>
          </p:cNvPicPr>
          <p:nvPr/>
        </p:nvPicPr>
        <p:blipFill>
          <a:blip r:embed="rId2"/>
          <a:stretch>
            <a:fillRect/>
          </a:stretch>
        </p:blipFill>
        <p:spPr>
          <a:xfrm>
            <a:off x="1612899" y="538162"/>
            <a:ext cx="8963025" cy="5781675"/>
          </a:xfrm>
          <a:prstGeom prst="rect">
            <a:avLst/>
          </a:prstGeom>
        </p:spPr>
      </p:pic>
    </p:spTree>
    <p:extLst>
      <p:ext uri="{BB962C8B-B14F-4D97-AF65-F5344CB8AC3E}">
        <p14:creationId xmlns:p14="http://schemas.microsoft.com/office/powerpoint/2010/main" val="24621726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733886-CDED-483F-9863-514EECBAACD9}"/>
              </a:ext>
            </a:extLst>
          </p:cNvPr>
          <p:cNvPicPr>
            <a:picLocks noChangeAspect="1"/>
          </p:cNvPicPr>
          <p:nvPr/>
        </p:nvPicPr>
        <p:blipFill>
          <a:blip r:embed="rId2"/>
          <a:stretch>
            <a:fillRect/>
          </a:stretch>
        </p:blipFill>
        <p:spPr>
          <a:xfrm>
            <a:off x="474797" y="254998"/>
            <a:ext cx="9074152" cy="6403924"/>
          </a:xfrm>
          <a:prstGeom prst="rect">
            <a:avLst/>
          </a:prstGeom>
        </p:spPr>
      </p:pic>
    </p:spTree>
    <p:extLst>
      <p:ext uri="{BB962C8B-B14F-4D97-AF65-F5344CB8AC3E}">
        <p14:creationId xmlns:p14="http://schemas.microsoft.com/office/powerpoint/2010/main" val="8857976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223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20389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0334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0335544"/>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sharepoint/v3"/>
    <ds:schemaRef ds:uri="http://schemas.microsoft.com/office/2006/documentManagement/types"/>
    <ds:schemaRef ds:uri="http://purl.org/dc/elements/1.1/"/>
    <ds:schemaRef ds:uri="http://schemas.microsoft.com/office/infopath/2007/PartnerControls"/>
    <ds:schemaRef ds:uri="2295e2e7-0eeb-498e-8716-217bb2ee6ee3"/>
    <ds:schemaRef ds:uri="http://schemas.openxmlformats.org/package/2006/metadata/core-properties"/>
    <ds:schemaRef ds:uri="http://schemas.microsoft.com/office/2006/metadata/properties"/>
    <ds:schemaRef ds:uri="http://purl.org/dc/terms/"/>
    <ds:schemaRef ds:uri="c6bb9d19-7926-47a4-9d93-93d54014735c"/>
    <ds:schemaRef ds:uri="http://www.w3.org/XML/1998/namespace"/>
    <ds:schemaRef ds:uri="http://purl.org/dc/dcmitype/"/>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7420</TotalTime>
  <Words>8</Words>
  <Application>Microsoft Office PowerPoint</Application>
  <PresentationFormat>Custom</PresentationFormat>
  <Paragraphs>4</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575</cp:revision>
  <dcterms:created xsi:type="dcterms:W3CDTF">2012-02-07T06:07:07Z</dcterms:created>
  <dcterms:modified xsi:type="dcterms:W3CDTF">2019-04-14T12:31:33Z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