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00" r:id="rId3"/>
    <p:sldId id="335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E9A-37AC-4AE9-9B47-7287FBD7C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D4D2B-E4B5-42A1-A73E-5CA96BCDF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425AF-68D3-4BEB-8199-89AE91FF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A47D-9B28-4518-9DA4-26E6EC7B1F2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773AF-B9C5-4863-85C0-248BD69E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9356A-7833-4445-B353-46342258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A5DC-8CFF-4696-897B-02389D9BA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2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37D4-4D7B-4AF7-BA20-B08A7B8E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87398-892F-4829-B313-6DE432BE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3F41-8AB8-4B2C-85E1-A04B098B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A47D-9B28-4518-9DA4-26E6EC7B1F2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96CF5-4FAB-4519-B971-DD7B454D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97B3-E774-47C9-9347-7E60460E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A5DC-8CFF-4696-897B-02389D9BA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00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79EF9-43FF-4D17-B84A-A07EEEF6E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503E9-3004-4CAC-A883-121564A3E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DD06D-C24B-4AB6-B3CF-EFFCC4C4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A47D-9B28-4518-9DA4-26E6EC7B1F2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1B1D0-C2C8-46A9-B78C-8F31CFE4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CCEB-EE4D-4A23-8F9D-999EC473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A5DC-8CFF-4696-897B-02389D9BA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9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85B-609E-442B-9158-E03A209D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A438-64F4-4507-B460-B23FFBE47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6770-FD59-4842-8949-EDB6B3F3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A47D-9B28-4518-9DA4-26E6EC7B1F2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53BC2-2079-4C07-886F-FC39BE6D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30D15-E149-4784-A106-A8738F04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A5DC-8CFF-4696-897B-02389D9BA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2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6309-3405-4110-B018-771094D4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CA52-35A0-4DA9-A517-CF5B4B006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2861-E741-4AD6-A37E-11CD438C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A47D-9B28-4518-9DA4-26E6EC7B1F2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0E0E-4DB8-4D46-99C2-D90D9115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C074-F99D-4408-A0B5-4CA86395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A5DC-8CFF-4696-897B-02389D9BA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1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08C9-E573-432F-90EF-187FD889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305C-E30F-4C9E-B20D-5DED84A19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2DC42-9034-4AF7-87E1-398E675F3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6CA1E-C33A-40D7-B94E-E7801294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A47D-9B28-4518-9DA4-26E6EC7B1F2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18602-6BB4-4CED-BB7A-99C156B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FA890-B6D9-4092-A439-2373F184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A5DC-8CFF-4696-897B-02389D9BA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46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2F5B-9456-4E1D-8285-A250B945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AD7CA-168D-4250-9456-88BF0496E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7FF3B-3FD2-44C5-B100-8621ADAE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D2BB1-D9B4-4938-889D-2B468B1DE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0B5E0-D219-4510-B707-5B279660E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AB4D0-F89A-429F-8540-DA17D7DA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A47D-9B28-4518-9DA4-26E6EC7B1F2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7D738-C7F8-40EE-BA92-241284B6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7E90E-C5C9-4E78-976E-26A9DDDD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A5DC-8CFF-4696-897B-02389D9BA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04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349E-259F-4282-A8BD-C945E44B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84E35-E867-44B5-9A6C-D43742A4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A47D-9B28-4518-9DA4-26E6EC7B1F2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1D655-A9DA-4B95-907B-8F677EE8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AD39D-9BE4-47DE-9792-082DC719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A5DC-8CFF-4696-897B-02389D9BA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7037E-8858-438A-AB99-584F81F3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A47D-9B28-4518-9DA4-26E6EC7B1F2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7F9D5-F30B-439B-B665-4BD39120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C4748-E8E7-4A4C-9748-2EBCD9AA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A5DC-8CFF-4696-897B-02389D9BA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1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BFAE-9177-458D-8996-42814F10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B94A-0409-49E1-9B88-3EBC14B3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0A0EB-F0FD-460F-8D83-9503B0921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B9136-68D2-4D1C-AA65-A47EC5A8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A47D-9B28-4518-9DA4-26E6EC7B1F2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0CCFC-AAB6-4E5B-AC9B-0B5F0FB2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C0A7C-0B53-483A-A4C6-0026184B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A5DC-8CFF-4696-897B-02389D9BA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6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79AE-E0C3-4F1D-9819-E7637DD8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B1C20-B647-4493-98E6-2DE6F8D86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EEA92-302F-4519-BCEA-F9C5AC3D6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1BBD9-66F6-402E-A1E6-01EAC674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A47D-9B28-4518-9DA4-26E6EC7B1F2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03081-FF4B-4D97-AA87-8A33650D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70B1F-3B28-408C-AEAB-19AF4B5E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A5DC-8CFF-4696-897B-02389D9BA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19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8C038-C216-4C07-A6D1-52629134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D6C5C-9B8A-4946-8E37-986C1B26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F9DE5-989F-4F2C-A918-75A1628B6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AA47D-9B28-4518-9DA4-26E6EC7B1F20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90125-B45F-4F6C-A7C9-0EF7CE61E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061C-20DC-49AD-9E31-C499F8BA9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CA5DC-8CFF-4696-897B-02389D9BA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38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721F6B-689E-40C1-9836-71F611473C41}"/>
              </a:ext>
            </a:extLst>
          </p:cNvPr>
          <p:cNvSpPr/>
          <p:nvPr/>
        </p:nvSpPr>
        <p:spPr>
          <a:xfrm>
            <a:off x="446468" y="465666"/>
            <a:ext cx="114149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Verdana" panose="020B0604030504040204" pitchFamily="34" charset="0"/>
              </a:rPr>
              <a:t>What is </a:t>
            </a:r>
            <a:r>
              <a:rPr lang="en-US" sz="2800" dirty="0" err="1">
                <a:solidFill>
                  <a:srgbClr val="FF0000"/>
                </a:solidFill>
                <a:latin typeface="Verdana" panose="020B0604030504040204" pitchFamily="34" charset="0"/>
              </a:rPr>
              <a:t>.Net</a:t>
            </a:r>
            <a:r>
              <a:rPr lang="en-US" sz="2800" dirty="0">
                <a:solidFill>
                  <a:srgbClr val="FF0000"/>
                </a:solidFill>
                <a:latin typeface="Verdana" panose="020B0604030504040204" pitchFamily="34" charset="0"/>
              </a:rPr>
              <a:t> Standard? How it is different from </a:t>
            </a:r>
            <a:r>
              <a:rPr lang="en-US" sz="2800" dirty="0" err="1">
                <a:solidFill>
                  <a:srgbClr val="FF0000"/>
                </a:solidFill>
                <a:latin typeface="Verdana" panose="020B0604030504040204" pitchFamily="34" charset="0"/>
              </a:rPr>
              <a:t>.Net</a:t>
            </a:r>
            <a:r>
              <a:rPr lang="en-US" sz="2800" dirty="0">
                <a:solidFill>
                  <a:srgbClr val="FF0000"/>
                </a:solidFill>
                <a:latin typeface="Verdana" panose="020B0604030504040204" pitchFamily="34" charset="0"/>
              </a:rPr>
              <a:t> Core and Portable Class Library?</a:t>
            </a:r>
            <a:endParaRPr lang="en-US" sz="28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65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25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64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0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65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76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63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48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83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91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6CA9BD-5912-48ED-8418-A3DF62EB4233}"/>
              </a:ext>
            </a:extLst>
          </p:cNvPr>
          <p:cNvSpPr/>
          <p:nvPr/>
        </p:nvSpPr>
        <p:spPr>
          <a:xfrm>
            <a:off x="412123" y="397485"/>
            <a:ext cx="107023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.Net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Standard is a specification which dictates what the Base Class Libraries of different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.Net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platforms should implement to unify the Base Class Libraries of different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.Net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Platforms.</a:t>
            </a:r>
          </a:p>
          <a:p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Here, Platform means full .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NetFramework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.Net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Core, Xamarin, Silverlight,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XBox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etc. This also enables code sharing between applications that runs on these different platforms. </a:t>
            </a:r>
          </a:p>
          <a:p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For example, a library or a component that is developed on top of a platform that implements specific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.Net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Standard version can be shared by all the applications that runs on any of the platforms that implements same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.Net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Standard version.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79296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124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337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40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146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717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38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27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653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711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53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518E70-69BC-4227-A6B3-44050B40364C}"/>
              </a:ext>
            </a:extLst>
          </p:cNvPr>
          <p:cNvSpPr/>
          <p:nvPr/>
        </p:nvSpPr>
        <p:spPr>
          <a:xfrm>
            <a:off x="240405" y="387774"/>
            <a:ext cx="111960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.Net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Standard is not a framework or platform of its own. It does not have implementations or a runtime, it just defines a specification what different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.Net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platforms has to implement to remain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.Net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Standard complaint. For Instance,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.Net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Core is a framework with runtime that implements .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NetStandard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In other words,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.Net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Standard defines a set of API’s that the platforms has to implement to be complaint with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.Net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Standard. By implementing this specification, the base class libraries of different platforms are unified which were otherwise evolving independently though many of the library functions are common. 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23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012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797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78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007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366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976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755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415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369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66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911A6E-5459-4617-8E6F-F724A46A5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255766"/>
            <a:ext cx="10838641" cy="476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94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455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644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507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97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380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885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714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826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12DFEF-0081-4EAB-95A2-E8ED396523AE}"/>
              </a:ext>
            </a:extLst>
          </p:cNvPr>
          <p:cNvSpPr/>
          <p:nvPr/>
        </p:nvSpPr>
        <p:spPr>
          <a:xfrm>
            <a:off x="388512" y="3649504"/>
            <a:ext cx="114149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.NET Standard is a set of APIs that all .NET platforms have to implement. This unifies the .NET platforms and prevents future fragmentation.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.NET Standard 2.0 will be implemented by .NET Framework, .NET Core, and Xamarin. For .NET Core, this will add many of the existing APIs that have been requested.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.NET Standard will replace Portable Class Libraries (PCLs) as the tooling story for building multi-platform .NET libraries.</a:t>
            </a:r>
            <a:endParaRPr lang="en-US" sz="24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AC6E0-A125-4E18-B661-D3A1B5C60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35" y="139113"/>
            <a:ext cx="6516710" cy="35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3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C6BAEE-95DF-41A5-9DE0-B9A61056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98" y="183724"/>
            <a:ext cx="10182697" cy="65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9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13BC53-EF76-4640-95A8-1CDDD6A3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8" y="203512"/>
            <a:ext cx="5734254" cy="398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BA5FF1-9D08-4207-A6F1-3CCE14BCF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6" t="10309" r="36725" b="30132"/>
          <a:stretch/>
        </p:blipFill>
        <p:spPr>
          <a:xfrm>
            <a:off x="309092" y="244698"/>
            <a:ext cx="9827841" cy="58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4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D8D9E-D33A-44AF-BAE4-3F9A11C0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6" y="371475"/>
            <a:ext cx="91821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329</Words>
  <Application>Microsoft Office PowerPoint</Application>
  <PresentationFormat>Widescreen</PresentationFormat>
  <Paragraphs>14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-apple-system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maruti makwana</dc:creator>
  <cp:lastModifiedBy>maruti makwana</cp:lastModifiedBy>
  <cp:revision>23</cp:revision>
  <dcterms:created xsi:type="dcterms:W3CDTF">2019-07-10T12:48:47Z</dcterms:created>
  <dcterms:modified xsi:type="dcterms:W3CDTF">2019-07-18T02:47:04Z</dcterms:modified>
</cp:coreProperties>
</file>