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5"/>
  </p:notesMasterIdLst>
  <p:handoutMasterIdLst>
    <p:handoutMasterId r:id="rId36"/>
  </p:handoutMasterIdLst>
  <p:sldIdLst>
    <p:sldId id="486" r:id="rId6"/>
    <p:sldId id="583" r:id="rId7"/>
    <p:sldId id="635" r:id="rId8"/>
    <p:sldId id="640" r:id="rId9"/>
    <p:sldId id="641" r:id="rId10"/>
    <p:sldId id="642" r:id="rId11"/>
    <p:sldId id="643" r:id="rId12"/>
    <p:sldId id="644" r:id="rId13"/>
    <p:sldId id="645" r:id="rId14"/>
    <p:sldId id="646" r:id="rId15"/>
    <p:sldId id="647" r:id="rId16"/>
    <p:sldId id="648" r:id="rId17"/>
    <p:sldId id="649" r:id="rId18"/>
    <p:sldId id="650" r:id="rId19"/>
    <p:sldId id="651" r:id="rId20"/>
    <p:sldId id="652" r:id="rId21"/>
    <p:sldId id="653" r:id="rId22"/>
    <p:sldId id="654" r:id="rId23"/>
    <p:sldId id="655" r:id="rId24"/>
    <p:sldId id="656" r:id="rId25"/>
    <p:sldId id="658" r:id="rId26"/>
    <p:sldId id="657" r:id="rId27"/>
    <p:sldId id="659" r:id="rId28"/>
    <p:sldId id="660" r:id="rId29"/>
    <p:sldId id="636" r:id="rId30"/>
    <p:sldId id="637" r:id="rId31"/>
    <p:sldId id="638" r:id="rId32"/>
    <p:sldId id="639" r:id="rId33"/>
    <p:sldId id="584"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486"/>
            <p14:sldId id="583"/>
            <p14:sldId id="635"/>
            <p14:sldId id="640"/>
            <p14:sldId id="641"/>
            <p14:sldId id="642"/>
            <p14:sldId id="643"/>
            <p14:sldId id="644"/>
            <p14:sldId id="645"/>
            <p14:sldId id="646"/>
            <p14:sldId id="647"/>
            <p14:sldId id="648"/>
            <p14:sldId id="649"/>
            <p14:sldId id="650"/>
            <p14:sldId id="651"/>
            <p14:sldId id="652"/>
            <p14:sldId id="653"/>
            <p14:sldId id="654"/>
            <p14:sldId id="655"/>
            <p14:sldId id="656"/>
            <p14:sldId id="658"/>
            <p14:sldId id="657"/>
            <p14:sldId id="659"/>
            <p14:sldId id="660"/>
            <p14:sldId id="636"/>
            <p14:sldId id="637"/>
            <p14:sldId id="638"/>
            <p14:sldId id="639"/>
            <p14:sldId id="584"/>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4/7/2019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4/7/2019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305509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Learning MVC 6 with WCF</a:t>
            </a:r>
          </a:p>
          <a:p>
            <a:pPr algn="ctr"/>
            <a:endParaRPr lang="en-US" sz="4799" b="1" dirty="0">
              <a:solidFill>
                <a:schemeClr val="bg1"/>
              </a:solidFill>
            </a:endParaRPr>
          </a:p>
        </p:txBody>
      </p:sp>
      <p:sp>
        <p:nvSpPr>
          <p:cNvPr id="5" name="Title 1">
            <a:extLst>
              <a:ext uri="{FF2B5EF4-FFF2-40B4-BE49-F238E27FC236}">
                <a16:creationId xmlns:a16="http://schemas.microsoft.com/office/drawing/2014/main" id="{6C533655-BE88-4C50-9805-4F8EEA1A8BD5}"/>
              </a:ext>
            </a:extLst>
          </p:cNvPr>
          <p:cNvSpPr txBox="1">
            <a:spLocks/>
          </p:cNvSpPr>
          <p:nvPr/>
        </p:nvSpPr>
        <p:spPr>
          <a:xfrm>
            <a:off x="633181" y="1236087"/>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endParaRPr lang="en-US" sz="4799" b="1" dirty="0">
              <a:solidFill>
                <a:schemeClr val="bg1"/>
              </a:solidFill>
            </a:endParaRPr>
          </a:p>
        </p:txBody>
      </p:sp>
    </p:spTree>
    <p:extLst>
      <p:ext uri="{BB962C8B-B14F-4D97-AF65-F5344CB8AC3E}">
        <p14:creationId xmlns:p14="http://schemas.microsoft.com/office/powerpoint/2010/main" val="3251069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F3D1F0-5DED-4162-AD1A-0C871E3C97EF}"/>
              </a:ext>
            </a:extLst>
          </p:cNvPr>
          <p:cNvPicPr>
            <a:picLocks noChangeAspect="1"/>
          </p:cNvPicPr>
          <p:nvPr/>
        </p:nvPicPr>
        <p:blipFill>
          <a:blip r:embed="rId2"/>
          <a:stretch>
            <a:fillRect/>
          </a:stretch>
        </p:blipFill>
        <p:spPr>
          <a:xfrm>
            <a:off x="354647" y="398961"/>
            <a:ext cx="10727710" cy="5832022"/>
          </a:xfrm>
          <a:prstGeom prst="rect">
            <a:avLst/>
          </a:prstGeom>
        </p:spPr>
      </p:pic>
    </p:spTree>
    <p:extLst>
      <p:ext uri="{BB962C8B-B14F-4D97-AF65-F5344CB8AC3E}">
        <p14:creationId xmlns:p14="http://schemas.microsoft.com/office/powerpoint/2010/main" val="2470375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1DFE3C-9007-4EAB-93A5-4CD252C5D90A}"/>
              </a:ext>
            </a:extLst>
          </p:cNvPr>
          <p:cNvPicPr>
            <a:picLocks noChangeAspect="1"/>
          </p:cNvPicPr>
          <p:nvPr/>
        </p:nvPicPr>
        <p:blipFill>
          <a:blip r:embed="rId2"/>
          <a:stretch>
            <a:fillRect/>
          </a:stretch>
        </p:blipFill>
        <p:spPr>
          <a:xfrm>
            <a:off x="397782" y="269285"/>
            <a:ext cx="10086975" cy="3419475"/>
          </a:xfrm>
          <a:prstGeom prst="rect">
            <a:avLst/>
          </a:prstGeom>
        </p:spPr>
      </p:pic>
      <p:pic>
        <p:nvPicPr>
          <p:cNvPr id="3" name="Picture 2">
            <a:extLst>
              <a:ext uri="{FF2B5EF4-FFF2-40B4-BE49-F238E27FC236}">
                <a16:creationId xmlns:a16="http://schemas.microsoft.com/office/drawing/2014/main" id="{2A8B5EC1-B1FA-4AA6-84CB-520C3121D0A3}"/>
              </a:ext>
            </a:extLst>
          </p:cNvPr>
          <p:cNvPicPr>
            <a:picLocks noChangeAspect="1"/>
          </p:cNvPicPr>
          <p:nvPr/>
        </p:nvPicPr>
        <p:blipFill>
          <a:blip r:embed="rId3"/>
          <a:stretch>
            <a:fillRect/>
          </a:stretch>
        </p:blipFill>
        <p:spPr>
          <a:xfrm>
            <a:off x="722720" y="3200400"/>
            <a:ext cx="7686675" cy="3657600"/>
          </a:xfrm>
          <a:prstGeom prst="rect">
            <a:avLst/>
          </a:prstGeom>
        </p:spPr>
      </p:pic>
    </p:spTree>
    <p:extLst>
      <p:ext uri="{BB962C8B-B14F-4D97-AF65-F5344CB8AC3E}">
        <p14:creationId xmlns:p14="http://schemas.microsoft.com/office/powerpoint/2010/main" val="16047259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20C13D-569F-4F13-99AE-5883A6960686}"/>
              </a:ext>
            </a:extLst>
          </p:cNvPr>
          <p:cNvPicPr>
            <a:picLocks noChangeAspect="1"/>
          </p:cNvPicPr>
          <p:nvPr/>
        </p:nvPicPr>
        <p:blipFill>
          <a:blip r:embed="rId2"/>
          <a:stretch>
            <a:fillRect/>
          </a:stretch>
        </p:blipFill>
        <p:spPr>
          <a:xfrm>
            <a:off x="420232" y="187233"/>
            <a:ext cx="10648935" cy="6135189"/>
          </a:xfrm>
          <a:prstGeom prst="rect">
            <a:avLst/>
          </a:prstGeom>
        </p:spPr>
      </p:pic>
    </p:spTree>
    <p:extLst>
      <p:ext uri="{BB962C8B-B14F-4D97-AF65-F5344CB8AC3E}">
        <p14:creationId xmlns:p14="http://schemas.microsoft.com/office/powerpoint/2010/main" val="24425841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FBA774-9B0F-4273-86FF-CEAB4B7671E1}"/>
              </a:ext>
            </a:extLst>
          </p:cNvPr>
          <p:cNvPicPr>
            <a:picLocks noChangeAspect="1"/>
          </p:cNvPicPr>
          <p:nvPr/>
        </p:nvPicPr>
        <p:blipFill>
          <a:blip r:embed="rId2"/>
          <a:stretch>
            <a:fillRect/>
          </a:stretch>
        </p:blipFill>
        <p:spPr>
          <a:xfrm>
            <a:off x="450033" y="160155"/>
            <a:ext cx="10876054" cy="6110016"/>
          </a:xfrm>
          <a:prstGeom prst="rect">
            <a:avLst/>
          </a:prstGeom>
        </p:spPr>
      </p:pic>
    </p:spTree>
    <p:extLst>
      <p:ext uri="{BB962C8B-B14F-4D97-AF65-F5344CB8AC3E}">
        <p14:creationId xmlns:p14="http://schemas.microsoft.com/office/powerpoint/2010/main" val="1056807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D1C601-E568-4F3F-AE5E-E4E1C512A72A}"/>
              </a:ext>
            </a:extLst>
          </p:cNvPr>
          <p:cNvPicPr>
            <a:picLocks noChangeAspect="1"/>
          </p:cNvPicPr>
          <p:nvPr/>
        </p:nvPicPr>
        <p:blipFill>
          <a:blip r:embed="rId2"/>
          <a:stretch>
            <a:fillRect/>
          </a:stretch>
        </p:blipFill>
        <p:spPr>
          <a:xfrm>
            <a:off x="750478" y="390525"/>
            <a:ext cx="5065658" cy="5553075"/>
          </a:xfrm>
          <a:prstGeom prst="rect">
            <a:avLst/>
          </a:prstGeom>
        </p:spPr>
      </p:pic>
    </p:spTree>
    <p:extLst>
      <p:ext uri="{BB962C8B-B14F-4D97-AF65-F5344CB8AC3E}">
        <p14:creationId xmlns:p14="http://schemas.microsoft.com/office/powerpoint/2010/main" val="261270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A792B2-E80E-4436-822A-B8D5604CB36A}"/>
              </a:ext>
            </a:extLst>
          </p:cNvPr>
          <p:cNvPicPr>
            <a:picLocks noChangeAspect="1"/>
          </p:cNvPicPr>
          <p:nvPr/>
        </p:nvPicPr>
        <p:blipFill>
          <a:blip r:embed="rId2"/>
          <a:stretch>
            <a:fillRect/>
          </a:stretch>
        </p:blipFill>
        <p:spPr>
          <a:xfrm>
            <a:off x="519021" y="500606"/>
            <a:ext cx="9086850" cy="3609975"/>
          </a:xfrm>
          <a:prstGeom prst="rect">
            <a:avLst/>
          </a:prstGeom>
        </p:spPr>
      </p:pic>
    </p:spTree>
    <p:extLst>
      <p:ext uri="{BB962C8B-B14F-4D97-AF65-F5344CB8AC3E}">
        <p14:creationId xmlns:p14="http://schemas.microsoft.com/office/powerpoint/2010/main" val="27309946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0D38E-9270-40CB-8C2B-252BCB3D895C}"/>
              </a:ext>
            </a:extLst>
          </p:cNvPr>
          <p:cNvPicPr>
            <a:picLocks noChangeAspect="1"/>
          </p:cNvPicPr>
          <p:nvPr/>
        </p:nvPicPr>
        <p:blipFill>
          <a:blip r:embed="rId2"/>
          <a:stretch>
            <a:fillRect/>
          </a:stretch>
        </p:blipFill>
        <p:spPr>
          <a:xfrm>
            <a:off x="361450" y="265611"/>
            <a:ext cx="10500623" cy="5273040"/>
          </a:xfrm>
          <a:prstGeom prst="rect">
            <a:avLst/>
          </a:prstGeom>
        </p:spPr>
      </p:pic>
    </p:spTree>
    <p:extLst>
      <p:ext uri="{BB962C8B-B14F-4D97-AF65-F5344CB8AC3E}">
        <p14:creationId xmlns:p14="http://schemas.microsoft.com/office/powerpoint/2010/main" val="28757240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203C42-6BD8-4E0D-8CCB-BE969708830F}"/>
              </a:ext>
            </a:extLst>
          </p:cNvPr>
          <p:cNvPicPr>
            <a:picLocks noChangeAspect="1"/>
          </p:cNvPicPr>
          <p:nvPr/>
        </p:nvPicPr>
        <p:blipFill>
          <a:blip r:embed="rId2"/>
          <a:stretch>
            <a:fillRect/>
          </a:stretch>
        </p:blipFill>
        <p:spPr>
          <a:xfrm>
            <a:off x="305660" y="110761"/>
            <a:ext cx="8312875" cy="5323387"/>
          </a:xfrm>
          <a:prstGeom prst="rect">
            <a:avLst/>
          </a:prstGeom>
        </p:spPr>
      </p:pic>
    </p:spTree>
    <p:extLst>
      <p:ext uri="{BB962C8B-B14F-4D97-AF65-F5344CB8AC3E}">
        <p14:creationId xmlns:p14="http://schemas.microsoft.com/office/powerpoint/2010/main" val="7873554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C3A056-138E-47C8-A44D-50C36660C052}"/>
              </a:ext>
            </a:extLst>
          </p:cNvPr>
          <p:cNvPicPr>
            <a:picLocks noChangeAspect="1"/>
          </p:cNvPicPr>
          <p:nvPr/>
        </p:nvPicPr>
        <p:blipFill>
          <a:blip r:embed="rId2"/>
          <a:stretch>
            <a:fillRect/>
          </a:stretch>
        </p:blipFill>
        <p:spPr>
          <a:xfrm>
            <a:off x="291645" y="512716"/>
            <a:ext cx="11038865" cy="3667397"/>
          </a:xfrm>
          <a:prstGeom prst="rect">
            <a:avLst/>
          </a:prstGeom>
        </p:spPr>
      </p:pic>
    </p:spTree>
    <p:extLst>
      <p:ext uri="{BB962C8B-B14F-4D97-AF65-F5344CB8AC3E}">
        <p14:creationId xmlns:p14="http://schemas.microsoft.com/office/powerpoint/2010/main" val="6536155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76D275-03E4-4E3A-8A97-E586D961D1B4}"/>
              </a:ext>
            </a:extLst>
          </p:cNvPr>
          <p:cNvPicPr>
            <a:picLocks noChangeAspect="1"/>
          </p:cNvPicPr>
          <p:nvPr/>
        </p:nvPicPr>
        <p:blipFill>
          <a:blip r:embed="rId2"/>
          <a:stretch>
            <a:fillRect/>
          </a:stretch>
        </p:blipFill>
        <p:spPr>
          <a:xfrm>
            <a:off x="663393" y="198936"/>
            <a:ext cx="9606664" cy="5718537"/>
          </a:xfrm>
          <a:prstGeom prst="rect">
            <a:avLst/>
          </a:prstGeom>
        </p:spPr>
      </p:pic>
    </p:spTree>
    <p:extLst>
      <p:ext uri="{BB962C8B-B14F-4D97-AF65-F5344CB8AC3E}">
        <p14:creationId xmlns:p14="http://schemas.microsoft.com/office/powerpoint/2010/main" val="8513792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1E9A4-7AAD-41F2-80EB-64D26F9CD98B}"/>
              </a:ext>
            </a:extLst>
          </p:cNvPr>
          <p:cNvPicPr>
            <a:picLocks noChangeAspect="1"/>
          </p:cNvPicPr>
          <p:nvPr/>
        </p:nvPicPr>
        <p:blipFill>
          <a:blip r:embed="rId2"/>
          <a:stretch>
            <a:fillRect/>
          </a:stretch>
        </p:blipFill>
        <p:spPr>
          <a:xfrm>
            <a:off x="294776" y="149814"/>
            <a:ext cx="9688316" cy="6290175"/>
          </a:xfrm>
          <a:prstGeom prst="rect">
            <a:avLst/>
          </a:prstGeom>
        </p:spPr>
      </p:pic>
    </p:spTree>
    <p:extLst>
      <p:ext uri="{BB962C8B-B14F-4D97-AF65-F5344CB8AC3E}">
        <p14:creationId xmlns:p14="http://schemas.microsoft.com/office/powerpoint/2010/main" val="10276377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26F44A-38CB-4073-960E-B8C3D2CA9B9F}"/>
              </a:ext>
            </a:extLst>
          </p:cNvPr>
          <p:cNvPicPr>
            <a:picLocks noChangeAspect="1"/>
          </p:cNvPicPr>
          <p:nvPr/>
        </p:nvPicPr>
        <p:blipFill>
          <a:blip r:embed="rId2"/>
          <a:stretch>
            <a:fillRect/>
          </a:stretch>
        </p:blipFill>
        <p:spPr>
          <a:xfrm>
            <a:off x="404041" y="304799"/>
            <a:ext cx="10660155" cy="3731623"/>
          </a:xfrm>
          <a:prstGeom prst="rect">
            <a:avLst/>
          </a:prstGeom>
        </p:spPr>
      </p:pic>
    </p:spTree>
    <p:extLst>
      <p:ext uri="{BB962C8B-B14F-4D97-AF65-F5344CB8AC3E}">
        <p14:creationId xmlns:p14="http://schemas.microsoft.com/office/powerpoint/2010/main" val="23189370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D7D77-6954-44F3-8EAC-901A86853138}"/>
              </a:ext>
            </a:extLst>
          </p:cNvPr>
          <p:cNvSpPr txBox="1"/>
          <p:nvPr/>
        </p:nvSpPr>
        <p:spPr>
          <a:xfrm>
            <a:off x="1541417" y="783771"/>
            <a:ext cx="788517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Why this is not working as expected?</a:t>
            </a:r>
          </a:p>
        </p:txBody>
      </p:sp>
    </p:spTree>
    <p:extLst>
      <p:ext uri="{BB962C8B-B14F-4D97-AF65-F5344CB8AC3E}">
        <p14:creationId xmlns:p14="http://schemas.microsoft.com/office/powerpoint/2010/main" val="19489110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3C523B-F909-4175-9B16-F8746CED2ADB}"/>
              </a:ext>
            </a:extLst>
          </p:cNvPr>
          <p:cNvPicPr>
            <a:picLocks noChangeAspect="1"/>
          </p:cNvPicPr>
          <p:nvPr/>
        </p:nvPicPr>
        <p:blipFill>
          <a:blip r:embed="rId2"/>
          <a:stretch>
            <a:fillRect/>
          </a:stretch>
        </p:blipFill>
        <p:spPr>
          <a:xfrm>
            <a:off x="628695" y="380047"/>
            <a:ext cx="7848600" cy="5915025"/>
          </a:xfrm>
          <a:prstGeom prst="rect">
            <a:avLst/>
          </a:prstGeom>
        </p:spPr>
      </p:pic>
    </p:spTree>
    <p:extLst>
      <p:ext uri="{BB962C8B-B14F-4D97-AF65-F5344CB8AC3E}">
        <p14:creationId xmlns:p14="http://schemas.microsoft.com/office/powerpoint/2010/main" val="20545825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2BFFDB-0A9D-4B50-BC97-FD51EEFCBE52}"/>
              </a:ext>
            </a:extLst>
          </p:cNvPr>
          <p:cNvPicPr>
            <a:picLocks noChangeAspect="1"/>
          </p:cNvPicPr>
          <p:nvPr/>
        </p:nvPicPr>
        <p:blipFill>
          <a:blip r:embed="rId2"/>
          <a:stretch>
            <a:fillRect/>
          </a:stretch>
        </p:blipFill>
        <p:spPr>
          <a:xfrm>
            <a:off x="182788" y="480740"/>
            <a:ext cx="11029582" cy="4470083"/>
          </a:xfrm>
          <a:prstGeom prst="rect">
            <a:avLst/>
          </a:prstGeom>
        </p:spPr>
      </p:pic>
    </p:spTree>
    <p:extLst>
      <p:ext uri="{BB962C8B-B14F-4D97-AF65-F5344CB8AC3E}">
        <p14:creationId xmlns:p14="http://schemas.microsoft.com/office/powerpoint/2010/main" val="41901730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951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3364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7115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3703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6785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11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D8E3B1-DB48-4A1D-8641-68F2BC41AA01}"/>
              </a:ext>
            </a:extLst>
          </p:cNvPr>
          <p:cNvPicPr>
            <a:picLocks noChangeAspect="1"/>
          </p:cNvPicPr>
          <p:nvPr/>
        </p:nvPicPr>
        <p:blipFill>
          <a:blip r:embed="rId2"/>
          <a:stretch>
            <a:fillRect/>
          </a:stretch>
        </p:blipFill>
        <p:spPr>
          <a:xfrm>
            <a:off x="378596" y="129131"/>
            <a:ext cx="9155530" cy="6441486"/>
          </a:xfrm>
          <a:prstGeom prst="rect">
            <a:avLst/>
          </a:prstGeom>
        </p:spPr>
      </p:pic>
    </p:spTree>
    <p:extLst>
      <p:ext uri="{BB962C8B-B14F-4D97-AF65-F5344CB8AC3E}">
        <p14:creationId xmlns:p14="http://schemas.microsoft.com/office/powerpoint/2010/main" val="40998636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606EEB-D917-449F-A507-C12124DA579D}"/>
              </a:ext>
            </a:extLst>
          </p:cNvPr>
          <p:cNvPicPr>
            <a:picLocks noChangeAspect="1"/>
          </p:cNvPicPr>
          <p:nvPr/>
        </p:nvPicPr>
        <p:blipFill>
          <a:blip r:embed="rId2"/>
          <a:stretch>
            <a:fillRect/>
          </a:stretch>
        </p:blipFill>
        <p:spPr>
          <a:xfrm>
            <a:off x="186462" y="210230"/>
            <a:ext cx="10652728" cy="5837873"/>
          </a:xfrm>
          <a:prstGeom prst="rect">
            <a:avLst/>
          </a:prstGeom>
        </p:spPr>
      </p:pic>
    </p:spTree>
    <p:extLst>
      <p:ext uri="{BB962C8B-B14F-4D97-AF65-F5344CB8AC3E}">
        <p14:creationId xmlns:p14="http://schemas.microsoft.com/office/powerpoint/2010/main" val="36679768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EE1EF7-05FE-4962-8969-591AB0C0FB01}"/>
              </a:ext>
            </a:extLst>
          </p:cNvPr>
          <p:cNvPicPr>
            <a:picLocks noChangeAspect="1"/>
          </p:cNvPicPr>
          <p:nvPr/>
        </p:nvPicPr>
        <p:blipFill>
          <a:blip r:embed="rId2"/>
          <a:stretch>
            <a:fillRect/>
          </a:stretch>
        </p:blipFill>
        <p:spPr>
          <a:xfrm>
            <a:off x="344441" y="216353"/>
            <a:ext cx="10260763" cy="6511018"/>
          </a:xfrm>
          <a:prstGeom prst="rect">
            <a:avLst/>
          </a:prstGeom>
        </p:spPr>
      </p:pic>
    </p:spTree>
    <p:extLst>
      <p:ext uri="{BB962C8B-B14F-4D97-AF65-F5344CB8AC3E}">
        <p14:creationId xmlns:p14="http://schemas.microsoft.com/office/powerpoint/2010/main" val="38829059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FBF7EF-F651-43D4-925F-A8AF5DD05333}"/>
              </a:ext>
            </a:extLst>
          </p:cNvPr>
          <p:cNvPicPr>
            <a:picLocks noChangeAspect="1"/>
          </p:cNvPicPr>
          <p:nvPr/>
        </p:nvPicPr>
        <p:blipFill>
          <a:blip r:embed="rId2"/>
          <a:stretch>
            <a:fillRect/>
          </a:stretch>
        </p:blipFill>
        <p:spPr>
          <a:xfrm>
            <a:off x="920295" y="324937"/>
            <a:ext cx="6227026" cy="5906045"/>
          </a:xfrm>
          <a:prstGeom prst="rect">
            <a:avLst/>
          </a:prstGeom>
        </p:spPr>
      </p:pic>
    </p:spTree>
    <p:extLst>
      <p:ext uri="{BB962C8B-B14F-4D97-AF65-F5344CB8AC3E}">
        <p14:creationId xmlns:p14="http://schemas.microsoft.com/office/powerpoint/2010/main" val="7985000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33DD9-6CAD-4685-87E6-D11F03F3D8B1}"/>
              </a:ext>
            </a:extLst>
          </p:cNvPr>
          <p:cNvPicPr>
            <a:picLocks noChangeAspect="1"/>
          </p:cNvPicPr>
          <p:nvPr/>
        </p:nvPicPr>
        <p:blipFill>
          <a:blip r:embed="rId2"/>
          <a:stretch>
            <a:fillRect/>
          </a:stretch>
        </p:blipFill>
        <p:spPr>
          <a:xfrm>
            <a:off x="433704" y="465228"/>
            <a:ext cx="8963119" cy="4942795"/>
          </a:xfrm>
          <a:prstGeom prst="rect">
            <a:avLst/>
          </a:prstGeom>
        </p:spPr>
      </p:pic>
    </p:spTree>
    <p:extLst>
      <p:ext uri="{BB962C8B-B14F-4D97-AF65-F5344CB8AC3E}">
        <p14:creationId xmlns:p14="http://schemas.microsoft.com/office/powerpoint/2010/main" val="34956382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40A68-307F-48D7-9874-D5418B831A99}"/>
              </a:ext>
            </a:extLst>
          </p:cNvPr>
          <p:cNvPicPr>
            <a:picLocks noChangeAspect="1"/>
          </p:cNvPicPr>
          <p:nvPr/>
        </p:nvPicPr>
        <p:blipFill>
          <a:blip r:embed="rId2"/>
          <a:stretch>
            <a:fillRect/>
          </a:stretch>
        </p:blipFill>
        <p:spPr>
          <a:xfrm>
            <a:off x="473981" y="326843"/>
            <a:ext cx="10736338" cy="5172619"/>
          </a:xfrm>
          <a:prstGeom prst="rect">
            <a:avLst/>
          </a:prstGeom>
        </p:spPr>
      </p:pic>
    </p:spTree>
    <p:extLst>
      <p:ext uri="{BB962C8B-B14F-4D97-AF65-F5344CB8AC3E}">
        <p14:creationId xmlns:p14="http://schemas.microsoft.com/office/powerpoint/2010/main" val="191995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1C82DD-8691-422E-8067-43EAC1F5F441}"/>
              </a:ext>
            </a:extLst>
          </p:cNvPr>
          <p:cNvPicPr>
            <a:picLocks noChangeAspect="1"/>
          </p:cNvPicPr>
          <p:nvPr/>
        </p:nvPicPr>
        <p:blipFill>
          <a:blip r:embed="rId2"/>
          <a:stretch>
            <a:fillRect/>
          </a:stretch>
        </p:blipFill>
        <p:spPr>
          <a:xfrm>
            <a:off x="182653" y="342900"/>
            <a:ext cx="9429750" cy="5143500"/>
          </a:xfrm>
          <a:prstGeom prst="rect">
            <a:avLst/>
          </a:prstGeom>
        </p:spPr>
      </p:pic>
    </p:spTree>
    <p:extLst>
      <p:ext uri="{BB962C8B-B14F-4D97-AF65-F5344CB8AC3E}">
        <p14:creationId xmlns:p14="http://schemas.microsoft.com/office/powerpoint/2010/main" val="41829805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5366</TotalTime>
  <Words>9</Words>
  <Application>Microsoft Office PowerPoint</Application>
  <PresentationFormat>Custom</PresentationFormat>
  <Paragraphs>4</Paragraphs>
  <Slides>29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495</cp:revision>
  <dcterms:created xsi:type="dcterms:W3CDTF">2012-02-07T06:07:07Z</dcterms:created>
  <dcterms:modified xsi:type="dcterms:W3CDTF">2019-04-07T16:07:48Z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