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4"/>
  </p:notesMasterIdLst>
  <p:handoutMasterIdLst>
    <p:handoutMasterId r:id="rId65"/>
  </p:handoutMasterIdLst>
  <p:sldIdLst>
    <p:sldId id="486" r:id="rId6"/>
    <p:sldId id="583" r:id="rId7"/>
    <p:sldId id="585" r:id="rId8"/>
    <p:sldId id="586" r:id="rId9"/>
    <p:sldId id="587" r:id="rId10"/>
    <p:sldId id="588"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 id="601" r:id="rId24"/>
    <p:sldId id="602" r:id="rId25"/>
    <p:sldId id="603" r:id="rId26"/>
    <p:sldId id="604" r:id="rId27"/>
    <p:sldId id="605" r:id="rId28"/>
    <p:sldId id="606" r:id="rId29"/>
    <p:sldId id="607" r:id="rId30"/>
    <p:sldId id="608" r:id="rId31"/>
    <p:sldId id="609" r:id="rId32"/>
    <p:sldId id="610" r:id="rId33"/>
    <p:sldId id="611" r:id="rId34"/>
    <p:sldId id="612" r:id="rId35"/>
    <p:sldId id="613" r:id="rId36"/>
    <p:sldId id="614" r:id="rId37"/>
    <p:sldId id="616" r:id="rId38"/>
    <p:sldId id="615" r:id="rId39"/>
    <p:sldId id="617" r:id="rId40"/>
    <p:sldId id="618" r:id="rId41"/>
    <p:sldId id="619" r:id="rId42"/>
    <p:sldId id="620" r:id="rId43"/>
    <p:sldId id="621" r:id="rId44"/>
    <p:sldId id="622" r:id="rId45"/>
    <p:sldId id="623" r:id="rId46"/>
    <p:sldId id="624" r:id="rId47"/>
    <p:sldId id="625" r:id="rId48"/>
    <p:sldId id="626" r:id="rId49"/>
    <p:sldId id="628" r:id="rId50"/>
    <p:sldId id="627" r:id="rId51"/>
    <p:sldId id="629" r:id="rId52"/>
    <p:sldId id="630" r:id="rId53"/>
    <p:sldId id="631" r:id="rId54"/>
    <p:sldId id="632" r:id="rId55"/>
    <p:sldId id="633" r:id="rId56"/>
    <p:sldId id="634" r:id="rId57"/>
    <p:sldId id="635" r:id="rId58"/>
    <p:sldId id="636" r:id="rId59"/>
    <p:sldId id="637" r:id="rId60"/>
    <p:sldId id="638" r:id="rId61"/>
    <p:sldId id="639" r:id="rId62"/>
    <p:sldId id="584" r:id="rId6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486"/>
            <p14:sldId id="583"/>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6"/>
            <p14:sldId id="615"/>
            <p14:sldId id="617"/>
            <p14:sldId id="618"/>
            <p14:sldId id="619"/>
            <p14:sldId id="620"/>
            <p14:sldId id="621"/>
            <p14:sldId id="622"/>
            <p14:sldId id="623"/>
            <p14:sldId id="624"/>
            <p14:sldId id="625"/>
            <p14:sldId id="626"/>
            <p14:sldId id="628"/>
            <p14:sldId id="627"/>
            <p14:sldId id="629"/>
            <p14:sldId id="630"/>
            <p14:sldId id="631"/>
            <p14:sldId id="632"/>
            <p14:sldId id="633"/>
            <p14:sldId id="634"/>
            <p14:sldId id="635"/>
            <p14:sldId id="636"/>
            <p14:sldId id="637"/>
            <p14:sldId id="638"/>
            <p14:sldId id="639"/>
            <p14:sldId id="584"/>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4/7/2019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4/7/2019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305509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Learning MVC 6 with WCF</a:t>
            </a:r>
          </a:p>
          <a:p>
            <a:pPr algn="ctr"/>
            <a:endParaRPr lang="en-US" sz="4799" b="1" dirty="0">
              <a:solidFill>
                <a:schemeClr val="bg1"/>
              </a:solidFill>
            </a:endParaRPr>
          </a:p>
        </p:txBody>
      </p:sp>
      <p:sp>
        <p:nvSpPr>
          <p:cNvPr id="5" name="Title 1">
            <a:extLst>
              <a:ext uri="{FF2B5EF4-FFF2-40B4-BE49-F238E27FC236}">
                <a16:creationId xmlns:a16="http://schemas.microsoft.com/office/drawing/2014/main" id="{6C533655-BE88-4C50-9805-4F8EEA1A8BD5}"/>
              </a:ext>
            </a:extLst>
          </p:cNvPr>
          <p:cNvSpPr txBox="1">
            <a:spLocks/>
          </p:cNvSpPr>
          <p:nvPr/>
        </p:nvSpPr>
        <p:spPr>
          <a:xfrm>
            <a:off x="633181" y="1236087"/>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endParaRPr lang="en-US" sz="4799" b="1" dirty="0">
              <a:solidFill>
                <a:schemeClr val="bg1"/>
              </a:solidFill>
            </a:endParaRPr>
          </a:p>
        </p:txBody>
      </p:sp>
    </p:spTree>
    <p:extLst>
      <p:ext uri="{BB962C8B-B14F-4D97-AF65-F5344CB8AC3E}">
        <p14:creationId xmlns:p14="http://schemas.microsoft.com/office/powerpoint/2010/main" val="3251069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021964-EFE8-4CE6-87D7-3826C4AF2332}"/>
              </a:ext>
            </a:extLst>
          </p:cNvPr>
          <p:cNvPicPr>
            <a:picLocks noChangeAspect="1"/>
          </p:cNvPicPr>
          <p:nvPr/>
        </p:nvPicPr>
        <p:blipFill>
          <a:blip r:embed="rId2"/>
          <a:stretch>
            <a:fillRect/>
          </a:stretch>
        </p:blipFill>
        <p:spPr>
          <a:xfrm>
            <a:off x="647473" y="216217"/>
            <a:ext cx="6191250" cy="5876925"/>
          </a:xfrm>
          <a:prstGeom prst="rect">
            <a:avLst/>
          </a:prstGeom>
        </p:spPr>
      </p:pic>
    </p:spTree>
    <p:extLst>
      <p:ext uri="{BB962C8B-B14F-4D97-AF65-F5344CB8AC3E}">
        <p14:creationId xmlns:p14="http://schemas.microsoft.com/office/powerpoint/2010/main" val="38413806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52729-B3B1-40D4-B0CA-EF0B17B63A54}"/>
              </a:ext>
            </a:extLst>
          </p:cNvPr>
          <p:cNvPicPr>
            <a:picLocks noChangeAspect="1"/>
          </p:cNvPicPr>
          <p:nvPr/>
        </p:nvPicPr>
        <p:blipFill>
          <a:blip r:embed="rId2"/>
          <a:stretch>
            <a:fillRect/>
          </a:stretch>
        </p:blipFill>
        <p:spPr>
          <a:xfrm>
            <a:off x="201566" y="201113"/>
            <a:ext cx="6541484" cy="6421756"/>
          </a:xfrm>
          <a:prstGeom prst="rect">
            <a:avLst/>
          </a:prstGeom>
        </p:spPr>
      </p:pic>
    </p:spTree>
    <p:extLst>
      <p:ext uri="{BB962C8B-B14F-4D97-AF65-F5344CB8AC3E}">
        <p14:creationId xmlns:p14="http://schemas.microsoft.com/office/powerpoint/2010/main" val="3031338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692D11-BEA6-4382-A820-81450ACAD160}"/>
              </a:ext>
            </a:extLst>
          </p:cNvPr>
          <p:cNvPicPr>
            <a:picLocks noChangeAspect="1"/>
          </p:cNvPicPr>
          <p:nvPr/>
        </p:nvPicPr>
        <p:blipFill>
          <a:blip r:embed="rId2"/>
          <a:stretch>
            <a:fillRect/>
          </a:stretch>
        </p:blipFill>
        <p:spPr>
          <a:xfrm>
            <a:off x="398734" y="243840"/>
            <a:ext cx="8742721" cy="6248400"/>
          </a:xfrm>
          <a:prstGeom prst="rect">
            <a:avLst/>
          </a:prstGeom>
        </p:spPr>
      </p:pic>
    </p:spTree>
    <p:extLst>
      <p:ext uri="{BB962C8B-B14F-4D97-AF65-F5344CB8AC3E}">
        <p14:creationId xmlns:p14="http://schemas.microsoft.com/office/powerpoint/2010/main" val="1141561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F750DE-3438-4AA8-B3CB-63EE15055B5F}"/>
              </a:ext>
            </a:extLst>
          </p:cNvPr>
          <p:cNvPicPr>
            <a:picLocks noChangeAspect="1"/>
          </p:cNvPicPr>
          <p:nvPr/>
        </p:nvPicPr>
        <p:blipFill>
          <a:blip r:embed="rId2"/>
          <a:stretch>
            <a:fillRect/>
          </a:stretch>
        </p:blipFill>
        <p:spPr>
          <a:xfrm>
            <a:off x="452346" y="139609"/>
            <a:ext cx="7531826" cy="6313442"/>
          </a:xfrm>
          <a:prstGeom prst="rect">
            <a:avLst/>
          </a:prstGeom>
        </p:spPr>
      </p:pic>
    </p:spTree>
    <p:extLst>
      <p:ext uri="{BB962C8B-B14F-4D97-AF65-F5344CB8AC3E}">
        <p14:creationId xmlns:p14="http://schemas.microsoft.com/office/powerpoint/2010/main" val="22228878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A475E3-D26C-4FAD-88A1-A6F8CF87ED0E}"/>
              </a:ext>
            </a:extLst>
          </p:cNvPr>
          <p:cNvPicPr>
            <a:picLocks noChangeAspect="1"/>
          </p:cNvPicPr>
          <p:nvPr/>
        </p:nvPicPr>
        <p:blipFill>
          <a:blip r:embed="rId2"/>
          <a:stretch>
            <a:fillRect/>
          </a:stretch>
        </p:blipFill>
        <p:spPr>
          <a:xfrm>
            <a:off x="379412" y="588100"/>
            <a:ext cx="10285168" cy="3957773"/>
          </a:xfrm>
          <a:prstGeom prst="rect">
            <a:avLst/>
          </a:prstGeom>
        </p:spPr>
      </p:pic>
    </p:spTree>
    <p:extLst>
      <p:ext uri="{BB962C8B-B14F-4D97-AF65-F5344CB8AC3E}">
        <p14:creationId xmlns:p14="http://schemas.microsoft.com/office/powerpoint/2010/main" val="1461135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E23BB0-B9D1-4FB0-A41F-9137730DF107}"/>
              </a:ext>
            </a:extLst>
          </p:cNvPr>
          <p:cNvPicPr>
            <a:picLocks noChangeAspect="1"/>
          </p:cNvPicPr>
          <p:nvPr/>
        </p:nvPicPr>
        <p:blipFill>
          <a:blip r:embed="rId2"/>
          <a:stretch>
            <a:fillRect/>
          </a:stretch>
        </p:blipFill>
        <p:spPr>
          <a:xfrm>
            <a:off x="253138" y="184240"/>
            <a:ext cx="9802320" cy="6334126"/>
          </a:xfrm>
          <a:prstGeom prst="rect">
            <a:avLst/>
          </a:prstGeom>
        </p:spPr>
      </p:pic>
    </p:spTree>
    <p:extLst>
      <p:ext uri="{BB962C8B-B14F-4D97-AF65-F5344CB8AC3E}">
        <p14:creationId xmlns:p14="http://schemas.microsoft.com/office/powerpoint/2010/main" val="25675545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AD87C-1A19-4DD3-968D-E771C0634390}"/>
              </a:ext>
            </a:extLst>
          </p:cNvPr>
          <p:cNvPicPr>
            <a:picLocks noChangeAspect="1"/>
          </p:cNvPicPr>
          <p:nvPr/>
        </p:nvPicPr>
        <p:blipFill>
          <a:blip r:embed="rId2"/>
          <a:stretch>
            <a:fillRect/>
          </a:stretch>
        </p:blipFill>
        <p:spPr>
          <a:xfrm>
            <a:off x="340631" y="129131"/>
            <a:ext cx="9527494" cy="6728869"/>
          </a:xfrm>
          <a:prstGeom prst="rect">
            <a:avLst/>
          </a:prstGeom>
        </p:spPr>
      </p:pic>
    </p:spTree>
    <p:extLst>
      <p:ext uri="{BB962C8B-B14F-4D97-AF65-F5344CB8AC3E}">
        <p14:creationId xmlns:p14="http://schemas.microsoft.com/office/powerpoint/2010/main" val="28087592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CF2A8-0F2A-4BE8-954D-2897DF1C8388}"/>
              </a:ext>
            </a:extLst>
          </p:cNvPr>
          <p:cNvPicPr>
            <a:picLocks noChangeAspect="1"/>
          </p:cNvPicPr>
          <p:nvPr/>
        </p:nvPicPr>
        <p:blipFill>
          <a:blip r:embed="rId2"/>
          <a:stretch>
            <a:fillRect/>
          </a:stretch>
        </p:blipFill>
        <p:spPr>
          <a:xfrm>
            <a:off x="595835" y="590686"/>
            <a:ext cx="5498577" cy="4817337"/>
          </a:xfrm>
          <a:prstGeom prst="rect">
            <a:avLst/>
          </a:prstGeom>
        </p:spPr>
      </p:pic>
    </p:spTree>
    <p:extLst>
      <p:ext uri="{BB962C8B-B14F-4D97-AF65-F5344CB8AC3E}">
        <p14:creationId xmlns:p14="http://schemas.microsoft.com/office/powerpoint/2010/main" val="1574984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3FBB63-3482-449B-9149-3B66CC1C7078}"/>
              </a:ext>
            </a:extLst>
          </p:cNvPr>
          <p:cNvPicPr>
            <a:picLocks noChangeAspect="1"/>
          </p:cNvPicPr>
          <p:nvPr/>
        </p:nvPicPr>
        <p:blipFill>
          <a:blip r:embed="rId2"/>
          <a:stretch>
            <a:fillRect/>
          </a:stretch>
        </p:blipFill>
        <p:spPr>
          <a:xfrm>
            <a:off x="467449" y="511220"/>
            <a:ext cx="9477375" cy="2752725"/>
          </a:xfrm>
          <a:prstGeom prst="rect">
            <a:avLst/>
          </a:prstGeom>
        </p:spPr>
      </p:pic>
    </p:spTree>
    <p:extLst>
      <p:ext uri="{BB962C8B-B14F-4D97-AF65-F5344CB8AC3E}">
        <p14:creationId xmlns:p14="http://schemas.microsoft.com/office/powerpoint/2010/main" val="14898241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89542-3181-4BFD-8ABB-B3D339BE9E88}"/>
              </a:ext>
            </a:extLst>
          </p:cNvPr>
          <p:cNvPicPr>
            <a:picLocks noChangeAspect="1"/>
          </p:cNvPicPr>
          <p:nvPr/>
        </p:nvPicPr>
        <p:blipFill rotWithShape="1">
          <a:blip r:embed="rId2"/>
          <a:srcRect l="26166" t="10857" b="5524"/>
          <a:stretch/>
        </p:blipFill>
        <p:spPr>
          <a:xfrm>
            <a:off x="587827" y="104502"/>
            <a:ext cx="9765628" cy="6635932"/>
          </a:xfrm>
          <a:prstGeom prst="rect">
            <a:avLst/>
          </a:prstGeom>
        </p:spPr>
      </p:pic>
    </p:spTree>
    <p:extLst>
      <p:ext uri="{BB962C8B-B14F-4D97-AF65-F5344CB8AC3E}">
        <p14:creationId xmlns:p14="http://schemas.microsoft.com/office/powerpoint/2010/main" val="465666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A05979-C742-413F-AF79-FD64BDF1D08D}"/>
              </a:ext>
            </a:extLst>
          </p:cNvPr>
          <p:cNvPicPr>
            <a:picLocks noChangeAspect="1"/>
          </p:cNvPicPr>
          <p:nvPr/>
        </p:nvPicPr>
        <p:blipFill>
          <a:blip r:embed="rId2"/>
          <a:stretch>
            <a:fillRect/>
          </a:stretch>
        </p:blipFill>
        <p:spPr>
          <a:xfrm>
            <a:off x="199661" y="94024"/>
            <a:ext cx="10308137" cy="6607222"/>
          </a:xfrm>
          <a:prstGeom prst="rect">
            <a:avLst/>
          </a:prstGeom>
        </p:spPr>
      </p:pic>
    </p:spTree>
    <p:extLst>
      <p:ext uri="{BB962C8B-B14F-4D97-AF65-F5344CB8AC3E}">
        <p14:creationId xmlns:p14="http://schemas.microsoft.com/office/powerpoint/2010/main" val="10276377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652FFB-2ADF-4AD8-A263-686D87D2D7BB}"/>
              </a:ext>
            </a:extLst>
          </p:cNvPr>
          <p:cNvPicPr>
            <a:picLocks noChangeAspect="1"/>
          </p:cNvPicPr>
          <p:nvPr/>
        </p:nvPicPr>
        <p:blipFill>
          <a:blip r:embed="rId2"/>
          <a:stretch>
            <a:fillRect/>
          </a:stretch>
        </p:blipFill>
        <p:spPr>
          <a:xfrm>
            <a:off x="742042" y="193084"/>
            <a:ext cx="9448715" cy="5698265"/>
          </a:xfrm>
          <a:prstGeom prst="rect">
            <a:avLst/>
          </a:prstGeom>
        </p:spPr>
      </p:pic>
    </p:spTree>
    <p:extLst>
      <p:ext uri="{BB962C8B-B14F-4D97-AF65-F5344CB8AC3E}">
        <p14:creationId xmlns:p14="http://schemas.microsoft.com/office/powerpoint/2010/main" val="127765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127381-2D4F-4DBC-B4FF-7CB53E6AB25C}"/>
              </a:ext>
            </a:extLst>
          </p:cNvPr>
          <p:cNvPicPr>
            <a:picLocks noChangeAspect="1"/>
          </p:cNvPicPr>
          <p:nvPr/>
        </p:nvPicPr>
        <p:blipFill>
          <a:blip r:embed="rId2"/>
          <a:stretch>
            <a:fillRect/>
          </a:stretch>
        </p:blipFill>
        <p:spPr>
          <a:xfrm>
            <a:off x="340496" y="339362"/>
            <a:ext cx="8128198" cy="5630364"/>
          </a:xfrm>
          <a:prstGeom prst="rect">
            <a:avLst/>
          </a:prstGeom>
        </p:spPr>
      </p:pic>
    </p:spTree>
    <p:extLst>
      <p:ext uri="{BB962C8B-B14F-4D97-AF65-F5344CB8AC3E}">
        <p14:creationId xmlns:p14="http://schemas.microsoft.com/office/powerpoint/2010/main" val="1918430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6F720-399E-4370-B2B5-FBEE56674C94}"/>
              </a:ext>
            </a:extLst>
          </p:cNvPr>
          <p:cNvPicPr>
            <a:picLocks noChangeAspect="1"/>
          </p:cNvPicPr>
          <p:nvPr/>
        </p:nvPicPr>
        <p:blipFill>
          <a:blip r:embed="rId2"/>
          <a:stretch>
            <a:fillRect/>
          </a:stretch>
        </p:blipFill>
        <p:spPr>
          <a:xfrm>
            <a:off x="516164" y="0"/>
            <a:ext cx="9818867" cy="6766560"/>
          </a:xfrm>
          <a:prstGeom prst="rect">
            <a:avLst/>
          </a:prstGeom>
        </p:spPr>
      </p:pic>
    </p:spTree>
    <p:extLst>
      <p:ext uri="{BB962C8B-B14F-4D97-AF65-F5344CB8AC3E}">
        <p14:creationId xmlns:p14="http://schemas.microsoft.com/office/powerpoint/2010/main" val="32227627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8D8806-41C9-4B05-BAA6-CCDE3E33C213}"/>
              </a:ext>
            </a:extLst>
          </p:cNvPr>
          <p:cNvPicPr>
            <a:picLocks noChangeAspect="1"/>
          </p:cNvPicPr>
          <p:nvPr/>
        </p:nvPicPr>
        <p:blipFill>
          <a:blip r:embed="rId2"/>
          <a:stretch>
            <a:fillRect/>
          </a:stretch>
        </p:blipFill>
        <p:spPr>
          <a:xfrm>
            <a:off x="1083718" y="344124"/>
            <a:ext cx="7696200" cy="5229225"/>
          </a:xfrm>
          <a:prstGeom prst="rect">
            <a:avLst/>
          </a:prstGeom>
        </p:spPr>
      </p:pic>
    </p:spTree>
    <p:extLst>
      <p:ext uri="{BB962C8B-B14F-4D97-AF65-F5344CB8AC3E}">
        <p14:creationId xmlns:p14="http://schemas.microsoft.com/office/powerpoint/2010/main" val="30346115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415F58-EEE6-4C91-A7C0-5F9C333BECE9}"/>
              </a:ext>
            </a:extLst>
          </p:cNvPr>
          <p:cNvPicPr>
            <a:picLocks noChangeAspect="1"/>
          </p:cNvPicPr>
          <p:nvPr/>
        </p:nvPicPr>
        <p:blipFill>
          <a:blip r:embed="rId2"/>
          <a:stretch>
            <a:fillRect/>
          </a:stretch>
        </p:blipFill>
        <p:spPr>
          <a:xfrm>
            <a:off x="588418" y="298813"/>
            <a:ext cx="5943600" cy="4457700"/>
          </a:xfrm>
          <a:prstGeom prst="rect">
            <a:avLst/>
          </a:prstGeom>
        </p:spPr>
      </p:pic>
      <p:sp>
        <p:nvSpPr>
          <p:cNvPr id="3" name="TextBox 2">
            <a:extLst>
              <a:ext uri="{FF2B5EF4-FFF2-40B4-BE49-F238E27FC236}">
                <a16:creationId xmlns:a16="http://schemas.microsoft.com/office/drawing/2014/main" id="{463DE73F-4627-48E4-AE5A-404C81D37C4F}"/>
              </a:ext>
            </a:extLst>
          </p:cNvPr>
          <p:cNvSpPr txBox="1"/>
          <p:nvPr/>
        </p:nvSpPr>
        <p:spPr>
          <a:xfrm>
            <a:off x="7498080" y="705394"/>
            <a:ext cx="399147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take some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time</a:t>
            </a:r>
          </a:p>
        </p:txBody>
      </p:sp>
    </p:spTree>
    <p:extLst>
      <p:ext uri="{BB962C8B-B14F-4D97-AF65-F5344CB8AC3E}">
        <p14:creationId xmlns:p14="http://schemas.microsoft.com/office/powerpoint/2010/main" val="7866430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AC0A7-9282-41BE-84CF-AB83124CF300}"/>
              </a:ext>
            </a:extLst>
          </p:cNvPr>
          <p:cNvPicPr>
            <a:picLocks noChangeAspect="1"/>
          </p:cNvPicPr>
          <p:nvPr/>
        </p:nvPicPr>
        <p:blipFill>
          <a:blip r:embed="rId2"/>
          <a:stretch>
            <a:fillRect/>
          </a:stretch>
        </p:blipFill>
        <p:spPr>
          <a:xfrm>
            <a:off x="265112" y="217033"/>
            <a:ext cx="5829300" cy="4333875"/>
          </a:xfrm>
          <a:prstGeom prst="rect">
            <a:avLst/>
          </a:prstGeom>
        </p:spPr>
      </p:pic>
    </p:spTree>
    <p:extLst>
      <p:ext uri="{BB962C8B-B14F-4D97-AF65-F5344CB8AC3E}">
        <p14:creationId xmlns:p14="http://schemas.microsoft.com/office/powerpoint/2010/main" val="36633163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75F16-80F6-46BB-A2AB-67247329A1CD}"/>
              </a:ext>
            </a:extLst>
          </p:cNvPr>
          <p:cNvPicPr>
            <a:picLocks noChangeAspect="1"/>
          </p:cNvPicPr>
          <p:nvPr/>
        </p:nvPicPr>
        <p:blipFill>
          <a:blip r:embed="rId2"/>
          <a:stretch>
            <a:fillRect/>
          </a:stretch>
        </p:blipFill>
        <p:spPr>
          <a:xfrm>
            <a:off x="461054" y="329156"/>
            <a:ext cx="8915400" cy="5781675"/>
          </a:xfrm>
          <a:prstGeom prst="rect">
            <a:avLst/>
          </a:prstGeom>
        </p:spPr>
      </p:pic>
    </p:spTree>
    <p:extLst>
      <p:ext uri="{BB962C8B-B14F-4D97-AF65-F5344CB8AC3E}">
        <p14:creationId xmlns:p14="http://schemas.microsoft.com/office/powerpoint/2010/main" val="6206073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D49B46-9CA4-4169-9247-DE952E21B4BF}"/>
              </a:ext>
            </a:extLst>
          </p:cNvPr>
          <p:cNvPicPr>
            <a:picLocks noChangeAspect="1"/>
          </p:cNvPicPr>
          <p:nvPr/>
        </p:nvPicPr>
        <p:blipFill>
          <a:blip r:embed="rId2"/>
          <a:stretch>
            <a:fillRect/>
          </a:stretch>
        </p:blipFill>
        <p:spPr>
          <a:xfrm>
            <a:off x="277630" y="416379"/>
            <a:ext cx="7505700" cy="5372100"/>
          </a:xfrm>
          <a:prstGeom prst="rect">
            <a:avLst/>
          </a:prstGeom>
        </p:spPr>
      </p:pic>
    </p:spTree>
    <p:extLst>
      <p:ext uri="{BB962C8B-B14F-4D97-AF65-F5344CB8AC3E}">
        <p14:creationId xmlns:p14="http://schemas.microsoft.com/office/powerpoint/2010/main" val="1434786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A0BAF1-FACE-4F0A-86DF-FB34A10E1933}"/>
              </a:ext>
            </a:extLst>
          </p:cNvPr>
          <p:cNvPicPr>
            <a:picLocks noChangeAspect="1"/>
          </p:cNvPicPr>
          <p:nvPr/>
        </p:nvPicPr>
        <p:blipFill>
          <a:blip r:embed="rId2"/>
          <a:stretch>
            <a:fillRect/>
          </a:stretch>
        </p:blipFill>
        <p:spPr>
          <a:xfrm>
            <a:off x="925466" y="337864"/>
            <a:ext cx="9430562" cy="5422856"/>
          </a:xfrm>
          <a:prstGeom prst="rect">
            <a:avLst/>
          </a:prstGeom>
        </p:spPr>
      </p:pic>
    </p:spTree>
    <p:extLst>
      <p:ext uri="{BB962C8B-B14F-4D97-AF65-F5344CB8AC3E}">
        <p14:creationId xmlns:p14="http://schemas.microsoft.com/office/powerpoint/2010/main" val="7936905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FFABB2-412D-4868-B17E-A8D2731B423F}"/>
              </a:ext>
            </a:extLst>
          </p:cNvPr>
          <p:cNvPicPr>
            <a:picLocks noChangeAspect="1"/>
          </p:cNvPicPr>
          <p:nvPr/>
        </p:nvPicPr>
        <p:blipFill>
          <a:blip r:embed="rId2"/>
          <a:stretch>
            <a:fillRect/>
          </a:stretch>
        </p:blipFill>
        <p:spPr>
          <a:xfrm>
            <a:off x="521878" y="346573"/>
            <a:ext cx="5178583" cy="5361896"/>
          </a:xfrm>
          <a:prstGeom prst="rect">
            <a:avLst/>
          </a:prstGeom>
        </p:spPr>
      </p:pic>
    </p:spTree>
    <p:extLst>
      <p:ext uri="{BB962C8B-B14F-4D97-AF65-F5344CB8AC3E}">
        <p14:creationId xmlns:p14="http://schemas.microsoft.com/office/powerpoint/2010/main" val="25864905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F676AB-14AA-4503-AF81-AA6A1F8ACA29}"/>
              </a:ext>
            </a:extLst>
          </p:cNvPr>
          <p:cNvPicPr>
            <a:picLocks noChangeAspect="1"/>
          </p:cNvPicPr>
          <p:nvPr/>
        </p:nvPicPr>
        <p:blipFill>
          <a:blip r:embed="rId2"/>
          <a:stretch>
            <a:fillRect/>
          </a:stretch>
        </p:blipFill>
        <p:spPr>
          <a:xfrm>
            <a:off x="91484" y="287383"/>
            <a:ext cx="11485223" cy="6283234"/>
          </a:xfrm>
          <a:prstGeom prst="rect">
            <a:avLst/>
          </a:prstGeom>
        </p:spPr>
      </p:pic>
    </p:spTree>
    <p:extLst>
      <p:ext uri="{BB962C8B-B14F-4D97-AF65-F5344CB8AC3E}">
        <p14:creationId xmlns:p14="http://schemas.microsoft.com/office/powerpoint/2010/main" val="72180208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B1F62-4F65-4413-B735-560E912F4883}"/>
              </a:ext>
            </a:extLst>
          </p:cNvPr>
          <p:cNvPicPr>
            <a:picLocks noChangeAspect="1"/>
          </p:cNvPicPr>
          <p:nvPr/>
        </p:nvPicPr>
        <p:blipFill>
          <a:blip r:embed="rId2"/>
          <a:stretch>
            <a:fillRect/>
          </a:stretch>
        </p:blipFill>
        <p:spPr>
          <a:xfrm>
            <a:off x="249599" y="1505221"/>
            <a:ext cx="5984025" cy="4947830"/>
          </a:xfrm>
          <a:prstGeom prst="rect">
            <a:avLst/>
          </a:prstGeom>
        </p:spPr>
      </p:pic>
      <p:sp>
        <p:nvSpPr>
          <p:cNvPr id="3" name="TextBox 2">
            <a:extLst>
              <a:ext uri="{FF2B5EF4-FFF2-40B4-BE49-F238E27FC236}">
                <a16:creationId xmlns:a16="http://schemas.microsoft.com/office/drawing/2014/main" id="{B676F504-A419-4B0A-98E2-1CA4F3F0D965}"/>
              </a:ext>
            </a:extLst>
          </p:cNvPr>
          <p:cNvSpPr txBox="1"/>
          <p:nvPr/>
        </p:nvSpPr>
        <p:spPr>
          <a:xfrm>
            <a:off x="418012" y="247990"/>
            <a:ext cx="1094581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Try second time or install these packages manually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Through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nuget</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1175750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226BA-A829-4D4C-9C01-5926152CEF68}"/>
              </a:ext>
            </a:extLst>
          </p:cNvPr>
          <p:cNvPicPr>
            <a:picLocks noChangeAspect="1"/>
          </p:cNvPicPr>
          <p:nvPr/>
        </p:nvPicPr>
        <p:blipFill>
          <a:blip r:embed="rId2"/>
          <a:stretch>
            <a:fillRect/>
          </a:stretch>
        </p:blipFill>
        <p:spPr>
          <a:xfrm>
            <a:off x="456019" y="310106"/>
            <a:ext cx="10963275" cy="5819775"/>
          </a:xfrm>
          <a:prstGeom prst="rect">
            <a:avLst/>
          </a:prstGeom>
        </p:spPr>
      </p:pic>
    </p:spTree>
    <p:extLst>
      <p:ext uri="{BB962C8B-B14F-4D97-AF65-F5344CB8AC3E}">
        <p14:creationId xmlns:p14="http://schemas.microsoft.com/office/powerpoint/2010/main" val="6144774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69ADE6-A8E9-4F80-93AA-D9C09627F312}"/>
              </a:ext>
            </a:extLst>
          </p:cNvPr>
          <p:cNvPicPr>
            <a:picLocks noChangeAspect="1"/>
          </p:cNvPicPr>
          <p:nvPr/>
        </p:nvPicPr>
        <p:blipFill>
          <a:blip r:embed="rId2"/>
          <a:stretch>
            <a:fillRect/>
          </a:stretch>
        </p:blipFill>
        <p:spPr>
          <a:xfrm>
            <a:off x="1547994" y="630963"/>
            <a:ext cx="4659616" cy="4280671"/>
          </a:xfrm>
          <a:prstGeom prst="rect">
            <a:avLst/>
          </a:prstGeom>
        </p:spPr>
      </p:pic>
    </p:spTree>
    <p:extLst>
      <p:ext uri="{BB962C8B-B14F-4D97-AF65-F5344CB8AC3E}">
        <p14:creationId xmlns:p14="http://schemas.microsoft.com/office/powerpoint/2010/main" val="1882596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FB2ABD-05B7-4A65-89A4-EBFA08EB9BA4}"/>
              </a:ext>
            </a:extLst>
          </p:cNvPr>
          <p:cNvPicPr>
            <a:picLocks noChangeAspect="1"/>
          </p:cNvPicPr>
          <p:nvPr/>
        </p:nvPicPr>
        <p:blipFill>
          <a:blip r:embed="rId2"/>
          <a:stretch>
            <a:fillRect/>
          </a:stretch>
        </p:blipFill>
        <p:spPr>
          <a:xfrm>
            <a:off x="494392" y="220708"/>
            <a:ext cx="8318924" cy="5788206"/>
          </a:xfrm>
          <a:prstGeom prst="rect">
            <a:avLst/>
          </a:prstGeom>
        </p:spPr>
      </p:pic>
    </p:spTree>
    <p:extLst>
      <p:ext uri="{BB962C8B-B14F-4D97-AF65-F5344CB8AC3E}">
        <p14:creationId xmlns:p14="http://schemas.microsoft.com/office/powerpoint/2010/main" val="114499352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0FA614-DCD6-4961-9117-FE70EFE2FEB3}"/>
              </a:ext>
            </a:extLst>
          </p:cNvPr>
          <p:cNvPicPr>
            <a:picLocks noChangeAspect="1"/>
          </p:cNvPicPr>
          <p:nvPr/>
        </p:nvPicPr>
        <p:blipFill>
          <a:blip r:embed="rId2"/>
          <a:stretch>
            <a:fillRect/>
          </a:stretch>
        </p:blipFill>
        <p:spPr>
          <a:xfrm>
            <a:off x="321853" y="248195"/>
            <a:ext cx="10272939" cy="4637314"/>
          </a:xfrm>
          <a:prstGeom prst="rect">
            <a:avLst/>
          </a:prstGeom>
        </p:spPr>
      </p:pic>
    </p:spTree>
    <p:extLst>
      <p:ext uri="{BB962C8B-B14F-4D97-AF65-F5344CB8AC3E}">
        <p14:creationId xmlns:p14="http://schemas.microsoft.com/office/powerpoint/2010/main" val="40406643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79127D-7F6B-42A1-989E-D2A736C9A688}"/>
              </a:ext>
            </a:extLst>
          </p:cNvPr>
          <p:cNvPicPr>
            <a:picLocks noChangeAspect="1"/>
          </p:cNvPicPr>
          <p:nvPr/>
        </p:nvPicPr>
        <p:blipFill>
          <a:blip r:embed="rId2"/>
          <a:stretch>
            <a:fillRect/>
          </a:stretch>
        </p:blipFill>
        <p:spPr>
          <a:xfrm>
            <a:off x="453842" y="145052"/>
            <a:ext cx="5881644" cy="6529514"/>
          </a:xfrm>
          <a:prstGeom prst="rect">
            <a:avLst/>
          </a:prstGeom>
        </p:spPr>
      </p:pic>
    </p:spTree>
    <p:extLst>
      <p:ext uri="{BB962C8B-B14F-4D97-AF65-F5344CB8AC3E}">
        <p14:creationId xmlns:p14="http://schemas.microsoft.com/office/powerpoint/2010/main" val="28808495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5A1E23-BC54-4E97-ABDF-25D78C2E5E8C}"/>
              </a:ext>
            </a:extLst>
          </p:cNvPr>
          <p:cNvPicPr>
            <a:picLocks noChangeAspect="1"/>
          </p:cNvPicPr>
          <p:nvPr/>
        </p:nvPicPr>
        <p:blipFill>
          <a:blip r:embed="rId2"/>
          <a:stretch>
            <a:fillRect/>
          </a:stretch>
        </p:blipFill>
        <p:spPr>
          <a:xfrm>
            <a:off x="424179" y="249147"/>
            <a:ext cx="9861542" cy="5263379"/>
          </a:xfrm>
          <a:prstGeom prst="rect">
            <a:avLst/>
          </a:prstGeom>
        </p:spPr>
      </p:pic>
    </p:spTree>
    <p:extLst>
      <p:ext uri="{BB962C8B-B14F-4D97-AF65-F5344CB8AC3E}">
        <p14:creationId xmlns:p14="http://schemas.microsoft.com/office/powerpoint/2010/main" val="2050913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8277B-A7D9-4967-A1F3-1060B1450588}"/>
              </a:ext>
            </a:extLst>
          </p:cNvPr>
          <p:cNvPicPr>
            <a:picLocks noChangeAspect="1"/>
          </p:cNvPicPr>
          <p:nvPr/>
        </p:nvPicPr>
        <p:blipFill>
          <a:blip r:embed="rId2"/>
          <a:stretch>
            <a:fillRect/>
          </a:stretch>
        </p:blipFill>
        <p:spPr>
          <a:xfrm>
            <a:off x="517934" y="284524"/>
            <a:ext cx="7181850" cy="5400675"/>
          </a:xfrm>
          <a:prstGeom prst="rect">
            <a:avLst/>
          </a:prstGeom>
        </p:spPr>
      </p:pic>
    </p:spTree>
    <p:extLst>
      <p:ext uri="{BB962C8B-B14F-4D97-AF65-F5344CB8AC3E}">
        <p14:creationId xmlns:p14="http://schemas.microsoft.com/office/powerpoint/2010/main" val="356181813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4F0757-2CE7-47BE-BBEF-8062B94DE92B}"/>
              </a:ext>
            </a:extLst>
          </p:cNvPr>
          <p:cNvPicPr>
            <a:picLocks noChangeAspect="1"/>
          </p:cNvPicPr>
          <p:nvPr/>
        </p:nvPicPr>
        <p:blipFill>
          <a:blip r:embed="rId2"/>
          <a:stretch>
            <a:fillRect/>
          </a:stretch>
        </p:blipFill>
        <p:spPr>
          <a:xfrm>
            <a:off x="2363877" y="808127"/>
            <a:ext cx="4698759" cy="3868375"/>
          </a:xfrm>
          <a:prstGeom prst="rect">
            <a:avLst/>
          </a:prstGeom>
        </p:spPr>
      </p:pic>
    </p:spTree>
    <p:extLst>
      <p:ext uri="{BB962C8B-B14F-4D97-AF65-F5344CB8AC3E}">
        <p14:creationId xmlns:p14="http://schemas.microsoft.com/office/powerpoint/2010/main" val="126833024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2A983-06AD-4730-9FB7-C28685F5434B}"/>
              </a:ext>
            </a:extLst>
          </p:cNvPr>
          <p:cNvPicPr>
            <a:picLocks noChangeAspect="1"/>
          </p:cNvPicPr>
          <p:nvPr/>
        </p:nvPicPr>
        <p:blipFill>
          <a:blip r:embed="rId2"/>
          <a:stretch>
            <a:fillRect/>
          </a:stretch>
        </p:blipFill>
        <p:spPr>
          <a:xfrm>
            <a:off x="122780" y="199072"/>
            <a:ext cx="9898545" cy="6332357"/>
          </a:xfrm>
          <a:prstGeom prst="rect">
            <a:avLst/>
          </a:prstGeom>
        </p:spPr>
      </p:pic>
    </p:spTree>
    <p:extLst>
      <p:ext uri="{BB962C8B-B14F-4D97-AF65-F5344CB8AC3E}">
        <p14:creationId xmlns:p14="http://schemas.microsoft.com/office/powerpoint/2010/main" val="36950589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DAC6AC-6107-463B-9302-D8A63F4B772A}"/>
              </a:ext>
            </a:extLst>
          </p:cNvPr>
          <p:cNvPicPr>
            <a:picLocks noChangeAspect="1"/>
          </p:cNvPicPr>
          <p:nvPr/>
        </p:nvPicPr>
        <p:blipFill>
          <a:blip r:embed="rId2"/>
          <a:stretch>
            <a:fillRect/>
          </a:stretch>
        </p:blipFill>
        <p:spPr>
          <a:xfrm>
            <a:off x="159112" y="218666"/>
            <a:ext cx="8403128" cy="6430328"/>
          </a:xfrm>
          <a:prstGeom prst="rect">
            <a:avLst/>
          </a:prstGeom>
        </p:spPr>
      </p:pic>
    </p:spTree>
    <p:extLst>
      <p:ext uri="{BB962C8B-B14F-4D97-AF65-F5344CB8AC3E}">
        <p14:creationId xmlns:p14="http://schemas.microsoft.com/office/powerpoint/2010/main" val="38070085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69CAE1-EB77-407A-8D88-F7E6B930D3AA}"/>
              </a:ext>
            </a:extLst>
          </p:cNvPr>
          <p:cNvPicPr>
            <a:picLocks noChangeAspect="1"/>
          </p:cNvPicPr>
          <p:nvPr/>
        </p:nvPicPr>
        <p:blipFill>
          <a:blip r:embed="rId2"/>
          <a:stretch>
            <a:fillRect/>
          </a:stretch>
        </p:blipFill>
        <p:spPr>
          <a:xfrm>
            <a:off x="541064" y="102870"/>
            <a:ext cx="7398727" cy="5657850"/>
          </a:xfrm>
          <a:prstGeom prst="rect">
            <a:avLst/>
          </a:prstGeom>
        </p:spPr>
      </p:pic>
    </p:spTree>
    <p:extLst>
      <p:ext uri="{BB962C8B-B14F-4D97-AF65-F5344CB8AC3E}">
        <p14:creationId xmlns:p14="http://schemas.microsoft.com/office/powerpoint/2010/main" val="12951378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3C39B-7464-4C52-AC4F-1B23525F5074}"/>
              </a:ext>
            </a:extLst>
          </p:cNvPr>
          <p:cNvPicPr>
            <a:picLocks noChangeAspect="1"/>
          </p:cNvPicPr>
          <p:nvPr/>
        </p:nvPicPr>
        <p:blipFill>
          <a:blip r:embed="rId2"/>
          <a:stretch>
            <a:fillRect/>
          </a:stretch>
        </p:blipFill>
        <p:spPr>
          <a:xfrm>
            <a:off x="545147" y="224109"/>
            <a:ext cx="8172450" cy="5286375"/>
          </a:xfrm>
          <a:prstGeom prst="rect">
            <a:avLst/>
          </a:prstGeom>
        </p:spPr>
      </p:pic>
      <p:sp>
        <p:nvSpPr>
          <p:cNvPr id="3" name="TextBox 2">
            <a:extLst>
              <a:ext uri="{FF2B5EF4-FFF2-40B4-BE49-F238E27FC236}">
                <a16:creationId xmlns:a16="http://schemas.microsoft.com/office/drawing/2014/main" id="{A57CB81F-49E1-4A89-AAC4-38076378CC37}"/>
              </a:ext>
            </a:extLst>
          </p:cNvPr>
          <p:cNvSpPr txBox="1"/>
          <p:nvPr/>
        </p:nvSpPr>
        <p:spPr>
          <a:xfrm>
            <a:off x="9170126" y="2272937"/>
            <a:ext cx="2073773" cy="2585323"/>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Refresh</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Page</a:t>
            </a:r>
          </a:p>
          <a:p>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Or make </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Global</a:t>
            </a:r>
          </a:p>
          <a:p>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Obj</a:t>
            </a:r>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of service</a:t>
            </a:r>
          </a:p>
        </p:txBody>
      </p:sp>
    </p:spTree>
    <p:extLst>
      <p:ext uri="{BB962C8B-B14F-4D97-AF65-F5344CB8AC3E}">
        <p14:creationId xmlns:p14="http://schemas.microsoft.com/office/powerpoint/2010/main" val="233065614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5D0674-BA4E-48D4-BC4D-308432C4F99B}"/>
              </a:ext>
            </a:extLst>
          </p:cNvPr>
          <p:cNvPicPr>
            <a:picLocks noChangeAspect="1"/>
          </p:cNvPicPr>
          <p:nvPr/>
        </p:nvPicPr>
        <p:blipFill>
          <a:blip r:embed="rId2"/>
          <a:stretch>
            <a:fillRect/>
          </a:stretch>
        </p:blipFill>
        <p:spPr>
          <a:xfrm>
            <a:off x="996632" y="179342"/>
            <a:ext cx="6172200" cy="5924550"/>
          </a:xfrm>
          <a:prstGeom prst="rect">
            <a:avLst/>
          </a:prstGeom>
        </p:spPr>
      </p:pic>
    </p:spTree>
    <p:extLst>
      <p:ext uri="{BB962C8B-B14F-4D97-AF65-F5344CB8AC3E}">
        <p14:creationId xmlns:p14="http://schemas.microsoft.com/office/powerpoint/2010/main" val="38923920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24704-0082-455B-BD8A-873AE24DF6A7}"/>
              </a:ext>
            </a:extLst>
          </p:cNvPr>
          <p:cNvPicPr>
            <a:picLocks noChangeAspect="1"/>
          </p:cNvPicPr>
          <p:nvPr/>
        </p:nvPicPr>
        <p:blipFill>
          <a:blip r:embed="rId2"/>
          <a:stretch>
            <a:fillRect/>
          </a:stretch>
        </p:blipFill>
        <p:spPr>
          <a:xfrm>
            <a:off x="401864" y="261800"/>
            <a:ext cx="10352872" cy="6073685"/>
          </a:xfrm>
          <a:prstGeom prst="rect">
            <a:avLst/>
          </a:prstGeom>
        </p:spPr>
      </p:pic>
    </p:spTree>
    <p:extLst>
      <p:ext uri="{BB962C8B-B14F-4D97-AF65-F5344CB8AC3E}">
        <p14:creationId xmlns:p14="http://schemas.microsoft.com/office/powerpoint/2010/main" val="330249810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ECC60-8F4F-40F8-946B-FF55ACA98C89}"/>
              </a:ext>
            </a:extLst>
          </p:cNvPr>
          <p:cNvPicPr>
            <a:picLocks noChangeAspect="1"/>
          </p:cNvPicPr>
          <p:nvPr/>
        </p:nvPicPr>
        <p:blipFill>
          <a:blip r:embed="rId2"/>
          <a:stretch>
            <a:fillRect/>
          </a:stretch>
        </p:blipFill>
        <p:spPr>
          <a:xfrm>
            <a:off x="511446" y="132805"/>
            <a:ext cx="8130855" cy="6163491"/>
          </a:xfrm>
          <a:prstGeom prst="rect">
            <a:avLst/>
          </a:prstGeom>
        </p:spPr>
      </p:pic>
    </p:spTree>
    <p:extLst>
      <p:ext uri="{BB962C8B-B14F-4D97-AF65-F5344CB8AC3E}">
        <p14:creationId xmlns:p14="http://schemas.microsoft.com/office/powerpoint/2010/main" val="18936872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D37C40-FA29-4C68-9CB1-00925CF98131}"/>
              </a:ext>
            </a:extLst>
          </p:cNvPr>
          <p:cNvPicPr>
            <a:picLocks noChangeAspect="1"/>
          </p:cNvPicPr>
          <p:nvPr/>
        </p:nvPicPr>
        <p:blipFill>
          <a:blip r:embed="rId2"/>
          <a:stretch>
            <a:fillRect/>
          </a:stretch>
        </p:blipFill>
        <p:spPr>
          <a:xfrm>
            <a:off x="281712" y="941205"/>
            <a:ext cx="10763250" cy="3590925"/>
          </a:xfrm>
          <a:prstGeom prst="rect">
            <a:avLst/>
          </a:prstGeom>
        </p:spPr>
      </p:pic>
    </p:spTree>
    <p:extLst>
      <p:ext uri="{BB962C8B-B14F-4D97-AF65-F5344CB8AC3E}">
        <p14:creationId xmlns:p14="http://schemas.microsoft.com/office/powerpoint/2010/main" val="267155155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CD82C1-1E57-40EF-92B2-2740300E3C50}"/>
              </a:ext>
            </a:extLst>
          </p:cNvPr>
          <p:cNvPicPr>
            <a:picLocks noChangeAspect="1"/>
          </p:cNvPicPr>
          <p:nvPr/>
        </p:nvPicPr>
        <p:blipFill>
          <a:blip r:embed="rId2"/>
          <a:stretch>
            <a:fillRect/>
          </a:stretch>
        </p:blipFill>
        <p:spPr>
          <a:xfrm>
            <a:off x="407987" y="330653"/>
            <a:ext cx="7692296" cy="5025118"/>
          </a:xfrm>
          <a:prstGeom prst="rect">
            <a:avLst/>
          </a:prstGeom>
        </p:spPr>
      </p:pic>
    </p:spTree>
    <p:extLst>
      <p:ext uri="{BB962C8B-B14F-4D97-AF65-F5344CB8AC3E}">
        <p14:creationId xmlns:p14="http://schemas.microsoft.com/office/powerpoint/2010/main" val="87246759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DC4B0-38AD-43D4-9BF0-93BC79042C44}"/>
              </a:ext>
            </a:extLst>
          </p:cNvPr>
          <p:cNvPicPr>
            <a:picLocks noChangeAspect="1"/>
          </p:cNvPicPr>
          <p:nvPr/>
        </p:nvPicPr>
        <p:blipFill>
          <a:blip r:embed="rId2"/>
          <a:stretch>
            <a:fillRect/>
          </a:stretch>
        </p:blipFill>
        <p:spPr>
          <a:xfrm>
            <a:off x="520790" y="243976"/>
            <a:ext cx="10467975" cy="4619625"/>
          </a:xfrm>
          <a:prstGeom prst="rect">
            <a:avLst/>
          </a:prstGeom>
        </p:spPr>
      </p:pic>
    </p:spTree>
    <p:extLst>
      <p:ext uri="{BB962C8B-B14F-4D97-AF65-F5344CB8AC3E}">
        <p14:creationId xmlns:p14="http://schemas.microsoft.com/office/powerpoint/2010/main" val="124522811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7332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323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5EE012-6599-4495-AC13-DE532847683F}"/>
              </a:ext>
            </a:extLst>
          </p:cNvPr>
          <p:cNvPicPr>
            <a:picLocks noChangeAspect="1"/>
          </p:cNvPicPr>
          <p:nvPr/>
        </p:nvPicPr>
        <p:blipFill>
          <a:blip r:embed="rId2"/>
          <a:stretch>
            <a:fillRect/>
          </a:stretch>
        </p:blipFill>
        <p:spPr>
          <a:xfrm>
            <a:off x="384719" y="523467"/>
            <a:ext cx="9718654" cy="3264762"/>
          </a:xfrm>
          <a:prstGeom prst="rect">
            <a:avLst/>
          </a:prstGeom>
        </p:spPr>
      </p:pic>
    </p:spTree>
    <p:extLst>
      <p:ext uri="{BB962C8B-B14F-4D97-AF65-F5344CB8AC3E}">
        <p14:creationId xmlns:p14="http://schemas.microsoft.com/office/powerpoint/2010/main" val="355424823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2779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35230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71114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6368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33647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7115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37031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67850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11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14429-DA83-4682-AC88-2103B8F1AEFB}"/>
              </a:ext>
            </a:extLst>
          </p:cNvPr>
          <p:cNvPicPr>
            <a:picLocks noChangeAspect="1"/>
          </p:cNvPicPr>
          <p:nvPr/>
        </p:nvPicPr>
        <p:blipFill>
          <a:blip r:embed="rId2"/>
          <a:stretch>
            <a:fillRect/>
          </a:stretch>
        </p:blipFill>
        <p:spPr>
          <a:xfrm>
            <a:off x="277631" y="150631"/>
            <a:ext cx="11068050" cy="6132603"/>
          </a:xfrm>
          <a:prstGeom prst="rect">
            <a:avLst/>
          </a:prstGeom>
        </p:spPr>
      </p:pic>
    </p:spTree>
    <p:extLst>
      <p:ext uri="{BB962C8B-B14F-4D97-AF65-F5344CB8AC3E}">
        <p14:creationId xmlns:p14="http://schemas.microsoft.com/office/powerpoint/2010/main" val="272214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E6453C-CAE3-4616-9C54-11ED28F130A8}"/>
              </a:ext>
            </a:extLst>
          </p:cNvPr>
          <p:cNvPicPr>
            <a:picLocks noChangeAspect="1"/>
          </p:cNvPicPr>
          <p:nvPr/>
        </p:nvPicPr>
        <p:blipFill>
          <a:blip r:embed="rId2"/>
          <a:stretch>
            <a:fillRect/>
          </a:stretch>
        </p:blipFill>
        <p:spPr>
          <a:xfrm>
            <a:off x="460238" y="231185"/>
            <a:ext cx="6994090" cy="6326369"/>
          </a:xfrm>
          <a:prstGeom prst="rect">
            <a:avLst/>
          </a:prstGeom>
        </p:spPr>
      </p:pic>
    </p:spTree>
    <p:extLst>
      <p:ext uri="{BB962C8B-B14F-4D97-AF65-F5344CB8AC3E}">
        <p14:creationId xmlns:p14="http://schemas.microsoft.com/office/powerpoint/2010/main" val="23782348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B19105-2DF8-44E7-A3C9-605259EA3744}"/>
              </a:ext>
            </a:extLst>
          </p:cNvPr>
          <p:cNvPicPr>
            <a:picLocks noChangeAspect="1"/>
          </p:cNvPicPr>
          <p:nvPr/>
        </p:nvPicPr>
        <p:blipFill>
          <a:blip r:embed="rId2"/>
          <a:stretch>
            <a:fillRect/>
          </a:stretch>
        </p:blipFill>
        <p:spPr>
          <a:xfrm>
            <a:off x="607468" y="431891"/>
            <a:ext cx="6545036" cy="5890532"/>
          </a:xfrm>
          <a:prstGeom prst="rect">
            <a:avLst/>
          </a:prstGeom>
        </p:spPr>
      </p:pic>
    </p:spTree>
    <p:extLst>
      <p:ext uri="{BB962C8B-B14F-4D97-AF65-F5344CB8AC3E}">
        <p14:creationId xmlns:p14="http://schemas.microsoft.com/office/powerpoint/2010/main" val="2351724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7A7A20-12BB-43B4-B51F-C033BA03DE32}"/>
              </a:ext>
            </a:extLst>
          </p:cNvPr>
          <p:cNvPicPr>
            <a:picLocks noChangeAspect="1"/>
          </p:cNvPicPr>
          <p:nvPr/>
        </p:nvPicPr>
        <p:blipFill>
          <a:blip r:embed="rId2"/>
          <a:stretch>
            <a:fillRect/>
          </a:stretch>
        </p:blipFill>
        <p:spPr>
          <a:xfrm>
            <a:off x="527865" y="221660"/>
            <a:ext cx="6934572" cy="6244454"/>
          </a:xfrm>
          <a:prstGeom prst="rect">
            <a:avLst/>
          </a:prstGeom>
        </p:spPr>
      </p:pic>
    </p:spTree>
    <p:extLst>
      <p:ext uri="{BB962C8B-B14F-4D97-AF65-F5344CB8AC3E}">
        <p14:creationId xmlns:p14="http://schemas.microsoft.com/office/powerpoint/2010/main" val="1979563815"/>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5327</TotalTime>
  <Words>24</Words>
  <Application>Microsoft Office PowerPoint</Application>
  <PresentationFormat>Custom</PresentationFormat>
  <Paragraphs>13</Paragraphs>
  <Slides>58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484</cp:revision>
  <dcterms:created xsi:type="dcterms:W3CDTF">2012-02-07T06:07:07Z</dcterms:created>
  <dcterms:modified xsi:type="dcterms:W3CDTF">2019-04-07T15:17:11Z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