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31"/>
  </p:notesMasterIdLst>
  <p:handoutMasterIdLst>
    <p:handoutMasterId r:id="rId32"/>
  </p:handoutMasterIdLst>
  <p:sldIdLst>
    <p:sldId id="520" r:id="rId6"/>
    <p:sldId id="583" r:id="rId7"/>
    <p:sldId id="585" r:id="rId8"/>
    <p:sldId id="586" r:id="rId9"/>
    <p:sldId id="587" r:id="rId10"/>
    <p:sldId id="651" r:id="rId11"/>
    <p:sldId id="652" r:id="rId12"/>
    <p:sldId id="653" r:id="rId13"/>
    <p:sldId id="654" r:id="rId14"/>
    <p:sldId id="655" r:id="rId15"/>
    <p:sldId id="656" r:id="rId16"/>
    <p:sldId id="657" r:id="rId17"/>
    <p:sldId id="658" r:id="rId18"/>
    <p:sldId id="659" r:id="rId19"/>
    <p:sldId id="660" r:id="rId20"/>
    <p:sldId id="661" r:id="rId21"/>
    <p:sldId id="662" r:id="rId22"/>
    <p:sldId id="663" r:id="rId23"/>
    <p:sldId id="664" r:id="rId24"/>
    <p:sldId id="665" r:id="rId25"/>
    <p:sldId id="666" r:id="rId26"/>
    <p:sldId id="667" r:id="rId27"/>
    <p:sldId id="668" r:id="rId28"/>
    <p:sldId id="669" r:id="rId29"/>
    <p:sldId id="584" r:id="rId3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520"/>
            <p14:sldId id="583"/>
            <p14:sldId id="585"/>
            <p14:sldId id="586"/>
            <p14:sldId id="587"/>
            <p14:sldId id="651"/>
            <p14:sldId id="652"/>
            <p14:sldId id="653"/>
            <p14:sldId id="654"/>
            <p14:sldId id="655"/>
            <p14:sldId id="656"/>
            <p14:sldId id="657"/>
            <p14:sldId id="658"/>
            <p14:sldId id="659"/>
            <p14:sldId id="660"/>
            <p14:sldId id="661"/>
            <p14:sldId id="662"/>
            <p14:sldId id="663"/>
            <p14:sldId id="664"/>
            <p14:sldId id="665"/>
            <p14:sldId id="666"/>
            <p14:sldId id="667"/>
            <p14:sldId id="668"/>
            <p14:sldId id="669"/>
            <p14:sldId id="584"/>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8200"/>
    <a:srgbClr val="00AEEF"/>
    <a:srgbClr val="FBFBFB"/>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3" autoAdjust="0"/>
    <p:restoredTop sz="94055" autoAdjust="0"/>
  </p:normalViewPr>
  <p:slideViewPr>
    <p:cSldViewPr snapToGrid="0">
      <p:cViewPr varScale="1">
        <p:scale>
          <a:sx n="73" d="100"/>
          <a:sy n="73" d="100"/>
        </p:scale>
        <p:origin x="540"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7/10/2018</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7/10/2018</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a:extLst>
              <a:ext uri="{FF2B5EF4-FFF2-40B4-BE49-F238E27FC236}">
                <a16:creationId xmlns:a16="http://schemas.microsoft.com/office/drawing/2014/main" id="{8A67E349-F790-499A-889E-3F8B9E27EE4D}"/>
              </a:ext>
            </a:extLst>
          </p:cNvPr>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a:extLst>
              <a:ext uri="{FF2B5EF4-FFF2-40B4-BE49-F238E27FC236}">
                <a16:creationId xmlns:a16="http://schemas.microsoft.com/office/drawing/2014/main" id="{685FF1EC-9642-4C61-96A4-3359CF3BA8FF}"/>
              </a:ext>
            </a:extLst>
          </p:cNvPr>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err="1">
                <a:solidFill>
                  <a:schemeClr val="bg1">
                    <a:lumMod val="95000"/>
                  </a:schemeClr>
                </a:solidFill>
                <a:latin typeface="Segoe UI Light" pitchFamily="34" charset="0"/>
              </a:rPr>
              <a:t>Deplying</a:t>
            </a:r>
            <a:r>
              <a:rPr lang="en-US" sz="4000" b="0" dirty="0">
                <a:solidFill>
                  <a:schemeClr val="bg1">
                    <a:lumMod val="95000"/>
                  </a:schemeClr>
                </a:solidFill>
                <a:latin typeface="Segoe UI Light" pitchFamily="34" charset="0"/>
              </a:rPr>
              <a:t> </a:t>
            </a:r>
            <a:r>
              <a:rPr lang="en-US" sz="4000" b="0" dirty="0" err="1">
                <a:solidFill>
                  <a:schemeClr val="bg1">
                    <a:lumMod val="95000"/>
                  </a:schemeClr>
                </a:solidFill>
                <a:latin typeface="Segoe UI Light" pitchFamily="34" charset="0"/>
              </a:rPr>
              <a:t>ASP.Net</a:t>
            </a:r>
            <a:r>
              <a:rPr lang="en-US" sz="4000" b="0" dirty="0">
                <a:solidFill>
                  <a:schemeClr val="bg1">
                    <a:lumMod val="95000"/>
                  </a:schemeClr>
                </a:solidFill>
                <a:latin typeface="Segoe UI Light" pitchFamily="34" charset="0"/>
              </a:rPr>
              <a:t> Core MVC </a:t>
            </a:r>
            <a:r>
              <a:rPr lang="en-US" sz="4000" b="0" dirty="0" err="1">
                <a:solidFill>
                  <a:schemeClr val="bg1">
                    <a:lumMod val="95000"/>
                  </a:schemeClr>
                </a:solidFill>
                <a:latin typeface="Segoe UI Light" pitchFamily="34" charset="0"/>
              </a:rPr>
              <a:t>aplication</a:t>
            </a:r>
            <a:endParaRPr lang="en-US" sz="4000" dirty="0">
              <a:solidFill>
                <a:srgbClr val="FFC000"/>
              </a:solidFill>
              <a:latin typeface="Segoe UI Light" pitchFamily="34" charset="0"/>
            </a:endParaRPr>
          </a:p>
        </p:txBody>
      </p:sp>
    </p:spTree>
    <p:extLst>
      <p:ext uri="{BB962C8B-B14F-4D97-AF65-F5344CB8AC3E}">
        <p14:creationId xmlns:p14="http://schemas.microsoft.com/office/powerpoint/2010/main" val="1227619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7EEC15-EF8C-4D67-B416-F0A51959B92C}"/>
              </a:ext>
            </a:extLst>
          </p:cNvPr>
          <p:cNvPicPr>
            <a:picLocks noChangeAspect="1"/>
          </p:cNvPicPr>
          <p:nvPr/>
        </p:nvPicPr>
        <p:blipFill>
          <a:blip r:embed="rId2"/>
          <a:stretch>
            <a:fillRect/>
          </a:stretch>
        </p:blipFill>
        <p:spPr>
          <a:xfrm>
            <a:off x="371927" y="125185"/>
            <a:ext cx="8709770" cy="5674723"/>
          </a:xfrm>
          <a:prstGeom prst="rect">
            <a:avLst/>
          </a:prstGeom>
        </p:spPr>
      </p:pic>
    </p:spTree>
    <p:extLst>
      <p:ext uri="{BB962C8B-B14F-4D97-AF65-F5344CB8AC3E}">
        <p14:creationId xmlns:p14="http://schemas.microsoft.com/office/powerpoint/2010/main" val="26327437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2A631C-31B1-45C6-933B-B22341B4BA36}"/>
              </a:ext>
            </a:extLst>
          </p:cNvPr>
          <p:cNvPicPr>
            <a:picLocks noChangeAspect="1"/>
          </p:cNvPicPr>
          <p:nvPr/>
        </p:nvPicPr>
        <p:blipFill>
          <a:blip r:embed="rId2"/>
          <a:stretch>
            <a:fillRect/>
          </a:stretch>
        </p:blipFill>
        <p:spPr>
          <a:xfrm>
            <a:off x="857295" y="104638"/>
            <a:ext cx="5562600" cy="5838825"/>
          </a:xfrm>
          <a:prstGeom prst="rect">
            <a:avLst/>
          </a:prstGeom>
        </p:spPr>
      </p:pic>
    </p:spTree>
    <p:extLst>
      <p:ext uri="{BB962C8B-B14F-4D97-AF65-F5344CB8AC3E}">
        <p14:creationId xmlns:p14="http://schemas.microsoft.com/office/powerpoint/2010/main" val="7167054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6A9D9B-95DA-410A-97B0-2B1E99605B05}"/>
              </a:ext>
            </a:extLst>
          </p:cNvPr>
          <p:cNvPicPr>
            <a:picLocks noChangeAspect="1"/>
          </p:cNvPicPr>
          <p:nvPr/>
        </p:nvPicPr>
        <p:blipFill>
          <a:blip r:embed="rId2"/>
          <a:stretch>
            <a:fillRect/>
          </a:stretch>
        </p:blipFill>
        <p:spPr>
          <a:xfrm>
            <a:off x="648425" y="217171"/>
            <a:ext cx="6039772" cy="5621926"/>
          </a:xfrm>
          <a:prstGeom prst="rect">
            <a:avLst/>
          </a:prstGeom>
        </p:spPr>
      </p:pic>
    </p:spTree>
    <p:extLst>
      <p:ext uri="{BB962C8B-B14F-4D97-AF65-F5344CB8AC3E}">
        <p14:creationId xmlns:p14="http://schemas.microsoft.com/office/powerpoint/2010/main" val="19655891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EEF60C-9E5F-4775-B4EC-B0235EEC745B}"/>
              </a:ext>
            </a:extLst>
          </p:cNvPr>
          <p:cNvPicPr>
            <a:picLocks noChangeAspect="1"/>
          </p:cNvPicPr>
          <p:nvPr/>
        </p:nvPicPr>
        <p:blipFill>
          <a:blip r:embed="rId2"/>
          <a:stretch>
            <a:fillRect/>
          </a:stretch>
        </p:blipFill>
        <p:spPr>
          <a:xfrm>
            <a:off x="303211" y="194174"/>
            <a:ext cx="10508337" cy="6049872"/>
          </a:xfrm>
          <a:prstGeom prst="rect">
            <a:avLst/>
          </a:prstGeom>
        </p:spPr>
      </p:pic>
    </p:spTree>
    <p:extLst>
      <p:ext uri="{BB962C8B-B14F-4D97-AF65-F5344CB8AC3E}">
        <p14:creationId xmlns:p14="http://schemas.microsoft.com/office/powerpoint/2010/main" val="7607677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9E9967-FC43-4196-BCF4-BF086E2FB19A}"/>
              </a:ext>
            </a:extLst>
          </p:cNvPr>
          <p:cNvPicPr>
            <a:picLocks noChangeAspect="1"/>
          </p:cNvPicPr>
          <p:nvPr/>
        </p:nvPicPr>
        <p:blipFill rotWithShape="1">
          <a:blip r:embed="rId2"/>
          <a:srcRect l="53693" t="6444" b="22074"/>
          <a:stretch/>
        </p:blipFill>
        <p:spPr>
          <a:xfrm>
            <a:off x="450079" y="169817"/>
            <a:ext cx="7089282" cy="6152606"/>
          </a:xfrm>
          <a:prstGeom prst="rect">
            <a:avLst/>
          </a:prstGeom>
        </p:spPr>
      </p:pic>
    </p:spTree>
    <p:extLst>
      <p:ext uri="{BB962C8B-B14F-4D97-AF65-F5344CB8AC3E}">
        <p14:creationId xmlns:p14="http://schemas.microsoft.com/office/powerpoint/2010/main" val="13022095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A2C704-D42B-4E60-9186-50B2F1E49F5C}"/>
              </a:ext>
            </a:extLst>
          </p:cNvPr>
          <p:cNvPicPr>
            <a:picLocks noChangeAspect="1"/>
          </p:cNvPicPr>
          <p:nvPr/>
        </p:nvPicPr>
        <p:blipFill>
          <a:blip r:embed="rId2"/>
          <a:stretch>
            <a:fillRect/>
          </a:stretch>
        </p:blipFill>
        <p:spPr>
          <a:xfrm>
            <a:off x="537527" y="271055"/>
            <a:ext cx="7639050" cy="5715000"/>
          </a:xfrm>
          <a:prstGeom prst="rect">
            <a:avLst/>
          </a:prstGeom>
        </p:spPr>
      </p:pic>
    </p:spTree>
    <p:extLst>
      <p:ext uri="{BB962C8B-B14F-4D97-AF65-F5344CB8AC3E}">
        <p14:creationId xmlns:p14="http://schemas.microsoft.com/office/powerpoint/2010/main" val="19404803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673097-0075-4A7D-A1CF-2ECA0B020B05}"/>
              </a:ext>
            </a:extLst>
          </p:cNvPr>
          <p:cNvPicPr>
            <a:picLocks noChangeAspect="1"/>
          </p:cNvPicPr>
          <p:nvPr/>
        </p:nvPicPr>
        <p:blipFill rotWithShape="1">
          <a:blip r:embed="rId2"/>
          <a:srcRect l="22399" t="10448" r="16943" b="4347"/>
          <a:stretch/>
        </p:blipFill>
        <p:spPr>
          <a:xfrm>
            <a:off x="849086" y="261257"/>
            <a:ext cx="7393577" cy="5839098"/>
          </a:xfrm>
          <a:prstGeom prst="rect">
            <a:avLst/>
          </a:prstGeom>
        </p:spPr>
      </p:pic>
      <p:cxnSp>
        <p:nvCxnSpPr>
          <p:cNvPr id="4" name="Straight Connector 3">
            <a:extLst>
              <a:ext uri="{FF2B5EF4-FFF2-40B4-BE49-F238E27FC236}">
                <a16:creationId xmlns:a16="http://schemas.microsoft.com/office/drawing/2014/main" id="{82353221-44A0-4727-90EA-1DCFA6915798}"/>
              </a:ext>
            </a:extLst>
          </p:cNvPr>
          <p:cNvCxnSpPr/>
          <p:nvPr/>
        </p:nvCxnSpPr>
        <p:spPr>
          <a:xfrm flipH="1">
            <a:off x="5447211" y="5760720"/>
            <a:ext cx="1293223" cy="666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83A7203-D731-478D-A019-DC823CDC49E1}"/>
              </a:ext>
            </a:extLst>
          </p:cNvPr>
          <p:cNvCxnSpPr/>
          <p:nvPr/>
        </p:nvCxnSpPr>
        <p:spPr>
          <a:xfrm flipH="1" flipV="1">
            <a:off x="-117566" y="1397726"/>
            <a:ext cx="1293223" cy="104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455F72F-A46C-40FF-8882-34B95DFC5192}"/>
              </a:ext>
            </a:extLst>
          </p:cNvPr>
          <p:cNvCxnSpPr/>
          <p:nvPr/>
        </p:nvCxnSpPr>
        <p:spPr>
          <a:xfrm>
            <a:off x="4127863" y="1972491"/>
            <a:ext cx="196595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3362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F3DD0B-3439-4FA0-9184-613784342F26}"/>
              </a:ext>
            </a:extLst>
          </p:cNvPr>
          <p:cNvPicPr>
            <a:picLocks noChangeAspect="1"/>
          </p:cNvPicPr>
          <p:nvPr/>
        </p:nvPicPr>
        <p:blipFill>
          <a:blip r:embed="rId2"/>
          <a:stretch>
            <a:fillRect/>
          </a:stretch>
        </p:blipFill>
        <p:spPr>
          <a:xfrm>
            <a:off x="825726" y="268605"/>
            <a:ext cx="7924800" cy="5772150"/>
          </a:xfrm>
          <a:prstGeom prst="rect">
            <a:avLst/>
          </a:prstGeom>
        </p:spPr>
      </p:pic>
    </p:spTree>
    <p:extLst>
      <p:ext uri="{BB962C8B-B14F-4D97-AF65-F5344CB8AC3E}">
        <p14:creationId xmlns:p14="http://schemas.microsoft.com/office/powerpoint/2010/main" val="74279650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2DF933-9C05-4B67-A9CD-BB634D7EE0CC}"/>
              </a:ext>
            </a:extLst>
          </p:cNvPr>
          <p:cNvPicPr>
            <a:picLocks noChangeAspect="1"/>
          </p:cNvPicPr>
          <p:nvPr/>
        </p:nvPicPr>
        <p:blipFill>
          <a:blip r:embed="rId2"/>
          <a:stretch>
            <a:fillRect/>
          </a:stretch>
        </p:blipFill>
        <p:spPr>
          <a:xfrm>
            <a:off x="974588" y="0"/>
            <a:ext cx="7600950" cy="5724525"/>
          </a:xfrm>
          <a:prstGeom prst="rect">
            <a:avLst/>
          </a:prstGeom>
        </p:spPr>
      </p:pic>
    </p:spTree>
    <p:extLst>
      <p:ext uri="{BB962C8B-B14F-4D97-AF65-F5344CB8AC3E}">
        <p14:creationId xmlns:p14="http://schemas.microsoft.com/office/powerpoint/2010/main" val="18798971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B9031F-685F-4B13-8ABF-BB4F92F0DA94}"/>
              </a:ext>
            </a:extLst>
          </p:cNvPr>
          <p:cNvPicPr>
            <a:picLocks noChangeAspect="1"/>
          </p:cNvPicPr>
          <p:nvPr/>
        </p:nvPicPr>
        <p:blipFill>
          <a:blip r:embed="rId2"/>
          <a:stretch>
            <a:fillRect/>
          </a:stretch>
        </p:blipFill>
        <p:spPr>
          <a:xfrm>
            <a:off x="1622424" y="395287"/>
            <a:ext cx="8943975" cy="6067425"/>
          </a:xfrm>
          <a:prstGeom prst="rect">
            <a:avLst/>
          </a:prstGeom>
        </p:spPr>
      </p:pic>
    </p:spTree>
    <p:extLst>
      <p:ext uri="{BB962C8B-B14F-4D97-AF65-F5344CB8AC3E}">
        <p14:creationId xmlns:p14="http://schemas.microsoft.com/office/powerpoint/2010/main" val="3070991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B2E754-E2E5-45F9-8F13-54DA65688549}"/>
              </a:ext>
            </a:extLst>
          </p:cNvPr>
          <p:cNvPicPr>
            <a:picLocks noChangeAspect="1"/>
          </p:cNvPicPr>
          <p:nvPr/>
        </p:nvPicPr>
        <p:blipFill>
          <a:blip r:embed="rId2"/>
          <a:stretch>
            <a:fillRect/>
          </a:stretch>
        </p:blipFill>
        <p:spPr>
          <a:xfrm>
            <a:off x="232999" y="159339"/>
            <a:ext cx="10009420" cy="6463530"/>
          </a:xfrm>
          <a:prstGeom prst="rect">
            <a:avLst/>
          </a:prstGeom>
        </p:spPr>
      </p:pic>
    </p:spTree>
    <p:extLst>
      <p:ext uri="{BB962C8B-B14F-4D97-AF65-F5344CB8AC3E}">
        <p14:creationId xmlns:p14="http://schemas.microsoft.com/office/powerpoint/2010/main" val="102763776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2A36BA-A8D5-47ED-849B-3B0DB17CFDB8}"/>
              </a:ext>
            </a:extLst>
          </p:cNvPr>
          <p:cNvPicPr>
            <a:picLocks noChangeAspect="1"/>
          </p:cNvPicPr>
          <p:nvPr/>
        </p:nvPicPr>
        <p:blipFill>
          <a:blip r:embed="rId2"/>
          <a:stretch>
            <a:fillRect/>
          </a:stretch>
        </p:blipFill>
        <p:spPr>
          <a:xfrm>
            <a:off x="1391374" y="585787"/>
            <a:ext cx="7629525" cy="5686425"/>
          </a:xfrm>
          <a:prstGeom prst="rect">
            <a:avLst/>
          </a:prstGeom>
        </p:spPr>
      </p:pic>
    </p:spTree>
    <p:extLst>
      <p:ext uri="{BB962C8B-B14F-4D97-AF65-F5344CB8AC3E}">
        <p14:creationId xmlns:p14="http://schemas.microsoft.com/office/powerpoint/2010/main" val="349080731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05E47C-AFFC-4865-BD2E-8DC720469B13}"/>
              </a:ext>
            </a:extLst>
          </p:cNvPr>
          <p:cNvPicPr>
            <a:picLocks noChangeAspect="1"/>
          </p:cNvPicPr>
          <p:nvPr/>
        </p:nvPicPr>
        <p:blipFill>
          <a:blip r:embed="rId2"/>
          <a:stretch>
            <a:fillRect/>
          </a:stretch>
        </p:blipFill>
        <p:spPr>
          <a:xfrm>
            <a:off x="1046979" y="292417"/>
            <a:ext cx="7639050" cy="5724525"/>
          </a:xfrm>
          <a:prstGeom prst="rect">
            <a:avLst/>
          </a:prstGeom>
        </p:spPr>
      </p:pic>
    </p:spTree>
    <p:extLst>
      <p:ext uri="{BB962C8B-B14F-4D97-AF65-F5344CB8AC3E}">
        <p14:creationId xmlns:p14="http://schemas.microsoft.com/office/powerpoint/2010/main" val="380380594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5C976E-23AC-40A4-AE74-9667579BAA87}"/>
              </a:ext>
            </a:extLst>
          </p:cNvPr>
          <p:cNvPicPr>
            <a:picLocks noChangeAspect="1"/>
          </p:cNvPicPr>
          <p:nvPr/>
        </p:nvPicPr>
        <p:blipFill>
          <a:blip r:embed="rId2"/>
          <a:stretch>
            <a:fillRect/>
          </a:stretch>
        </p:blipFill>
        <p:spPr>
          <a:xfrm>
            <a:off x="1169306" y="209278"/>
            <a:ext cx="7629525" cy="5734050"/>
          </a:xfrm>
          <a:prstGeom prst="rect">
            <a:avLst/>
          </a:prstGeom>
        </p:spPr>
      </p:pic>
    </p:spTree>
    <p:extLst>
      <p:ext uri="{BB962C8B-B14F-4D97-AF65-F5344CB8AC3E}">
        <p14:creationId xmlns:p14="http://schemas.microsoft.com/office/powerpoint/2010/main" val="209334720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251237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105779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69119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532229-EFA7-49AC-A9E9-6A7BBC078373}"/>
              </a:ext>
            </a:extLst>
          </p:cNvPr>
          <p:cNvPicPr>
            <a:picLocks noChangeAspect="1"/>
          </p:cNvPicPr>
          <p:nvPr/>
        </p:nvPicPr>
        <p:blipFill>
          <a:blip r:embed="rId2"/>
          <a:stretch>
            <a:fillRect/>
          </a:stretch>
        </p:blipFill>
        <p:spPr>
          <a:xfrm>
            <a:off x="546371" y="299628"/>
            <a:ext cx="8876001" cy="6166485"/>
          </a:xfrm>
          <a:prstGeom prst="rect">
            <a:avLst/>
          </a:prstGeom>
        </p:spPr>
      </p:pic>
    </p:spTree>
    <p:extLst>
      <p:ext uri="{BB962C8B-B14F-4D97-AF65-F5344CB8AC3E}">
        <p14:creationId xmlns:p14="http://schemas.microsoft.com/office/powerpoint/2010/main" val="31450192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2EBF7D-0F1D-4FCD-9316-D46BC43E932F}"/>
              </a:ext>
            </a:extLst>
          </p:cNvPr>
          <p:cNvPicPr>
            <a:picLocks noChangeAspect="1"/>
          </p:cNvPicPr>
          <p:nvPr/>
        </p:nvPicPr>
        <p:blipFill>
          <a:blip r:embed="rId2"/>
          <a:stretch>
            <a:fillRect/>
          </a:stretch>
        </p:blipFill>
        <p:spPr>
          <a:xfrm>
            <a:off x="1306271" y="213225"/>
            <a:ext cx="4788141" cy="6213701"/>
          </a:xfrm>
          <a:prstGeom prst="rect">
            <a:avLst/>
          </a:prstGeom>
        </p:spPr>
      </p:pic>
    </p:spTree>
    <p:extLst>
      <p:ext uri="{BB962C8B-B14F-4D97-AF65-F5344CB8AC3E}">
        <p14:creationId xmlns:p14="http://schemas.microsoft.com/office/powerpoint/2010/main" val="199670615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501024-111A-4FCD-927E-D7D496ECE0F9}"/>
              </a:ext>
            </a:extLst>
          </p:cNvPr>
          <p:cNvPicPr>
            <a:picLocks noChangeAspect="1"/>
          </p:cNvPicPr>
          <p:nvPr/>
        </p:nvPicPr>
        <p:blipFill>
          <a:blip r:embed="rId2"/>
          <a:stretch>
            <a:fillRect/>
          </a:stretch>
        </p:blipFill>
        <p:spPr>
          <a:xfrm>
            <a:off x="583927" y="1841045"/>
            <a:ext cx="9715513" cy="4024177"/>
          </a:xfrm>
          <a:prstGeom prst="rect">
            <a:avLst/>
          </a:prstGeom>
        </p:spPr>
      </p:pic>
      <p:sp>
        <p:nvSpPr>
          <p:cNvPr id="4" name="TextBox 3">
            <a:extLst>
              <a:ext uri="{FF2B5EF4-FFF2-40B4-BE49-F238E27FC236}">
                <a16:creationId xmlns:a16="http://schemas.microsoft.com/office/drawing/2014/main" id="{795BE844-09E5-4529-8E11-94902EEFC0D8}"/>
              </a:ext>
            </a:extLst>
          </p:cNvPr>
          <p:cNvSpPr txBox="1"/>
          <p:nvPr/>
        </p:nvSpPr>
        <p:spPr>
          <a:xfrm>
            <a:off x="1828800" y="927463"/>
            <a:ext cx="3561231"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Run your project</a:t>
            </a:r>
          </a:p>
        </p:txBody>
      </p:sp>
    </p:spTree>
    <p:extLst>
      <p:ext uri="{BB962C8B-B14F-4D97-AF65-F5344CB8AC3E}">
        <p14:creationId xmlns:p14="http://schemas.microsoft.com/office/powerpoint/2010/main" val="17801630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685B13-05BF-4018-8986-1B6ECD3492F6}"/>
              </a:ext>
            </a:extLst>
          </p:cNvPr>
          <p:cNvPicPr>
            <a:picLocks noChangeAspect="1"/>
          </p:cNvPicPr>
          <p:nvPr/>
        </p:nvPicPr>
        <p:blipFill>
          <a:blip r:embed="rId2"/>
          <a:stretch>
            <a:fillRect/>
          </a:stretch>
        </p:blipFill>
        <p:spPr>
          <a:xfrm>
            <a:off x="763541" y="172538"/>
            <a:ext cx="7126425" cy="5960819"/>
          </a:xfrm>
          <a:prstGeom prst="rect">
            <a:avLst/>
          </a:prstGeom>
        </p:spPr>
      </p:pic>
      <p:cxnSp>
        <p:nvCxnSpPr>
          <p:cNvPr id="4" name="Straight Connector 3">
            <a:extLst>
              <a:ext uri="{FF2B5EF4-FFF2-40B4-BE49-F238E27FC236}">
                <a16:creationId xmlns:a16="http://schemas.microsoft.com/office/drawing/2014/main" id="{A54037ED-097F-42DB-88AA-DCC9D71CEE13}"/>
              </a:ext>
            </a:extLst>
          </p:cNvPr>
          <p:cNvCxnSpPr/>
          <p:nvPr/>
        </p:nvCxnSpPr>
        <p:spPr>
          <a:xfrm flipH="1">
            <a:off x="3788229" y="5760720"/>
            <a:ext cx="1280160" cy="7445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0561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6DE02D-AA41-4759-A959-BE57901600B0}"/>
              </a:ext>
            </a:extLst>
          </p:cNvPr>
          <p:cNvPicPr>
            <a:picLocks noChangeAspect="1"/>
          </p:cNvPicPr>
          <p:nvPr/>
        </p:nvPicPr>
        <p:blipFill>
          <a:blip r:embed="rId2"/>
          <a:stretch>
            <a:fillRect/>
          </a:stretch>
        </p:blipFill>
        <p:spPr>
          <a:xfrm>
            <a:off x="3174" y="619125"/>
            <a:ext cx="12182475" cy="5619750"/>
          </a:xfrm>
          <a:prstGeom prst="rect">
            <a:avLst/>
          </a:prstGeom>
        </p:spPr>
      </p:pic>
    </p:spTree>
    <p:extLst>
      <p:ext uri="{BB962C8B-B14F-4D97-AF65-F5344CB8AC3E}">
        <p14:creationId xmlns:p14="http://schemas.microsoft.com/office/powerpoint/2010/main" val="37253970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75AA2C-B45C-48B6-8B58-101D01E21723}"/>
              </a:ext>
            </a:extLst>
          </p:cNvPr>
          <p:cNvPicPr>
            <a:picLocks noChangeAspect="1"/>
          </p:cNvPicPr>
          <p:nvPr/>
        </p:nvPicPr>
        <p:blipFill>
          <a:blip r:embed="rId2"/>
          <a:stretch>
            <a:fillRect/>
          </a:stretch>
        </p:blipFill>
        <p:spPr>
          <a:xfrm>
            <a:off x="1313950" y="252412"/>
            <a:ext cx="5981700" cy="6353175"/>
          </a:xfrm>
          <a:prstGeom prst="rect">
            <a:avLst/>
          </a:prstGeom>
        </p:spPr>
      </p:pic>
    </p:spTree>
    <p:extLst>
      <p:ext uri="{BB962C8B-B14F-4D97-AF65-F5344CB8AC3E}">
        <p14:creationId xmlns:p14="http://schemas.microsoft.com/office/powerpoint/2010/main" val="17989361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2DB496-837C-4EA2-93F4-6250DF49628D}"/>
              </a:ext>
            </a:extLst>
          </p:cNvPr>
          <p:cNvPicPr>
            <a:picLocks noChangeAspect="1"/>
          </p:cNvPicPr>
          <p:nvPr/>
        </p:nvPicPr>
        <p:blipFill>
          <a:blip r:embed="rId2"/>
          <a:stretch>
            <a:fillRect/>
          </a:stretch>
        </p:blipFill>
        <p:spPr>
          <a:xfrm>
            <a:off x="251640" y="343717"/>
            <a:ext cx="10129444" cy="5639072"/>
          </a:xfrm>
          <a:prstGeom prst="rect">
            <a:avLst/>
          </a:prstGeom>
        </p:spPr>
      </p:pic>
    </p:spTree>
    <p:extLst>
      <p:ext uri="{BB962C8B-B14F-4D97-AF65-F5344CB8AC3E}">
        <p14:creationId xmlns:p14="http://schemas.microsoft.com/office/powerpoint/2010/main" val="1097692536"/>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sharepoint/v3"/>
    <ds:schemaRef ds:uri="http://schemas.microsoft.com/office/2006/documentManagement/types"/>
    <ds:schemaRef ds:uri="http://purl.org/dc/elements/1.1/"/>
    <ds:schemaRef ds:uri="http://schemas.microsoft.com/office/infopath/2007/PartnerControls"/>
    <ds:schemaRef ds:uri="2295e2e7-0eeb-498e-8716-217bb2ee6ee3"/>
    <ds:schemaRef ds:uri="http://schemas.openxmlformats.org/package/2006/metadata/core-properties"/>
    <ds:schemaRef ds:uri="http://schemas.microsoft.com/office/2006/metadata/properties"/>
    <ds:schemaRef ds:uri="http://purl.org/dc/terms/"/>
    <ds:schemaRef ds:uri="c6bb9d19-7926-47a4-9d93-93d54014735c"/>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5622</TotalTime>
  <Words>10</Words>
  <Application>Microsoft Office PowerPoint</Application>
  <PresentationFormat>Custom</PresentationFormat>
  <Paragraphs>2</Paragraphs>
  <Slides>25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Success Warrior</cp:lastModifiedBy>
  <cp:revision>489</cp:revision>
  <dcterms:created xsi:type="dcterms:W3CDTF">2012-02-07T06:07:07Z</dcterms:created>
  <dcterms:modified xsi:type="dcterms:W3CDTF">2018-07-10T10:10:05Z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