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2"/>
  </p:notesMasterIdLst>
  <p:handoutMasterIdLst>
    <p:handoutMasterId r:id="rId43"/>
  </p:handoutMasterIdLst>
  <p:sldIdLst>
    <p:sldId id="721" r:id="rId6"/>
    <p:sldId id="724" r:id="rId7"/>
    <p:sldId id="725" r:id="rId8"/>
    <p:sldId id="726" r:id="rId9"/>
    <p:sldId id="727" r:id="rId10"/>
    <p:sldId id="728" r:id="rId11"/>
    <p:sldId id="729" r:id="rId12"/>
    <p:sldId id="730" r:id="rId13"/>
    <p:sldId id="731" r:id="rId14"/>
    <p:sldId id="732" r:id="rId15"/>
    <p:sldId id="733" r:id="rId16"/>
    <p:sldId id="734" r:id="rId17"/>
    <p:sldId id="735" r:id="rId18"/>
    <p:sldId id="736" r:id="rId19"/>
    <p:sldId id="737" r:id="rId20"/>
    <p:sldId id="738" r:id="rId21"/>
    <p:sldId id="755" r:id="rId22"/>
    <p:sldId id="756" r:id="rId23"/>
    <p:sldId id="739" r:id="rId24"/>
    <p:sldId id="740" r:id="rId25"/>
    <p:sldId id="741" r:id="rId26"/>
    <p:sldId id="742" r:id="rId27"/>
    <p:sldId id="743" r:id="rId28"/>
    <p:sldId id="744" r:id="rId29"/>
    <p:sldId id="745" r:id="rId30"/>
    <p:sldId id="746" r:id="rId31"/>
    <p:sldId id="747" r:id="rId32"/>
    <p:sldId id="748" r:id="rId33"/>
    <p:sldId id="750" r:id="rId34"/>
    <p:sldId id="749" r:id="rId35"/>
    <p:sldId id="751" r:id="rId36"/>
    <p:sldId id="752" r:id="rId37"/>
    <p:sldId id="753" r:id="rId38"/>
    <p:sldId id="754" r:id="rId39"/>
    <p:sldId id="722" r:id="rId40"/>
    <p:sldId id="723"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721"/>
            <p14:sldId id="724"/>
            <p14:sldId id="725"/>
            <p14:sldId id="726"/>
            <p14:sldId id="727"/>
            <p14:sldId id="728"/>
            <p14:sldId id="729"/>
            <p14:sldId id="730"/>
            <p14:sldId id="731"/>
            <p14:sldId id="732"/>
            <p14:sldId id="733"/>
            <p14:sldId id="734"/>
            <p14:sldId id="735"/>
            <p14:sldId id="736"/>
            <p14:sldId id="737"/>
            <p14:sldId id="738"/>
            <p14:sldId id="755"/>
            <p14:sldId id="756"/>
            <p14:sldId id="739"/>
            <p14:sldId id="740"/>
            <p14:sldId id="741"/>
            <p14:sldId id="742"/>
            <p14:sldId id="743"/>
            <p14:sldId id="744"/>
            <p14:sldId id="745"/>
            <p14:sldId id="746"/>
            <p14:sldId id="747"/>
            <p14:sldId id="748"/>
            <p14:sldId id="750"/>
            <p14:sldId id="749"/>
            <p14:sldId id="751"/>
            <p14:sldId id="752"/>
            <p14:sldId id="753"/>
            <p14:sldId id="754"/>
            <p14:sldId id="722"/>
            <p14:sldId id="723"/>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318"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9DE4B8-7452-48C5-A54F-76504FD1D2ED}"/>
              </a:ext>
            </a:extLst>
          </p:cNvPr>
          <p:cNvSpPr/>
          <p:nvPr/>
        </p:nvSpPr>
        <p:spPr>
          <a:xfrm>
            <a:off x="1638074" y="344380"/>
            <a:ext cx="9842053" cy="707886"/>
          </a:xfrm>
          <a:prstGeom prst="rect">
            <a:avLst/>
          </a:prstGeom>
        </p:spPr>
        <p:txBody>
          <a:bodyPr wrap="none">
            <a:spAutoFit/>
          </a:bodyPr>
          <a:lstStyle/>
          <a:p>
            <a:r>
              <a:rPr lang="en-IN" sz="4000" dirty="0">
                <a:solidFill>
                  <a:schemeClr val="accent1">
                    <a:lumMod val="75000"/>
                  </a:schemeClr>
                </a:solidFill>
                <a:latin typeface="Open Sans"/>
              </a:rPr>
              <a:t>Unit Testing with ASP.​NET Core Application</a:t>
            </a:r>
            <a:endParaRPr lang="en-IN" sz="4000" b="0" i="0" dirty="0">
              <a:solidFill>
                <a:schemeClr val="accent1">
                  <a:lumMod val="75000"/>
                </a:schemeClr>
              </a:solidFill>
              <a:effectLst/>
              <a:latin typeface="Open Sans"/>
            </a:endParaRPr>
          </a:p>
        </p:txBody>
      </p:sp>
    </p:spTree>
    <p:extLst>
      <p:ext uri="{BB962C8B-B14F-4D97-AF65-F5344CB8AC3E}">
        <p14:creationId xmlns:p14="http://schemas.microsoft.com/office/powerpoint/2010/main" val="21123525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A6BBDB-3551-4B1C-8A75-85D996ADC1F5}"/>
              </a:ext>
            </a:extLst>
          </p:cNvPr>
          <p:cNvPicPr>
            <a:picLocks noChangeAspect="1"/>
          </p:cNvPicPr>
          <p:nvPr/>
        </p:nvPicPr>
        <p:blipFill>
          <a:blip r:embed="rId2"/>
          <a:stretch>
            <a:fillRect/>
          </a:stretch>
        </p:blipFill>
        <p:spPr>
          <a:xfrm>
            <a:off x="-1" y="264658"/>
            <a:ext cx="11180991" cy="5025799"/>
          </a:xfrm>
          <a:prstGeom prst="rect">
            <a:avLst/>
          </a:prstGeom>
        </p:spPr>
      </p:pic>
    </p:spTree>
    <p:extLst>
      <p:ext uri="{BB962C8B-B14F-4D97-AF65-F5344CB8AC3E}">
        <p14:creationId xmlns:p14="http://schemas.microsoft.com/office/powerpoint/2010/main" val="22730097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678A78-4884-4C29-86D1-8E7EC09AB232}"/>
              </a:ext>
            </a:extLst>
          </p:cNvPr>
          <p:cNvPicPr>
            <a:picLocks noChangeAspect="1"/>
          </p:cNvPicPr>
          <p:nvPr/>
        </p:nvPicPr>
        <p:blipFill>
          <a:blip r:embed="rId2"/>
          <a:stretch>
            <a:fillRect/>
          </a:stretch>
        </p:blipFill>
        <p:spPr>
          <a:xfrm>
            <a:off x="204832" y="211183"/>
            <a:ext cx="10608140" cy="5719354"/>
          </a:xfrm>
          <a:prstGeom prst="rect">
            <a:avLst/>
          </a:prstGeom>
        </p:spPr>
      </p:pic>
    </p:spTree>
    <p:extLst>
      <p:ext uri="{BB962C8B-B14F-4D97-AF65-F5344CB8AC3E}">
        <p14:creationId xmlns:p14="http://schemas.microsoft.com/office/powerpoint/2010/main" val="1056426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4A1380-678F-4883-BCC2-8C5A3EE1592E}"/>
              </a:ext>
            </a:extLst>
          </p:cNvPr>
          <p:cNvPicPr>
            <a:picLocks noChangeAspect="1"/>
          </p:cNvPicPr>
          <p:nvPr/>
        </p:nvPicPr>
        <p:blipFill>
          <a:blip r:embed="rId2"/>
          <a:stretch>
            <a:fillRect/>
          </a:stretch>
        </p:blipFill>
        <p:spPr>
          <a:xfrm>
            <a:off x="328520" y="254589"/>
            <a:ext cx="7690715" cy="6394405"/>
          </a:xfrm>
          <a:prstGeom prst="rect">
            <a:avLst/>
          </a:prstGeom>
        </p:spPr>
      </p:pic>
    </p:spTree>
    <p:extLst>
      <p:ext uri="{BB962C8B-B14F-4D97-AF65-F5344CB8AC3E}">
        <p14:creationId xmlns:p14="http://schemas.microsoft.com/office/powerpoint/2010/main" val="25535202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4DDF27-CAD1-4E1C-A4DE-0D9015475DB0}"/>
              </a:ext>
            </a:extLst>
          </p:cNvPr>
          <p:cNvPicPr>
            <a:picLocks noChangeAspect="1"/>
          </p:cNvPicPr>
          <p:nvPr/>
        </p:nvPicPr>
        <p:blipFill>
          <a:blip r:embed="rId2"/>
          <a:stretch>
            <a:fillRect/>
          </a:stretch>
        </p:blipFill>
        <p:spPr>
          <a:xfrm>
            <a:off x="112847" y="159883"/>
            <a:ext cx="9578410" cy="6201728"/>
          </a:xfrm>
          <a:prstGeom prst="rect">
            <a:avLst/>
          </a:prstGeom>
        </p:spPr>
      </p:pic>
    </p:spTree>
    <p:extLst>
      <p:ext uri="{BB962C8B-B14F-4D97-AF65-F5344CB8AC3E}">
        <p14:creationId xmlns:p14="http://schemas.microsoft.com/office/powerpoint/2010/main" val="12804063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B30E48-7A45-4ADB-B4AB-9CB95C312E49}"/>
              </a:ext>
            </a:extLst>
          </p:cNvPr>
          <p:cNvPicPr>
            <a:picLocks noChangeAspect="1"/>
          </p:cNvPicPr>
          <p:nvPr/>
        </p:nvPicPr>
        <p:blipFill>
          <a:blip r:embed="rId2"/>
          <a:stretch>
            <a:fillRect/>
          </a:stretch>
        </p:blipFill>
        <p:spPr>
          <a:xfrm>
            <a:off x="476159" y="152263"/>
            <a:ext cx="9707807" cy="6078720"/>
          </a:xfrm>
          <a:prstGeom prst="rect">
            <a:avLst/>
          </a:prstGeom>
        </p:spPr>
      </p:pic>
    </p:spTree>
    <p:extLst>
      <p:ext uri="{BB962C8B-B14F-4D97-AF65-F5344CB8AC3E}">
        <p14:creationId xmlns:p14="http://schemas.microsoft.com/office/powerpoint/2010/main" val="14096904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D8DC3D-C52C-4391-B73F-866336C93AAE}"/>
              </a:ext>
            </a:extLst>
          </p:cNvPr>
          <p:cNvSpPr/>
          <p:nvPr/>
        </p:nvSpPr>
        <p:spPr>
          <a:xfrm>
            <a:off x="1613581" y="1027104"/>
            <a:ext cx="8961662" cy="2123658"/>
          </a:xfrm>
          <a:prstGeom prst="rect">
            <a:avLst/>
          </a:prstGeom>
        </p:spPr>
        <p:txBody>
          <a:bodyPr wrap="square">
            <a:spAutoFit/>
          </a:bodyPr>
          <a:lstStyle/>
          <a:p>
            <a:pPr algn="ctr"/>
            <a:r>
              <a:rPr lang="en-US" sz="4400" dirty="0"/>
              <a:t>Now if we want to use all this then This Service needs to be registered in the </a:t>
            </a:r>
            <a:r>
              <a:rPr lang="en-US" sz="4400" dirty="0" err="1"/>
              <a:t>Startup.cs</a:t>
            </a:r>
            <a:r>
              <a:rPr lang="en-US" sz="4400" dirty="0"/>
              <a:t>:</a:t>
            </a:r>
            <a:endParaRPr lang="en-IN" sz="4400" dirty="0"/>
          </a:p>
        </p:txBody>
      </p:sp>
    </p:spTree>
    <p:extLst>
      <p:ext uri="{BB962C8B-B14F-4D97-AF65-F5344CB8AC3E}">
        <p14:creationId xmlns:p14="http://schemas.microsoft.com/office/powerpoint/2010/main" val="15882553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B32FDE-6F73-4968-BDDA-9C1517785B55}"/>
              </a:ext>
            </a:extLst>
          </p:cNvPr>
          <p:cNvPicPr>
            <a:picLocks noChangeAspect="1"/>
          </p:cNvPicPr>
          <p:nvPr/>
        </p:nvPicPr>
        <p:blipFill>
          <a:blip r:embed="rId2"/>
          <a:stretch>
            <a:fillRect/>
          </a:stretch>
        </p:blipFill>
        <p:spPr>
          <a:xfrm>
            <a:off x="189457" y="0"/>
            <a:ext cx="11250772" cy="5538651"/>
          </a:xfrm>
          <a:prstGeom prst="rect">
            <a:avLst/>
          </a:prstGeom>
        </p:spPr>
      </p:pic>
    </p:spTree>
    <p:extLst>
      <p:ext uri="{BB962C8B-B14F-4D97-AF65-F5344CB8AC3E}">
        <p14:creationId xmlns:p14="http://schemas.microsoft.com/office/powerpoint/2010/main" val="3998137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907BEA-0922-462A-A440-F7BA2923792F}"/>
              </a:ext>
            </a:extLst>
          </p:cNvPr>
          <p:cNvPicPr>
            <a:picLocks noChangeAspect="1"/>
          </p:cNvPicPr>
          <p:nvPr/>
        </p:nvPicPr>
        <p:blipFill>
          <a:blip r:embed="rId2"/>
          <a:stretch>
            <a:fillRect/>
          </a:stretch>
        </p:blipFill>
        <p:spPr>
          <a:xfrm>
            <a:off x="466905" y="113210"/>
            <a:ext cx="9956330" cy="5830389"/>
          </a:xfrm>
          <a:prstGeom prst="rect">
            <a:avLst/>
          </a:prstGeom>
        </p:spPr>
      </p:pic>
    </p:spTree>
    <p:extLst>
      <p:ext uri="{BB962C8B-B14F-4D97-AF65-F5344CB8AC3E}">
        <p14:creationId xmlns:p14="http://schemas.microsoft.com/office/powerpoint/2010/main" val="11369588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51AD0A-92D5-470C-9CFB-E88DBB106789}"/>
              </a:ext>
            </a:extLst>
          </p:cNvPr>
          <p:cNvPicPr>
            <a:picLocks noChangeAspect="1"/>
          </p:cNvPicPr>
          <p:nvPr/>
        </p:nvPicPr>
        <p:blipFill>
          <a:blip r:embed="rId2"/>
          <a:stretch>
            <a:fillRect/>
          </a:stretch>
        </p:blipFill>
        <p:spPr>
          <a:xfrm>
            <a:off x="396148" y="170088"/>
            <a:ext cx="9499620" cy="5956391"/>
          </a:xfrm>
          <a:prstGeom prst="rect">
            <a:avLst/>
          </a:prstGeom>
        </p:spPr>
      </p:pic>
    </p:spTree>
    <p:extLst>
      <p:ext uri="{BB962C8B-B14F-4D97-AF65-F5344CB8AC3E}">
        <p14:creationId xmlns:p14="http://schemas.microsoft.com/office/powerpoint/2010/main" val="2522775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81EB0-DC77-4939-8C54-4C4A6E7ACC09}"/>
              </a:ext>
            </a:extLst>
          </p:cNvPr>
          <p:cNvSpPr txBox="1"/>
          <p:nvPr/>
        </p:nvSpPr>
        <p:spPr>
          <a:xfrm>
            <a:off x="1567543" y="783771"/>
            <a:ext cx="863454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it’s a time to add a Unit Test Project</a:t>
            </a:r>
          </a:p>
        </p:txBody>
      </p:sp>
    </p:spTree>
    <p:extLst>
      <p:ext uri="{BB962C8B-B14F-4D97-AF65-F5344CB8AC3E}">
        <p14:creationId xmlns:p14="http://schemas.microsoft.com/office/powerpoint/2010/main" val="34474741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A1F367-05FB-49CE-AFAB-E29A3316FB07}"/>
              </a:ext>
            </a:extLst>
          </p:cNvPr>
          <p:cNvPicPr>
            <a:picLocks noChangeAspect="1"/>
          </p:cNvPicPr>
          <p:nvPr/>
        </p:nvPicPr>
        <p:blipFill>
          <a:blip r:embed="rId2"/>
          <a:stretch>
            <a:fillRect/>
          </a:stretch>
        </p:blipFill>
        <p:spPr>
          <a:xfrm>
            <a:off x="206871" y="0"/>
            <a:ext cx="9942967" cy="6420618"/>
          </a:xfrm>
          <a:prstGeom prst="rect">
            <a:avLst/>
          </a:prstGeom>
        </p:spPr>
      </p:pic>
    </p:spTree>
    <p:extLst>
      <p:ext uri="{BB962C8B-B14F-4D97-AF65-F5344CB8AC3E}">
        <p14:creationId xmlns:p14="http://schemas.microsoft.com/office/powerpoint/2010/main" val="41722275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3B1E28-1655-42DE-8DD1-EF6FA69AE74C}"/>
              </a:ext>
            </a:extLst>
          </p:cNvPr>
          <p:cNvPicPr>
            <a:picLocks noChangeAspect="1"/>
          </p:cNvPicPr>
          <p:nvPr/>
        </p:nvPicPr>
        <p:blipFill>
          <a:blip r:embed="rId2"/>
          <a:stretch>
            <a:fillRect/>
          </a:stretch>
        </p:blipFill>
        <p:spPr>
          <a:xfrm>
            <a:off x="270827" y="236084"/>
            <a:ext cx="10001250" cy="6124575"/>
          </a:xfrm>
          <a:prstGeom prst="rect">
            <a:avLst/>
          </a:prstGeom>
        </p:spPr>
      </p:pic>
    </p:spTree>
    <p:extLst>
      <p:ext uri="{BB962C8B-B14F-4D97-AF65-F5344CB8AC3E}">
        <p14:creationId xmlns:p14="http://schemas.microsoft.com/office/powerpoint/2010/main" val="36366156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69B39C-1546-45CD-9312-FFB7A921C519}"/>
              </a:ext>
            </a:extLst>
          </p:cNvPr>
          <p:cNvPicPr>
            <a:picLocks noChangeAspect="1"/>
          </p:cNvPicPr>
          <p:nvPr/>
        </p:nvPicPr>
        <p:blipFill>
          <a:blip r:embed="rId2"/>
          <a:stretch>
            <a:fillRect/>
          </a:stretch>
        </p:blipFill>
        <p:spPr>
          <a:xfrm>
            <a:off x="880970" y="541564"/>
            <a:ext cx="5084125" cy="5467350"/>
          </a:xfrm>
          <a:prstGeom prst="rect">
            <a:avLst/>
          </a:prstGeom>
        </p:spPr>
      </p:pic>
    </p:spTree>
    <p:extLst>
      <p:ext uri="{BB962C8B-B14F-4D97-AF65-F5344CB8AC3E}">
        <p14:creationId xmlns:p14="http://schemas.microsoft.com/office/powerpoint/2010/main" val="32282107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0A994D-A57E-4834-B675-62DE0BB6B496}"/>
              </a:ext>
            </a:extLst>
          </p:cNvPr>
          <p:cNvSpPr txBox="1"/>
          <p:nvPr/>
        </p:nvSpPr>
        <p:spPr>
          <a:xfrm>
            <a:off x="8634549" y="4572000"/>
            <a:ext cx="1628010"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rename</a:t>
            </a:r>
          </a:p>
        </p:txBody>
      </p:sp>
      <p:pic>
        <p:nvPicPr>
          <p:cNvPr id="4" name="Picture 3">
            <a:extLst>
              <a:ext uri="{FF2B5EF4-FFF2-40B4-BE49-F238E27FC236}">
                <a16:creationId xmlns:a16="http://schemas.microsoft.com/office/drawing/2014/main" id="{069AFE51-2438-46C4-B356-033C19FE08E0}"/>
              </a:ext>
            </a:extLst>
          </p:cNvPr>
          <p:cNvPicPr>
            <a:picLocks noChangeAspect="1"/>
          </p:cNvPicPr>
          <p:nvPr/>
        </p:nvPicPr>
        <p:blipFill>
          <a:blip r:embed="rId2"/>
          <a:stretch>
            <a:fillRect/>
          </a:stretch>
        </p:blipFill>
        <p:spPr>
          <a:xfrm>
            <a:off x="1535747" y="285750"/>
            <a:ext cx="8934450" cy="4000500"/>
          </a:xfrm>
          <a:prstGeom prst="rect">
            <a:avLst/>
          </a:prstGeom>
        </p:spPr>
      </p:pic>
    </p:spTree>
    <p:extLst>
      <p:ext uri="{BB962C8B-B14F-4D97-AF65-F5344CB8AC3E}">
        <p14:creationId xmlns:p14="http://schemas.microsoft.com/office/powerpoint/2010/main" val="5139457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D9ADD1-6EA1-43BC-BA0B-686949D7F19E}"/>
              </a:ext>
            </a:extLst>
          </p:cNvPr>
          <p:cNvPicPr>
            <a:picLocks noChangeAspect="1"/>
          </p:cNvPicPr>
          <p:nvPr/>
        </p:nvPicPr>
        <p:blipFill>
          <a:blip r:embed="rId2"/>
          <a:stretch>
            <a:fillRect/>
          </a:stretch>
        </p:blipFill>
        <p:spPr>
          <a:xfrm>
            <a:off x="485820" y="427128"/>
            <a:ext cx="9963150" cy="5324475"/>
          </a:xfrm>
          <a:prstGeom prst="rect">
            <a:avLst/>
          </a:prstGeom>
        </p:spPr>
      </p:pic>
    </p:spTree>
    <p:extLst>
      <p:ext uri="{BB962C8B-B14F-4D97-AF65-F5344CB8AC3E}">
        <p14:creationId xmlns:p14="http://schemas.microsoft.com/office/powerpoint/2010/main" val="114804526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004D0C-18CB-4042-A55E-5595D6E988B8}"/>
              </a:ext>
            </a:extLst>
          </p:cNvPr>
          <p:cNvPicPr>
            <a:picLocks noChangeAspect="1"/>
          </p:cNvPicPr>
          <p:nvPr/>
        </p:nvPicPr>
        <p:blipFill>
          <a:blip r:embed="rId2"/>
          <a:stretch>
            <a:fillRect/>
          </a:stretch>
        </p:blipFill>
        <p:spPr>
          <a:xfrm>
            <a:off x="202519" y="136343"/>
            <a:ext cx="10741640" cy="4814480"/>
          </a:xfrm>
          <a:prstGeom prst="rect">
            <a:avLst/>
          </a:prstGeom>
        </p:spPr>
      </p:pic>
    </p:spTree>
    <p:extLst>
      <p:ext uri="{BB962C8B-B14F-4D97-AF65-F5344CB8AC3E}">
        <p14:creationId xmlns:p14="http://schemas.microsoft.com/office/powerpoint/2010/main" val="294343918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176077-78A5-4AB4-822C-D1D573EDF40E}"/>
              </a:ext>
            </a:extLst>
          </p:cNvPr>
          <p:cNvPicPr>
            <a:picLocks noChangeAspect="1"/>
          </p:cNvPicPr>
          <p:nvPr/>
        </p:nvPicPr>
        <p:blipFill>
          <a:blip r:embed="rId2"/>
          <a:stretch>
            <a:fillRect/>
          </a:stretch>
        </p:blipFill>
        <p:spPr>
          <a:xfrm>
            <a:off x="285251" y="191044"/>
            <a:ext cx="10782300" cy="4229100"/>
          </a:xfrm>
          <a:prstGeom prst="rect">
            <a:avLst/>
          </a:prstGeom>
        </p:spPr>
      </p:pic>
    </p:spTree>
    <p:extLst>
      <p:ext uri="{BB962C8B-B14F-4D97-AF65-F5344CB8AC3E}">
        <p14:creationId xmlns:p14="http://schemas.microsoft.com/office/powerpoint/2010/main" val="7917916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0F9929-F184-42E0-8A3F-E1BA06881820}"/>
              </a:ext>
            </a:extLst>
          </p:cNvPr>
          <p:cNvPicPr>
            <a:picLocks noChangeAspect="1"/>
          </p:cNvPicPr>
          <p:nvPr/>
        </p:nvPicPr>
        <p:blipFill>
          <a:blip r:embed="rId2"/>
          <a:stretch>
            <a:fillRect/>
          </a:stretch>
        </p:blipFill>
        <p:spPr>
          <a:xfrm>
            <a:off x="189592" y="270101"/>
            <a:ext cx="10794813" cy="5242425"/>
          </a:xfrm>
          <a:prstGeom prst="rect">
            <a:avLst/>
          </a:prstGeom>
        </p:spPr>
      </p:pic>
    </p:spTree>
    <p:extLst>
      <p:ext uri="{BB962C8B-B14F-4D97-AF65-F5344CB8AC3E}">
        <p14:creationId xmlns:p14="http://schemas.microsoft.com/office/powerpoint/2010/main" val="3284921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DC0AE9-26B1-4F69-9F6A-7D0F3211BEE6}"/>
              </a:ext>
            </a:extLst>
          </p:cNvPr>
          <p:cNvPicPr>
            <a:picLocks noChangeAspect="1"/>
          </p:cNvPicPr>
          <p:nvPr/>
        </p:nvPicPr>
        <p:blipFill>
          <a:blip r:embed="rId2"/>
          <a:stretch>
            <a:fillRect/>
          </a:stretch>
        </p:blipFill>
        <p:spPr>
          <a:xfrm>
            <a:off x="177345" y="278674"/>
            <a:ext cx="11267531" cy="5638800"/>
          </a:xfrm>
          <a:prstGeom prst="rect">
            <a:avLst/>
          </a:prstGeom>
        </p:spPr>
      </p:pic>
    </p:spTree>
    <p:extLst>
      <p:ext uri="{BB962C8B-B14F-4D97-AF65-F5344CB8AC3E}">
        <p14:creationId xmlns:p14="http://schemas.microsoft.com/office/powerpoint/2010/main" val="83554138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C7F440-7E97-4BBA-9C57-01C903BED586}"/>
              </a:ext>
            </a:extLst>
          </p:cNvPr>
          <p:cNvPicPr>
            <a:picLocks noChangeAspect="1"/>
          </p:cNvPicPr>
          <p:nvPr/>
        </p:nvPicPr>
        <p:blipFill>
          <a:blip r:embed="rId2"/>
          <a:stretch>
            <a:fillRect/>
          </a:stretch>
        </p:blipFill>
        <p:spPr>
          <a:xfrm>
            <a:off x="267833" y="1661159"/>
            <a:ext cx="9874242" cy="4413069"/>
          </a:xfrm>
          <a:prstGeom prst="rect">
            <a:avLst/>
          </a:prstGeom>
        </p:spPr>
      </p:pic>
      <p:sp>
        <p:nvSpPr>
          <p:cNvPr id="4" name="TextBox 3">
            <a:extLst>
              <a:ext uri="{FF2B5EF4-FFF2-40B4-BE49-F238E27FC236}">
                <a16:creationId xmlns:a16="http://schemas.microsoft.com/office/drawing/2014/main" id="{DCC4BF15-58EA-44FF-9A47-245E24EE25A8}"/>
              </a:ext>
            </a:extLst>
          </p:cNvPr>
          <p:cNvSpPr txBox="1"/>
          <p:nvPr/>
        </p:nvSpPr>
        <p:spPr>
          <a:xfrm>
            <a:off x="927463" y="783771"/>
            <a:ext cx="1063618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Fluent assertion will provide varieties of assertions</a:t>
            </a:r>
          </a:p>
        </p:txBody>
      </p:sp>
    </p:spTree>
    <p:extLst>
      <p:ext uri="{BB962C8B-B14F-4D97-AF65-F5344CB8AC3E}">
        <p14:creationId xmlns:p14="http://schemas.microsoft.com/office/powerpoint/2010/main" val="26301244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45EFAC-F357-4E78-BEF7-581B7F7ECDE1}"/>
              </a:ext>
            </a:extLst>
          </p:cNvPr>
          <p:cNvPicPr>
            <a:picLocks noChangeAspect="1"/>
          </p:cNvPicPr>
          <p:nvPr/>
        </p:nvPicPr>
        <p:blipFill>
          <a:blip r:embed="rId2"/>
          <a:stretch>
            <a:fillRect/>
          </a:stretch>
        </p:blipFill>
        <p:spPr>
          <a:xfrm>
            <a:off x="662304" y="991008"/>
            <a:ext cx="7529109" cy="2836410"/>
          </a:xfrm>
          <a:prstGeom prst="rect">
            <a:avLst/>
          </a:prstGeom>
        </p:spPr>
      </p:pic>
    </p:spTree>
    <p:extLst>
      <p:ext uri="{BB962C8B-B14F-4D97-AF65-F5344CB8AC3E}">
        <p14:creationId xmlns:p14="http://schemas.microsoft.com/office/powerpoint/2010/main" val="39233560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EE180A-D2B1-4835-B5CF-3E2BB74332EA}"/>
              </a:ext>
            </a:extLst>
          </p:cNvPr>
          <p:cNvPicPr>
            <a:picLocks noChangeAspect="1"/>
          </p:cNvPicPr>
          <p:nvPr/>
        </p:nvPicPr>
        <p:blipFill>
          <a:blip r:embed="rId2"/>
          <a:stretch>
            <a:fillRect/>
          </a:stretch>
        </p:blipFill>
        <p:spPr>
          <a:xfrm>
            <a:off x="378595" y="93481"/>
            <a:ext cx="9321024" cy="6581639"/>
          </a:xfrm>
          <a:prstGeom prst="rect">
            <a:avLst/>
          </a:prstGeom>
        </p:spPr>
      </p:pic>
    </p:spTree>
    <p:extLst>
      <p:ext uri="{BB962C8B-B14F-4D97-AF65-F5344CB8AC3E}">
        <p14:creationId xmlns:p14="http://schemas.microsoft.com/office/powerpoint/2010/main" val="35753759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B1B21D-A504-4627-B97F-4A4F2C05C50E}"/>
              </a:ext>
            </a:extLst>
          </p:cNvPr>
          <p:cNvPicPr>
            <a:picLocks noChangeAspect="1"/>
          </p:cNvPicPr>
          <p:nvPr/>
        </p:nvPicPr>
        <p:blipFill>
          <a:blip r:embed="rId2"/>
          <a:stretch>
            <a:fillRect/>
          </a:stretch>
        </p:blipFill>
        <p:spPr>
          <a:xfrm>
            <a:off x="1103312" y="942975"/>
            <a:ext cx="9982200" cy="4972050"/>
          </a:xfrm>
          <a:prstGeom prst="rect">
            <a:avLst/>
          </a:prstGeom>
        </p:spPr>
      </p:pic>
    </p:spTree>
    <p:extLst>
      <p:ext uri="{BB962C8B-B14F-4D97-AF65-F5344CB8AC3E}">
        <p14:creationId xmlns:p14="http://schemas.microsoft.com/office/powerpoint/2010/main" val="32057623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B7CD82-9056-4586-AA50-D83FA84E43E6}"/>
              </a:ext>
            </a:extLst>
          </p:cNvPr>
          <p:cNvPicPr>
            <a:picLocks noChangeAspect="1"/>
          </p:cNvPicPr>
          <p:nvPr/>
        </p:nvPicPr>
        <p:blipFill>
          <a:blip r:embed="rId2"/>
          <a:stretch>
            <a:fillRect/>
          </a:stretch>
        </p:blipFill>
        <p:spPr>
          <a:xfrm>
            <a:off x="593724" y="334055"/>
            <a:ext cx="4600575" cy="5667375"/>
          </a:xfrm>
          <a:prstGeom prst="rect">
            <a:avLst/>
          </a:prstGeom>
        </p:spPr>
      </p:pic>
    </p:spTree>
    <p:extLst>
      <p:ext uri="{BB962C8B-B14F-4D97-AF65-F5344CB8AC3E}">
        <p14:creationId xmlns:p14="http://schemas.microsoft.com/office/powerpoint/2010/main" val="16161627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6622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4937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0676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05672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7154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B66A11-B7EB-454A-BB26-FDE95697B691}"/>
              </a:ext>
            </a:extLst>
          </p:cNvPr>
          <p:cNvPicPr>
            <a:picLocks noChangeAspect="1"/>
          </p:cNvPicPr>
          <p:nvPr/>
        </p:nvPicPr>
        <p:blipFill>
          <a:blip r:embed="rId2"/>
          <a:stretch>
            <a:fillRect/>
          </a:stretch>
        </p:blipFill>
        <p:spPr>
          <a:xfrm>
            <a:off x="4023134" y="326775"/>
            <a:ext cx="7743900" cy="6204450"/>
          </a:xfrm>
          <a:prstGeom prst="rect">
            <a:avLst/>
          </a:prstGeom>
        </p:spPr>
      </p:pic>
      <p:sp>
        <p:nvSpPr>
          <p:cNvPr id="3" name="TextBox 2">
            <a:extLst>
              <a:ext uri="{FF2B5EF4-FFF2-40B4-BE49-F238E27FC236}">
                <a16:creationId xmlns:a16="http://schemas.microsoft.com/office/drawing/2014/main" id="{A2BFE26D-313B-4FDA-9F43-9B2085CD6B1F}"/>
              </a:ext>
            </a:extLst>
          </p:cNvPr>
          <p:cNvSpPr txBox="1"/>
          <p:nvPr/>
        </p:nvSpPr>
        <p:spPr>
          <a:xfrm>
            <a:off x="1227909" y="3121223"/>
            <a:ext cx="331180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folder</a:t>
            </a:r>
          </a:p>
        </p:txBody>
      </p:sp>
    </p:spTree>
    <p:extLst>
      <p:ext uri="{BB962C8B-B14F-4D97-AF65-F5344CB8AC3E}">
        <p14:creationId xmlns:p14="http://schemas.microsoft.com/office/powerpoint/2010/main" val="40586812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2CBEA8-A592-4923-AA26-1436AD3F30CA}"/>
              </a:ext>
            </a:extLst>
          </p:cNvPr>
          <p:cNvPicPr>
            <a:picLocks noChangeAspect="1"/>
          </p:cNvPicPr>
          <p:nvPr/>
        </p:nvPicPr>
        <p:blipFill>
          <a:blip r:embed="rId2"/>
          <a:stretch>
            <a:fillRect/>
          </a:stretch>
        </p:blipFill>
        <p:spPr>
          <a:xfrm>
            <a:off x="226738" y="158115"/>
            <a:ext cx="7976735" cy="6286574"/>
          </a:xfrm>
          <a:prstGeom prst="rect">
            <a:avLst/>
          </a:prstGeom>
        </p:spPr>
      </p:pic>
    </p:spTree>
    <p:extLst>
      <p:ext uri="{BB962C8B-B14F-4D97-AF65-F5344CB8AC3E}">
        <p14:creationId xmlns:p14="http://schemas.microsoft.com/office/powerpoint/2010/main" val="14142158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EDCC5F-C4DD-466E-A9E7-7F1DAC7B75B0}"/>
              </a:ext>
            </a:extLst>
          </p:cNvPr>
          <p:cNvPicPr>
            <a:picLocks noChangeAspect="1"/>
          </p:cNvPicPr>
          <p:nvPr/>
        </p:nvPicPr>
        <p:blipFill>
          <a:blip r:embed="rId2"/>
          <a:stretch>
            <a:fillRect/>
          </a:stretch>
        </p:blipFill>
        <p:spPr>
          <a:xfrm>
            <a:off x="133395" y="312692"/>
            <a:ext cx="8839200" cy="3829050"/>
          </a:xfrm>
          <a:prstGeom prst="rect">
            <a:avLst/>
          </a:prstGeom>
        </p:spPr>
      </p:pic>
    </p:spTree>
    <p:extLst>
      <p:ext uri="{BB962C8B-B14F-4D97-AF65-F5344CB8AC3E}">
        <p14:creationId xmlns:p14="http://schemas.microsoft.com/office/powerpoint/2010/main" val="1808135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BDE734-09C3-4937-AF54-2F5609C20436}"/>
              </a:ext>
            </a:extLst>
          </p:cNvPr>
          <p:cNvPicPr>
            <a:picLocks noChangeAspect="1"/>
          </p:cNvPicPr>
          <p:nvPr/>
        </p:nvPicPr>
        <p:blipFill>
          <a:blip r:embed="rId2"/>
          <a:stretch>
            <a:fillRect/>
          </a:stretch>
        </p:blipFill>
        <p:spPr>
          <a:xfrm>
            <a:off x="521197" y="266428"/>
            <a:ext cx="11003981" cy="5010966"/>
          </a:xfrm>
          <a:prstGeom prst="rect">
            <a:avLst/>
          </a:prstGeom>
        </p:spPr>
      </p:pic>
    </p:spTree>
    <p:extLst>
      <p:ext uri="{BB962C8B-B14F-4D97-AF65-F5344CB8AC3E}">
        <p14:creationId xmlns:p14="http://schemas.microsoft.com/office/powerpoint/2010/main" val="10585427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0E64D1-8C3F-407A-AE6C-21F2ADD24BB1}"/>
              </a:ext>
            </a:extLst>
          </p:cNvPr>
          <p:cNvPicPr>
            <a:picLocks noChangeAspect="1"/>
          </p:cNvPicPr>
          <p:nvPr/>
        </p:nvPicPr>
        <p:blipFill rotWithShape="1">
          <a:blip r:embed="rId2"/>
          <a:srcRect l="9139" t="21715" r="39161" b="6286"/>
          <a:stretch/>
        </p:blipFill>
        <p:spPr>
          <a:xfrm>
            <a:off x="548640" y="326571"/>
            <a:ext cx="6753498" cy="5643154"/>
          </a:xfrm>
          <a:prstGeom prst="rect">
            <a:avLst/>
          </a:prstGeom>
        </p:spPr>
      </p:pic>
    </p:spTree>
    <p:extLst>
      <p:ext uri="{BB962C8B-B14F-4D97-AF65-F5344CB8AC3E}">
        <p14:creationId xmlns:p14="http://schemas.microsoft.com/office/powerpoint/2010/main" val="37775015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70992C-E7E8-4FA4-88D8-3E55B153C336}"/>
              </a:ext>
            </a:extLst>
          </p:cNvPr>
          <p:cNvPicPr>
            <a:picLocks noChangeAspect="1"/>
          </p:cNvPicPr>
          <p:nvPr/>
        </p:nvPicPr>
        <p:blipFill>
          <a:blip r:embed="rId2"/>
          <a:stretch>
            <a:fillRect/>
          </a:stretch>
        </p:blipFill>
        <p:spPr>
          <a:xfrm>
            <a:off x="143735" y="260032"/>
            <a:ext cx="10773479" cy="5984014"/>
          </a:xfrm>
          <a:prstGeom prst="rect">
            <a:avLst/>
          </a:prstGeom>
        </p:spPr>
      </p:pic>
    </p:spTree>
    <p:extLst>
      <p:ext uri="{BB962C8B-B14F-4D97-AF65-F5344CB8AC3E}">
        <p14:creationId xmlns:p14="http://schemas.microsoft.com/office/powerpoint/2010/main" val="3655491967"/>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8139</TotalTime>
  <Words>51</Words>
  <Application>Microsoft Office PowerPoint</Application>
  <PresentationFormat>Custom</PresentationFormat>
  <Paragraphs>6</Paragraphs>
  <Slides>36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Open Sans</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552</cp:revision>
  <dcterms:created xsi:type="dcterms:W3CDTF">2012-02-07T06:07:07Z</dcterms:created>
  <dcterms:modified xsi:type="dcterms:W3CDTF">2018-09-02T18:32:35Z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