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207D-62EF-40BC-BA0A-543EE3DC6DA6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AFC9-A89B-4028-9516-29D0C9A0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207D-62EF-40BC-BA0A-543EE3DC6DA6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AFC9-A89B-4028-9516-29D0C9A0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207D-62EF-40BC-BA0A-543EE3DC6DA6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AFC9-A89B-4028-9516-29D0C9A0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5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207D-62EF-40BC-BA0A-543EE3DC6DA6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AFC9-A89B-4028-9516-29D0C9A0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207D-62EF-40BC-BA0A-543EE3DC6DA6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AFC9-A89B-4028-9516-29D0C9A0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9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207D-62EF-40BC-BA0A-543EE3DC6DA6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AFC9-A89B-4028-9516-29D0C9A0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0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207D-62EF-40BC-BA0A-543EE3DC6DA6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AFC9-A89B-4028-9516-29D0C9A0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7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207D-62EF-40BC-BA0A-543EE3DC6DA6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AFC9-A89B-4028-9516-29D0C9A0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207D-62EF-40BC-BA0A-543EE3DC6DA6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AFC9-A89B-4028-9516-29D0C9A0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207D-62EF-40BC-BA0A-543EE3DC6DA6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AFC9-A89B-4028-9516-29D0C9A0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7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207D-62EF-40BC-BA0A-543EE3DC6DA6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AFC9-A89B-4028-9516-29D0C9A0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0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207D-62EF-40BC-BA0A-543EE3DC6DA6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9AFC9-A89B-4028-9516-29D0C9A0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9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4267200" y="1016000"/>
            <a:ext cx="3657600" cy="482600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7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Arrow 4"/>
          <p:cNvSpPr/>
          <p:nvPr/>
        </p:nvSpPr>
        <p:spPr>
          <a:xfrm rot="10800000">
            <a:off x="4267200" y="1016000"/>
            <a:ext cx="3657600" cy="482600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Vivek</cp:lastModifiedBy>
  <cp:revision>3</cp:revision>
  <dcterms:created xsi:type="dcterms:W3CDTF">2016-11-23T21:58:14Z</dcterms:created>
  <dcterms:modified xsi:type="dcterms:W3CDTF">2016-11-24T03:09:38Z</dcterms:modified>
</cp:coreProperties>
</file>