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9E59-E155-4FEE-BB70-F620AF12EA4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556-FF80-4F30-B92C-4A2AB85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467600" cy="51816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314700" y="1371600"/>
            <a:ext cx="2514600" cy="403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838200" y="838200"/>
            <a:ext cx="7467600" cy="51816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3314700" y="1371600"/>
            <a:ext cx="2514600" cy="403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467600" cy="51816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2800350" y="1524000"/>
            <a:ext cx="3543300" cy="3810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4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SunTrust Banks,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UGVH41</dc:creator>
  <cp:lastModifiedBy>Vivek</cp:lastModifiedBy>
  <cp:revision>5</cp:revision>
  <cp:lastPrinted>2016-12-06T20:23:00Z</cp:lastPrinted>
  <dcterms:created xsi:type="dcterms:W3CDTF">2016-12-06T17:55:35Z</dcterms:created>
  <dcterms:modified xsi:type="dcterms:W3CDTF">2016-12-07T00:29:27Z</dcterms:modified>
</cp:coreProperties>
</file>