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Abstract class  and Interfaces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Abstract class  and Interfaces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Shape 159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chiragkanzariya.blogspot.in/2012/11/oops-concept-with-real-world-example.html#sthash.aeApu0VT.dpuf" TargetMode="External"/><Relationship Id="rId4" Type="http://schemas.openxmlformats.org/officeDocument/2006/relationships/hyperlink" Target="http://tutorials.jenkov.com/java-concurrency/volatile.html" TargetMode="External"/><Relationship Id="rId5" Type="http://schemas.openxmlformats.org/officeDocument/2006/relationships/hyperlink" Target="https://dzone.com/articles/java-volatile-keyword-0" TargetMode="External"/><Relationship Id="rId6" Type="http://schemas.openxmlformats.org/officeDocument/2006/relationships/hyperlink" Target="http://javarevisited.blogspot.com/2011/04/synchronization-in-java-synchronized.html#ixzz4EwzOJ4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154250" y="419505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Java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33600" y="3886200"/>
            <a:ext cx="64005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26" y="2149274"/>
            <a:ext cx="4788974" cy="52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0" y="1562674"/>
            <a:ext cx="9517899" cy="56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117850" y="487075"/>
            <a:ext cx="5844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is the process wherein characteristics are inherited from ancestors. 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Java, classes may inherit or acquire the properties and methods of other classes.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derived from another class is called a subclass, whereas the class from which a subclass is derived is called a superclass. A subclass can have only one superclass, whereas a superclass may have one or more subclasses.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three types of inheritance supported in Java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Multilevel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and Hybrid Inheritance is not supported in 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1600200"/>
            <a:ext cx="8229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Diamond Problem ?? Not a problem in java bcz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369" y="2284450"/>
            <a:ext cx="4995900" cy="4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Constructor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Constructor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super() - always the first statement in a constructor.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classes extend java.lang.Object implicitly in java, if not inherited specifically.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Computer {</a:t>
            </a:r>
          </a:p>
          <a:p>
            <a:pPr indent="457200" lvl="0" marL="4572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Computer() {</a:t>
            </a:r>
          </a:p>
          <a:p>
            <a:pPr indent="457200" lvl="0" marL="9144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System.out.println(“Instantiating computer”);</a:t>
            </a:r>
          </a:p>
          <a:p>
            <a:pPr indent="457200" lvl="0" marL="4572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Constructors Cntd.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public class Laptop extends Computer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Laptop()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  //super(); implicit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  System.out.println(“Instantiating Laptop”);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Laptop(String username)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//super(); implicit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System.out.println(“Instantiating Laptop with username ” +      username);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Binding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Determining the method to execute in response to a message.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Binding can be accomplished either statically or dynamically.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known as “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or Overloading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Resolved at compile time.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Resolution based on static type of the object(s).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known as “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or Overriding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Resolved at run-time.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Resolution based on the dynamic type of the object(s).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919" y="76320"/>
            <a:ext cx="3733499" cy="15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be done in two ways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scope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SomeCards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Draw() {…}   // Paint the face of the card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SomeGame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Draw() {…}   // Remove a card from the deck of cards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type signatures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Example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a) { return a;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a, int b) { return a + b;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a, int b, int c) { return a + b + c;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cannot be overloaded based on differences in their return types alone.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method in child class overrides a method in parent class if they have the same name and type signature.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 in which methods are defined must be in a parent-child relationship.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signatures must match.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benefit of overriding is: ability to define a behaviour that's specific to the subclass type which means a subclass can implement a parent class method based on its requirement.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invoking a superclass version of an overridden method the </a:t>
            </a: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 </a:t>
            </a: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 is used.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access level cannot be more restrictive than the overridden method's access level. For example: if the superclass method is declared public then the overridding method in the sub class cannot be either private or protected.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Concepts 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 Oriented Programming)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0" y="1769050"/>
            <a:ext cx="46863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final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final keyword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used in several different contexts to define an entity that can only be assigned once.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Variations of Final keyword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class cannot be inherited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method cannot be overridden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variable.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call semantics(pass by value, pass by reference)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Value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Passing Parameters using call by value ,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xerox copy of original parameter is created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and passed to the called function.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update made inside method will not affect the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value of variable in calling 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their scope is limited to only function so they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alter the values inside calling 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Reference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passing parameter using call by address scheme , we are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passing the actual address of the variable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to the called function.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updates made inside the called function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modify the original copy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since we are directly modifying the content of the exact memory location.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09479" y="76212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what do you think how java works, pass-by-value or pass-by-reference??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Pass-by-value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Lets take one example and unerstand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main(String[] args){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Foo f = new Foo("f");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changeReference(f); // It won't change the reference!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modifyReference(f); // It will modify the object that the reference variable "f" refers to!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changeReference(Foo a){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Foo b = new Foo("b");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=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modifyReference(Foo c){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c.setAttribute("c");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static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static keyword is used when a member variable of a class has to be shared between all the instances of the class.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static variables and methods belong to the class and not to any instance of the class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can we access static variable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class is loaded by the virtual machine all the static variables and methods are available for use.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Hence we don’t need to create any instance of the class for using the static variables or methods.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which don’t have static keyword in the definition are implicitly non static.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static can be </a:t>
            </a: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variable, method, block, nested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literal: JVM checks the string constant pool first. If the string already exists in the pool, a reference to the pooled instance is returned.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s1="Welcome"; 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New Keyword 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str1 = new String("Welcome");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StringBuilder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520" y="2808000"/>
            <a:ext cx="8097480" cy="41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Exceptions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24" y="1292312"/>
            <a:ext cx="8098175" cy="49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 is a process of identifying the relevant qualities and behaviors an object should possess.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Laptop consists of many things such as processor, motherboard, RAM, keyboard, LCD screen, wireless </a:t>
            </a:r>
            <a:r>
              <a:rPr lang="en-US" sz="2600"/>
              <a:t>antenna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web camera, usb ports, battery, speakers etc. To use it, you don't need to know how internally LCD screens, keyboard, web camera, battery, wireless </a:t>
            </a:r>
            <a:r>
              <a:rPr lang="en-US" sz="2600"/>
              <a:t>antenna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speakers works.  You just need to know how to operate the laptop by switching it on. The intrinsic details are invisible.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Exceptions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1769057"/>
            <a:ext cx="9071700" cy="47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Exceptions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504000" y="1769052"/>
            <a:ext cx="9071700" cy="52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All exception types are subclasses of class Throwable.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The two subclasses of Throwable are Error and Exception.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There are two types of exceptions in class Exception: </a:t>
            </a:r>
          </a:p>
          <a:p>
            <a:pPr indent="-393700" lvl="1" marL="914400" rtl="0">
              <a:spcBef>
                <a:spcPts val="0"/>
              </a:spcBef>
              <a:buSzPct val="100000"/>
              <a:buChar char="○"/>
            </a:pPr>
            <a:r>
              <a:rPr b="1" lang="en-US" sz="2600"/>
              <a:t>Checked exceptions </a:t>
            </a:r>
            <a:r>
              <a:rPr lang="en-US" sz="2600"/>
              <a:t>– When you call a method that throws a checked exception, you must tell the compiler what you are going to do about the exception if it is ever thrown.</a:t>
            </a:r>
          </a:p>
          <a:p>
            <a:pPr indent="-393700" lvl="1" marL="914400" rtl="0">
              <a:spcBef>
                <a:spcPts val="0"/>
              </a:spcBef>
              <a:buSzPct val="100000"/>
              <a:buChar char="○"/>
            </a:pPr>
            <a:r>
              <a:rPr b="1" lang="en-US" sz="2600"/>
              <a:t>Unchecked exceptions</a:t>
            </a:r>
            <a:r>
              <a:rPr lang="en-US" sz="2600"/>
              <a:t> – The compiler does not require you to keep track of unchecked exceptions.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Exceptions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504000" y="1769052"/>
            <a:ext cx="9071700" cy="52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try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catch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custom exceptions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finally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throw, throws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try with resources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7" y="1780025"/>
            <a:ext cx="6949975" cy="45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553">
            <a:off x="1462299" y="1532563"/>
            <a:ext cx="6346150" cy="50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(States)</a:t>
            </a:r>
          </a:p>
        </p:txBody>
      </p:sp>
      <p:pic>
        <p:nvPicPr>
          <p:cNvPr descr="Screen Shot 2017-07-13 at 1.27.54 PM.png"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249"/>
            <a:ext cx="9751976" cy="50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implement a thread :</a:t>
            </a:r>
          </a:p>
          <a:p>
            <a:pPr indent="-330600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Interface</a:t>
            </a:r>
          </a:p>
          <a:p>
            <a:pPr indent="-375049" lvl="1" marL="86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2800"/>
              <a:t>Callable Interface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class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Thread 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</a:t>
            </a:r>
          </a:p>
          <a:p>
            <a:pPr indent="-330600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</a:p>
          <a:p>
            <a:pPr indent="-375050" lvl="1" marL="86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2800"/>
              <a:t>join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synchronized keyword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175" y="1355749"/>
            <a:ext cx="3492475" cy="60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Threads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Futures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0" y="1860700"/>
            <a:ext cx="4201200" cy="42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Threads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ExecutorServices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newFixedThreadPool(int nThreads)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newScheduledThreadPool(int corePoolSize)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newCachedThreadPool()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Methods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submit(Callable&lt;T&gt; task)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submit(Runnable task)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invokeAll(Collection&lt;? extends Callable&lt;T&gt;&gt; tasks)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Threads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399" lvl="0" marL="431999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</a:rPr>
              <a:t>volatile keyword : In concurrent Java programs, changes made by multiple threads on instance variables is not visible to other in absence of any synchronizers e.g. synchronized keyword or locks. Volatile variable guarantees that a write will happen before any subsequent 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73" y="1563425"/>
            <a:ext cx="5542550" cy="5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87" y="1563466"/>
            <a:ext cx="6866050" cy="51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504000" y="-7968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en-US" sz="3000"/>
              <a:t>System.gc()</a:t>
            </a:r>
          </a:p>
          <a:p>
            <a:pPr indent="-4191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en-US" sz="3000"/>
              <a:t>finalize()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426" y="926351"/>
            <a:ext cx="5384200" cy="66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Marking 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step in the process is called marking. This is where the garbage collector identifies which pieces of memory are in use and which are not.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24224" l="11589" r="8703" t="5312"/>
          <a:stretch/>
        </p:blipFill>
        <p:spPr>
          <a:xfrm>
            <a:off x="2700719" y="3860519"/>
            <a:ext cx="4174200" cy="27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Normal Deletion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deletion removes unreferenced objects leaving referenced objects and pointers to free space.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29963" l="8661" r="10811" t="5990"/>
          <a:stretch/>
        </p:blipFill>
        <p:spPr>
          <a:xfrm>
            <a:off x="1584000" y="3089880"/>
            <a:ext cx="6407999" cy="382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2a: Deletion with Compacting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moving referenced object together, this makes new memory allocation much easier and faster.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33905" l="9657" r="16322" t="5197"/>
          <a:stretch/>
        </p:blipFill>
        <p:spPr>
          <a:xfrm>
            <a:off x="2232359" y="3240000"/>
            <a:ext cx="5327639" cy="328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504000" y="2251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Generation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Generation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Permanent Generation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GC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GC 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the World Event</a:t>
            </a: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31806" l="0" r="0" t="6247"/>
          <a:stretch/>
        </p:blipFill>
        <p:spPr>
          <a:xfrm>
            <a:off x="4277160" y="2065680"/>
            <a:ext cx="5472000" cy="254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http://javarevisited.blogspot.in/2014/07/top-50-java-multithreading-interview-questions-answers.html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http://chiragkanzariya.blogspot.in/2012/11/oops-concept-with-real-world-example.html#sthash.aeApu0VT.dpuf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http://tutorials.jenkov.com/java-concurrency/volatile.html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https://dzone.com/articles/java-volatile-keyword-0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http://javarevisited.blogspot.com/2011/04/synchronization-in-java-synchronized.html#ixzz4EwzOJ4LL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http://tutorials.jenkov.com/java-concurrency/synchronized.html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04000" y="1563479"/>
            <a:ext cx="9071640" cy="4916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 is a method for </a:t>
            </a:r>
            <a:r>
              <a:rPr lang="en-US" sz="2600"/>
              <a:t>grouping/hiding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600"/>
              <a:t>to hide implementation details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 the Laptop is an object that encapsulates many technologies/hardwares that might not be understood clearly by most people who use it.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: A template/blue print that defines the properties and behaviors that object of its type support.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1" y="0"/>
            <a:ext cx="9372880" cy="75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Encapsulation cntd...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Computer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Memory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</a:rPr>
              <a:t>ram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 public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Processor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</a:rPr>
              <a:t>processor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 public void </a:t>
            </a:r>
            <a:r>
              <a:rPr lang="en-US" sz="2400">
                <a:solidFill>
                  <a:srgbClr val="FFC66D"/>
                </a:solidFill>
                <a:highlight>
                  <a:srgbClr val="2B2B2B"/>
                </a:highlight>
              </a:rPr>
              <a:t>start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-US" sz="2400">
                <a:solidFill>
                  <a:srgbClr val="FFC66D"/>
                </a:solidFill>
                <a:highlight>
                  <a:srgbClr val="2B2B2B"/>
                </a:highlight>
              </a:rPr>
              <a:t>shutdown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59175" lvl="1" marL="8640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Object :  Objects exhibit the properties and behaviors defined by its class. Instance of class.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        Computer myPC = new Computer();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access modifiers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 helps to implement the concept of encapsulation in OOPs.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 helps to hide the data and behavior.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 affect the accessibility at two levels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Member(methods and instance variables)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25" y="3576262"/>
            <a:ext cx="7271400" cy="3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" y="1054440"/>
            <a:ext cx="4080240" cy="30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160" y="1095840"/>
            <a:ext cx="3821760" cy="286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00" y="3921839"/>
            <a:ext cx="3885839" cy="2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800" y="3979080"/>
            <a:ext cx="4038120" cy="287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