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Source Code Pro"/>
      <p:regular r:id="rId16"/>
      <p:bold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20675" lvl="0" marL="457200" rtl="0">
              <a:lnSpc>
                <a:spcPct val="115000"/>
              </a:lnSpc>
              <a:spcBef>
                <a:spcPts val="0"/>
              </a:spcBef>
              <a:spcAft>
                <a:spcPts val="1600"/>
              </a:spcAft>
              <a:buClr>
                <a:srgbClr val="262626"/>
              </a:buClr>
              <a:buSzPct val="96666"/>
              <a:buFont typeface="Georgia"/>
            </a:pPr>
            <a:r>
              <a:rPr lang="en" sz="1450">
                <a:solidFill>
                  <a:srgbClr val="262626"/>
                </a:solidFill>
                <a:highlight>
                  <a:srgbClr val="FFFFFF"/>
                </a:highlight>
                <a:latin typeface="Georgia"/>
                <a:ea typeface="Georgia"/>
                <a:cs typeface="Georgia"/>
                <a:sym typeface="Georgia"/>
              </a:rPr>
              <a:t> that will make your design look cluttered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200"/>
              </a:spcAft>
              <a:buClr>
                <a:schemeClr val="dk1"/>
              </a:buClr>
              <a:buSzPct val="61111"/>
              <a:buFont typeface="Arial"/>
              <a:buNone/>
            </a:pPr>
            <a:r>
              <a:rPr lang="en" sz="1800">
                <a:solidFill>
                  <a:srgbClr val="444444"/>
                </a:solidFill>
                <a:latin typeface="Verdana"/>
                <a:ea typeface="Verdana"/>
                <a:cs typeface="Verdana"/>
                <a:sym typeface="Verdana"/>
              </a:rPr>
              <a:t>means they can be passed, staged, shared, loaded in a table, and otherwise instrumented or manipulated like any other object.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 name="Shape 11"/>
          <p:cNvSpPr/>
          <p:nvPr/>
        </p:nvSpPr>
        <p:spPr>
          <a:xfrm>
            <a:off x="-25" y="0"/>
            <a:ext cx="9144000" cy="3124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txBox="1"/>
          <p:nvPr>
            <p:ph type="ctrTitle"/>
          </p:nvPr>
        </p:nvSpPr>
        <p:spPr>
          <a:xfrm>
            <a:off x="411175" y="644300"/>
            <a:ext cx="8282400" cy="2109000"/>
          </a:xfrm>
          <a:prstGeom prst="rect">
            <a:avLst/>
          </a:prstGeom>
        </p:spPr>
        <p:txBody>
          <a:bodyPr anchorCtr="0" anchor="b" bIns="91425" lIns="91425" rIns="91425" tIns="91425"/>
          <a:lstStyle>
            <a:lvl1pPr lvl="0" rtl="0" algn="ctr">
              <a:spcBef>
                <a:spcPts val="0"/>
              </a:spcBef>
              <a:buClr>
                <a:schemeClr val="lt1"/>
              </a:buClr>
              <a:buSzPct val="100000"/>
              <a:defRPr sz="6000">
                <a:solidFill>
                  <a:schemeClr val="lt1"/>
                </a:solidFill>
              </a:defRPr>
            </a:lvl1pPr>
            <a:lvl2pPr lvl="1" rtl="0" algn="ctr">
              <a:spcBef>
                <a:spcPts val="0"/>
              </a:spcBef>
              <a:buClr>
                <a:schemeClr val="lt1"/>
              </a:buClr>
              <a:buSzPct val="100000"/>
              <a:defRPr sz="6000">
                <a:solidFill>
                  <a:schemeClr val="lt1"/>
                </a:solidFill>
              </a:defRPr>
            </a:lvl2pPr>
            <a:lvl3pPr lvl="2" rtl="0" algn="ctr">
              <a:spcBef>
                <a:spcPts val="0"/>
              </a:spcBef>
              <a:buClr>
                <a:schemeClr val="lt1"/>
              </a:buClr>
              <a:buSzPct val="100000"/>
              <a:defRPr sz="6000">
                <a:solidFill>
                  <a:schemeClr val="lt1"/>
                </a:solidFill>
              </a:defRPr>
            </a:lvl3pPr>
            <a:lvl4pPr lvl="3" rtl="0" algn="ctr">
              <a:spcBef>
                <a:spcPts val="0"/>
              </a:spcBef>
              <a:buClr>
                <a:schemeClr val="lt1"/>
              </a:buClr>
              <a:buSzPct val="100000"/>
              <a:defRPr sz="6000">
                <a:solidFill>
                  <a:schemeClr val="lt1"/>
                </a:solidFill>
              </a:defRPr>
            </a:lvl4pPr>
            <a:lvl5pPr lvl="4" rtl="0" algn="ctr">
              <a:spcBef>
                <a:spcPts val="0"/>
              </a:spcBef>
              <a:buClr>
                <a:schemeClr val="lt1"/>
              </a:buClr>
              <a:buSzPct val="100000"/>
              <a:defRPr sz="6000">
                <a:solidFill>
                  <a:schemeClr val="lt1"/>
                </a:solidFill>
              </a:defRPr>
            </a:lvl5pPr>
            <a:lvl6pPr lvl="5" rtl="0" algn="ctr">
              <a:spcBef>
                <a:spcPts val="0"/>
              </a:spcBef>
              <a:buClr>
                <a:schemeClr val="lt1"/>
              </a:buClr>
              <a:buSzPct val="100000"/>
              <a:defRPr sz="6000">
                <a:solidFill>
                  <a:schemeClr val="lt1"/>
                </a:solidFill>
              </a:defRPr>
            </a:lvl6pPr>
            <a:lvl7pPr lvl="6" rtl="0" algn="ctr">
              <a:spcBef>
                <a:spcPts val="0"/>
              </a:spcBef>
              <a:buClr>
                <a:schemeClr val="lt1"/>
              </a:buClr>
              <a:buSzPct val="100000"/>
              <a:defRPr sz="6000">
                <a:solidFill>
                  <a:schemeClr val="lt1"/>
                </a:solidFill>
              </a:defRPr>
            </a:lvl7pPr>
            <a:lvl8pPr lvl="7" rtl="0" algn="ctr">
              <a:spcBef>
                <a:spcPts val="0"/>
              </a:spcBef>
              <a:buClr>
                <a:schemeClr val="lt1"/>
              </a:buClr>
              <a:buSzPct val="100000"/>
              <a:defRPr sz="6000">
                <a:solidFill>
                  <a:schemeClr val="lt1"/>
                </a:solidFill>
              </a:defRPr>
            </a:lvl8pPr>
            <a:lvl9pPr lvl="8" rtl="0" algn="ctr">
              <a:spcBef>
                <a:spcPts val="0"/>
              </a:spcBef>
              <a:buClr>
                <a:schemeClr val="lt1"/>
              </a:buClr>
              <a:buSzPct val="100000"/>
              <a:defRPr sz="6000">
                <a:solidFill>
                  <a:schemeClr val="lt1"/>
                </a:solidFill>
              </a:defRPr>
            </a:lvl9pPr>
          </a:lstStyle>
          <a:p/>
        </p:txBody>
      </p:sp>
      <p:sp>
        <p:nvSpPr>
          <p:cNvPr id="13" name="Shape 13"/>
          <p:cNvSpPr txBox="1"/>
          <p:nvPr>
            <p:ph idx="1" type="subTitle"/>
          </p:nvPr>
        </p:nvSpPr>
        <p:spPr>
          <a:xfrm>
            <a:off x="411175" y="3398250"/>
            <a:ext cx="8282400" cy="1260600"/>
          </a:xfrm>
          <a:prstGeom prst="rect">
            <a:avLst/>
          </a:prstGeom>
        </p:spPr>
        <p:txBody>
          <a:bodyPr anchorCtr="0" anchor="ctr" bIns="91425" lIns="91425" rIns="91425" tIns="91425"/>
          <a:lstStyle>
            <a:lvl1pPr lvl="0" rtl="0" algn="ctr">
              <a:lnSpc>
                <a:spcPct val="100000"/>
              </a:lnSpc>
              <a:spcBef>
                <a:spcPts val="0"/>
              </a:spcBef>
              <a:spcAft>
                <a:spcPts val="0"/>
              </a:spcAft>
              <a:buSzPct val="100000"/>
              <a:buFont typeface="Oswald"/>
              <a:buNone/>
              <a:defRPr sz="3600">
                <a:latin typeface="Oswald"/>
                <a:ea typeface="Oswald"/>
                <a:cs typeface="Oswald"/>
                <a:sym typeface="Oswald"/>
              </a:defRPr>
            </a:lvl1pPr>
            <a:lvl2pPr lvl="1" rtl="0" algn="ctr">
              <a:lnSpc>
                <a:spcPct val="100000"/>
              </a:lnSpc>
              <a:spcBef>
                <a:spcPts val="0"/>
              </a:spcBef>
              <a:spcAft>
                <a:spcPts val="0"/>
              </a:spcAft>
              <a:buSzPct val="100000"/>
              <a:buFont typeface="Oswald"/>
              <a:buNone/>
              <a:defRPr sz="3600">
                <a:latin typeface="Oswald"/>
                <a:ea typeface="Oswald"/>
                <a:cs typeface="Oswald"/>
                <a:sym typeface="Oswald"/>
              </a:defRPr>
            </a:lvl2pPr>
            <a:lvl3pPr lvl="2" rtl="0" algn="ctr">
              <a:lnSpc>
                <a:spcPct val="100000"/>
              </a:lnSpc>
              <a:spcBef>
                <a:spcPts val="0"/>
              </a:spcBef>
              <a:spcAft>
                <a:spcPts val="0"/>
              </a:spcAft>
              <a:buSzPct val="100000"/>
              <a:buFont typeface="Oswald"/>
              <a:buNone/>
              <a:defRPr sz="3600">
                <a:latin typeface="Oswald"/>
                <a:ea typeface="Oswald"/>
                <a:cs typeface="Oswald"/>
                <a:sym typeface="Oswald"/>
              </a:defRPr>
            </a:lvl3pPr>
            <a:lvl4pPr lvl="3" rtl="0" algn="ctr">
              <a:lnSpc>
                <a:spcPct val="100000"/>
              </a:lnSpc>
              <a:spcBef>
                <a:spcPts val="0"/>
              </a:spcBef>
              <a:spcAft>
                <a:spcPts val="0"/>
              </a:spcAft>
              <a:buSzPct val="100000"/>
              <a:buFont typeface="Oswald"/>
              <a:buNone/>
              <a:defRPr sz="3600">
                <a:latin typeface="Oswald"/>
                <a:ea typeface="Oswald"/>
                <a:cs typeface="Oswald"/>
                <a:sym typeface="Oswald"/>
              </a:defRPr>
            </a:lvl4pPr>
            <a:lvl5pPr lvl="4" rtl="0" algn="ctr">
              <a:lnSpc>
                <a:spcPct val="100000"/>
              </a:lnSpc>
              <a:spcBef>
                <a:spcPts val="0"/>
              </a:spcBef>
              <a:spcAft>
                <a:spcPts val="0"/>
              </a:spcAft>
              <a:buSzPct val="100000"/>
              <a:buFont typeface="Oswald"/>
              <a:buNone/>
              <a:defRPr sz="3600">
                <a:latin typeface="Oswald"/>
                <a:ea typeface="Oswald"/>
                <a:cs typeface="Oswald"/>
                <a:sym typeface="Oswald"/>
              </a:defRPr>
            </a:lvl5pPr>
            <a:lvl6pPr lvl="5" rtl="0" algn="ctr">
              <a:lnSpc>
                <a:spcPct val="100000"/>
              </a:lnSpc>
              <a:spcBef>
                <a:spcPts val="0"/>
              </a:spcBef>
              <a:spcAft>
                <a:spcPts val="0"/>
              </a:spcAft>
              <a:buSzPct val="100000"/>
              <a:buFont typeface="Oswald"/>
              <a:buNone/>
              <a:defRPr sz="3600">
                <a:latin typeface="Oswald"/>
                <a:ea typeface="Oswald"/>
                <a:cs typeface="Oswald"/>
                <a:sym typeface="Oswald"/>
              </a:defRPr>
            </a:lvl6pPr>
            <a:lvl7pPr lvl="6" rtl="0" algn="ctr">
              <a:lnSpc>
                <a:spcPct val="100000"/>
              </a:lnSpc>
              <a:spcBef>
                <a:spcPts val="0"/>
              </a:spcBef>
              <a:spcAft>
                <a:spcPts val="0"/>
              </a:spcAft>
              <a:buSzPct val="100000"/>
              <a:buFont typeface="Oswald"/>
              <a:buNone/>
              <a:defRPr sz="3600">
                <a:latin typeface="Oswald"/>
                <a:ea typeface="Oswald"/>
                <a:cs typeface="Oswald"/>
                <a:sym typeface="Oswald"/>
              </a:defRPr>
            </a:lvl7pPr>
            <a:lvl8pPr lvl="7" rtl="0" algn="ctr">
              <a:lnSpc>
                <a:spcPct val="100000"/>
              </a:lnSpc>
              <a:spcBef>
                <a:spcPts val="0"/>
              </a:spcBef>
              <a:spcAft>
                <a:spcPts val="0"/>
              </a:spcAft>
              <a:buSzPct val="100000"/>
              <a:buFont typeface="Oswald"/>
              <a:buNone/>
              <a:defRPr sz="3600">
                <a:latin typeface="Oswald"/>
                <a:ea typeface="Oswald"/>
                <a:cs typeface="Oswald"/>
                <a:sym typeface="Oswald"/>
              </a:defRPr>
            </a:lvl8pPr>
            <a:lvl9pPr lvl="8" rtl="0" algn="ctr">
              <a:lnSpc>
                <a:spcPct val="100000"/>
              </a:lnSpc>
              <a:spcBef>
                <a:spcPts val="0"/>
              </a:spcBef>
              <a:spcAft>
                <a:spcPts val="0"/>
              </a:spcAft>
              <a:buSzPct val="100000"/>
              <a:buFont typeface="Oswald"/>
              <a:buNone/>
              <a:defRPr sz="3600">
                <a:latin typeface="Oswald"/>
                <a:ea typeface="Oswald"/>
                <a:cs typeface="Oswald"/>
                <a:sym typeface="Oswald"/>
              </a:defRPr>
            </a:lvl9pPr>
          </a:lstStyle>
          <a:p/>
        </p:txBody>
      </p:sp>
      <p:sp>
        <p:nvSpPr>
          <p:cNvPr id="14" name="Shape 1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1" name="Shape 51"/>
        <p:cNvGrpSpPr/>
        <p:nvPr/>
      </p:nvGrpSpPr>
      <p:grpSpPr>
        <a:xfrm>
          <a:off x="0" y="0"/>
          <a:ext cx="0" cy="0"/>
          <a:chOff x="0" y="0"/>
          <a:chExt cx="0" cy="0"/>
        </a:xfrm>
      </p:grpSpPr>
      <p:cxnSp>
        <p:nvCxnSpPr>
          <p:cNvPr id="52" name="Shape 52"/>
          <p:cNvCxnSpPr/>
          <p:nvPr/>
        </p:nvCxnSpPr>
        <p:spPr>
          <a:xfrm>
            <a:off x="413275" y="2988275"/>
            <a:ext cx="910500" cy="0"/>
          </a:xfrm>
          <a:prstGeom prst="straightConnector1">
            <a:avLst/>
          </a:prstGeom>
          <a:noFill/>
          <a:ln cap="flat" cmpd="sng" w="28575">
            <a:solidFill>
              <a:schemeClr val="dk1"/>
            </a:solidFill>
            <a:prstDash val="lgDash"/>
            <a:round/>
            <a:headEnd len="med" w="med" type="none"/>
            <a:tailEnd len="med" w="med" type="none"/>
          </a:ln>
        </p:spPr>
      </p:cxnSp>
      <p:sp>
        <p:nvSpPr>
          <p:cNvPr id="53" name="Shape 53"/>
          <p:cNvSpPr txBox="1"/>
          <p:nvPr>
            <p:ph type="title"/>
          </p:nvPr>
        </p:nvSpPr>
        <p:spPr>
          <a:xfrm>
            <a:off x="311700" y="1106125"/>
            <a:ext cx="8520600" cy="1963500"/>
          </a:xfrm>
          <a:prstGeom prst="rect">
            <a:avLst/>
          </a:prstGeom>
        </p:spPr>
        <p:txBody>
          <a:bodyPr anchorCtr="0" anchor="b" bIns="91425" lIns="91425" rIns="91425" tIns="91425"/>
          <a:lstStyle>
            <a:lvl1pPr lvl="0" rtl="0">
              <a:spcBef>
                <a:spcPts val="0"/>
              </a:spcBef>
              <a:buSzPct val="100000"/>
              <a:defRPr sz="12000"/>
            </a:lvl1pPr>
            <a:lvl2pPr lvl="1" rtl="0">
              <a:spcBef>
                <a:spcPts val="0"/>
              </a:spcBef>
              <a:buSzPct val="100000"/>
              <a:defRPr sz="12000"/>
            </a:lvl2pPr>
            <a:lvl3pPr lvl="2" rtl="0">
              <a:spcBef>
                <a:spcPts val="0"/>
              </a:spcBef>
              <a:buSzPct val="100000"/>
              <a:defRPr sz="12000"/>
            </a:lvl3pPr>
            <a:lvl4pPr lvl="3" rtl="0">
              <a:spcBef>
                <a:spcPts val="0"/>
              </a:spcBef>
              <a:buSzPct val="100000"/>
              <a:defRPr sz="12000"/>
            </a:lvl4pPr>
            <a:lvl5pPr lvl="4" rtl="0">
              <a:spcBef>
                <a:spcPts val="0"/>
              </a:spcBef>
              <a:buSzPct val="100000"/>
              <a:defRPr sz="12000"/>
            </a:lvl5pPr>
            <a:lvl6pPr lvl="5" rtl="0">
              <a:spcBef>
                <a:spcPts val="0"/>
              </a:spcBef>
              <a:buSzPct val="100000"/>
              <a:defRPr sz="12000"/>
            </a:lvl6pPr>
            <a:lvl7pPr lvl="6" rtl="0">
              <a:spcBef>
                <a:spcPts val="0"/>
              </a:spcBef>
              <a:buSzPct val="100000"/>
              <a:defRPr sz="12000"/>
            </a:lvl7pPr>
            <a:lvl8pPr lvl="7" rtl="0">
              <a:spcBef>
                <a:spcPts val="0"/>
              </a:spcBef>
              <a:buSzPct val="100000"/>
              <a:defRPr sz="12000"/>
            </a:lvl8pPr>
            <a:lvl9pPr lvl="8" rtl="0">
              <a:spcBef>
                <a:spcPts val="0"/>
              </a:spcBef>
              <a:buSzPct val="100000"/>
              <a:defRPr sz="12000"/>
            </a:lvl9pPr>
          </a:lstStyle>
          <a:p/>
        </p:txBody>
      </p:sp>
      <p:sp>
        <p:nvSpPr>
          <p:cNvPr id="54" name="Shape 54"/>
          <p:cNvSpPr txBox="1"/>
          <p:nvPr>
            <p:ph idx="1" type="body"/>
          </p:nvPr>
        </p:nvSpPr>
        <p:spPr>
          <a:xfrm>
            <a:off x="311700" y="3152225"/>
            <a:ext cx="8520600" cy="13008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5" name="Shape 15"/>
        <p:cNvGrpSpPr/>
        <p:nvPr/>
      </p:nvGrpSpPr>
      <p:grpSpPr>
        <a:xfrm>
          <a:off x="0" y="0"/>
          <a:ext cx="0" cy="0"/>
          <a:chOff x="0" y="0"/>
          <a:chExt cx="0" cy="0"/>
        </a:xfrm>
      </p:grpSpPr>
      <p:sp>
        <p:nvSpPr>
          <p:cNvPr id="16" name="Shape 16"/>
          <p:cNvSpPr/>
          <p:nvPr/>
        </p:nvSpPr>
        <p:spPr>
          <a:xfrm>
            <a:off x="0" y="1567350"/>
            <a:ext cx="9144000" cy="20088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7" name="Shape 17"/>
          <p:cNvSpPr txBox="1"/>
          <p:nvPr>
            <p:ph type="title"/>
          </p:nvPr>
        </p:nvSpPr>
        <p:spPr>
          <a:xfrm>
            <a:off x="430800" y="1889700"/>
            <a:ext cx="8282400" cy="1516500"/>
          </a:xfrm>
          <a:prstGeom prst="rect">
            <a:avLst/>
          </a:prstGeom>
        </p:spPr>
        <p:txBody>
          <a:bodyPr anchorCtr="0" anchor="ctr" bIns="91425" lIns="91425" rIns="91425" tIns="91425"/>
          <a:lstStyle>
            <a:lvl1pPr lvl="0" rtl="0" algn="ctr">
              <a:spcBef>
                <a:spcPts val="0"/>
              </a:spcBef>
              <a:buClr>
                <a:schemeClr val="lt1"/>
              </a:buClr>
              <a:buSzPct val="100000"/>
              <a:defRPr sz="3600">
                <a:solidFill>
                  <a:schemeClr val="lt1"/>
                </a:solidFill>
              </a:defRPr>
            </a:lvl1pPr>
            <a:lvl2pPr lvl="1" rtl="0" algn="ctr">
              <a:spcBef>
                <a:spcPts val="0"/>
              </a:spcBef>
              <a:buClr>
                <a:schemeClr val="lt1"/>
              </a:buClr>
              <a:buSzPct val="100000"/>
              <a:defRPr sz="3600">
                <a:solidFill>
                  <a:schemeClr val="lt1"/>
                </a:solidFill>
              </a:defRPr>
            </a:lvl2pPr>
            <a:lvl3pPr lvl="2" rtl="0" algn="ctr">
              <a:spcBef>
                <a:spcPts val="0"/>
              </a:spcBef>
              <a:buClr>
                <a:schemeClr val="lt1"/>
              </a:buClr>
              <a:buSzPct val="100000"/>
              <a:defRPr sz="3600">
                <a:solidFill>
                  <a:schemeClr val="lt1"/>
                </a:solidFill>
              </a:defRPr>
            </a:lvl3pPr>
            <a:lvl4pPr lvl="3" rtl="0" algn="ctr">
              <a:spcBef>
                <a:spcPts val="0"/>
              </a:spcBef>
              <a:buClr>
                <a:schemeClr val="lt1"/>
              </a:buClr>
              <a:buSzPct val="100000"/>
              <a:defRPr sz="3600">
                <a:solidFill>
                  <a:schemeClr val="lt1"/>
                </a:solidFill>
              </a:defRPr>
            </a:lvl4pPr>
            <a:lvl5pPr lvl="4" rtl="0" algn="ctr">
              <a:spcBef>
                <a:spcPts val="0"/>
              </a:spcBef>
              <a:buClr>
                <a:schemeClr val="lt1"/>
              </a:buClr>
              <a:buSzPct val="100000"/>
              <a:defRPr sz="3600">
                <a:solidFill>
                  <a:schemeClr val="lt1"/>
                </a:solidFill>
              </a:defRPr>
            </a:lvl5pPr>
            <a:lvl6pPr lvl="5" rtl="0" algn="ctr">
              <a:spcBef>
                <a:spcPts val="0"/>
              </a:spcBef>
              <a:buClr>
                <a:schemeClr val="lt1"/>
              </a:buClr>
              <a:buSzPct val="100000"/>
              <a:defRPr sz="3600">
                <a:solidFill>
                  <a:schemeClr val="lt1"/>
                </a:solidFill>
              </a:defRPr>
            </a:lvl6pPr>
            <a:lvl7pPr lvl="6" rtl="0" algn="ctr">
              <a:spcBef>
                <a:spcPts val="0"/>
              </a:spcBef>
              <a:buClr>
                <a:schemeClr val="lt1"/>
              </a:buClr>
              <a:buSzPct val="100000"/>
              <a:defRPr sz="3600">
                <a:solidFill>
                  <a:schemeClr val="lt1"/>
                </a:solidFill>
              </a:defRPr>
            </a:lvl7pPr>
            <a:lvl8pPr lvl="7" rtl="0" algn="ctr">
              <a:spcBef>
                <a:spcPts val="0"/>
              </a:spcBef>
              <a:buClr>
                <a:schemeClr val="lt1"/>
              </a:buClr>
              <a:buSzPct val="100000"/>
              <a:defRPr sz="3600">
                <a:solidFill>
                  <a:schemeClr val="lt1"/>
                </a:solidFill>
              </a:defRPr>
            </a:lvl8pPr>
            <a:lvl9pPr lvl="8" rtl="0" algn="ctr">
              <a:spcBef>
                <a:spcPts val="0"/>
              </a:spcBef>
              <a:buClr>
                <a:schemeClr val="lt1"/>
              </a:buClr>
              <a:buSzPct val="100000"/>
              <a:defRPr sz="3600">
                <a:solidFill>
                  <a:schemeClr val="lt1"/>
                </a:solidFill>
              </a:defRPr>
            </a:lvl9pPr>
          </a:lstStyle>
          <a:p/>
        </p:txBody>
      </p:sp>
      <p:sp>
        <p:nvSpPr>
          <p:cNvPr id="18" name="Shape 1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cxnSp>
        <p:nvCxnSpPr>
          <p:cNvPr id="20" name="Shape 20"/>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1" name="Shape 21"/>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buClr>
                <a:srgbClr val="E06666"/>
              </a:buClr>
              <a:defRPr>
                <a:solidFill>
                  <a:srgbClr val="E06666"/>
                </a:solidFil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468825"/>
            <a:ext cx="8520600" cy="30999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cxnSp>
        <p:nvCxnSpPr>
          <p:cNvPr id="25" name="Shape 25"/>
          <p:cNvCxnSpPr/>
          <p:nvPr/>
        </p:nvCxnSpPr>
        <p:spPr>
          <a:xfrm>
            <a:off x="429200" y="1275577"/>
            <a:ext cx="614100" cy="0"/>
          </a:xfrm>
          <a:prstGeom prst="straightConnector1">
            <a:avLst/>
          </a:prstGeom>
          <a:noFill/>
          <a:ln cap="flat" cmpd="sng" w="19050">
            <a:solidFill>
              <a:schemeClr val="dk2"/>
            </a:solidFill>
            <a:prstDash val="lgDash"/>
            <a:round/>
            <a:headEnd len="med" w="med" type="none"/>
            <a:tailEnd len="med" w="med" type="none"/>
          </a:ln>
        </p:spPr>
      </p:cxnSp>
      <p:sp>
        <p:nvSpPr>
          <p:cNvPr id="26" name="Shape 26"/>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 type="body"/>
          </p:nvPr>
        </p:nvSpPr>
        <p:spPr>
          <a:xfrm>
            <a:off x="3117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2" type="body"/>
          </p:nvPr>
        </p:nvSpPr>
        <p:spPr>
          <a:xfrm>
            <a:off x="4832400" y="1468825"/>
            <a:ext cx="3999900" cy="30999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0" name="Shape 30"/>
        <p:cNvGrpSpPr/>
        <p:nvPr/>
      </p:nvGrpSpPr>
      <p:grpSpPr>
        <a:xfrm>
          <a:off x="0" y="0"/>
          <a:ext cx="0" cy="0"/>
          <a:chOff x="0" y="0"/>
          <a:chExt cx="0" cy="0"/>
        </a:xfrm>
      </p:grpSpPr>
      <p:sp>
        <p:nvSpPr>
          <p:cNvPr id="31" name="Shape 31"/>
          <p:cNvSpPr txBox="1"/>
          <p:nvPr>
            <p:ph type="title"/>
          </p:nvPr>
        </p:nvSpPr>
        <p:spPr>
          <a:xfrm>
            <a:off x="311700" y="372500"/>
            <a:ext cx="8520600" cy="7335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3" name="Shape 33"/>
        <p:cNvGrpSpPr/>
        <p:nvPr/>
      </p:nvGrpSpPr>
      <p:grpSpPr>
        <a:xfrm>
          <a:off x="0" y="0"/>
          <a:ext cx="0" cy="0"/>
          <a:chOff x="0" y="0"/>
          <a:chExt cx="0" cy="0"/>
        </a:xfrm>
      </p:grpSpPr>
      <p:cxnSp>
        <p:nvCxnSpPr>
          <p:cNvPr id="34" name="Shape 34"/>
          <p:cNvCxnSpPr/>
          <p:nvPr/>
        </p:nvCxnSpPr>
        <p:spPr>
          <a:xfrm>
            <a:off x="418675" y="1457787"/>
            <a:ext cx="614100" cy="0"/>
          </a:xfrm>
          <a:prstGeom prst="straightConnector1">
            <a:avLst/>
          </a:prstGeom>
          <a:noFill/>
          <a:ln cap="flat" cmpd="sng" w="19050">
            <a:solidFill>
              <a:schemeClr val="dk2"/>
            </a:solidFill>
            <a:prstDash val="lgDash"/>
            <a:round/>
            <a:headEnd len="med" w="med" type="none"/>
            <a:tailEnd len="med" w="med" type="none"/>
          </a:ln>
        </p:spPr>
      </p:cxnSp>
      <p:sp>
        <p:nvSpPr>
          <p:cNvPr id="35" name="Shape 35"/>
          <p:cNvSpPr txBox="1"/>
          <p:nvPr>
            <p:ph type="title"/>
          </p:nvPr>
        </p:nvSpPr>
        <p:spPr>
          <a:xfrm>
            <a:off x="311700" y="6318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6" name="Shape 36"/>
          <p:cNvSpPr txBox="1"/>
          <p:nvPr>
            <p:ph idx="1" type="body"/>
          </p:nvPr>
        </p:nvSpPr>
        <p:spPr>
          <a:xfrm>
            <a:off x="311700" y="1618203"/>
            <a:ext cx="2808000" cy="29508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8" name="Shape 38"/>
        <p:cNvGrpSpPr/>
        <p:nvPr/>
      </p:nvGrpSpPr>
      <p:grpSpPr>
        <a:xfrm>
          <a:off x="0" y="0"/>
          <a:ext cx="0" cy="0"/>
          <a:chOff x="0" y="0"/>
          <a:chExt cx="0" cy="0"/>
        </a:xfrm>
      </p:grpSpPr>
      <p:sp>
        <p:nvSpPr>
          <p:cNvPr id="39" name="Shape 39"/>
          <p:cNvSpPr txBox="1"/>
          <p:nvPr>
            <p:ph type="title"/>
          </p:nvPr>
        </p:nvSpPr>
        <p:spPr>
          <a:xfrm>
            <a:off x="490250" y="528900"/>
            <a:ext cx="5678100" cy="4085700"/>
          </a:xfrm>
          <a:prstGeom prst="rect">
            <a:avLst/>
          </a:prstGeom>
        </p:spPr>
        <p:txBody>
          <a:bodyPr anchorCtr="0" anchor="ctr" bIns="91425" lIns="91425" rIns="91425" tIns="91425"/>
          <a:lstStyle>
            <a:lvl1pPr lvl="0" rtl="0">
              <a:spcBef>
                <a:spcPts val="0"/>
              </a:spcBef>
              <a:buClr>
                <a:schemeClr val="lt1"/>
              </a:buClr>
              <a:buSzPct val="100000"/>
              <a:defRPr sz="5400">
                <a:solidFill>
                  <a:schemeClr val="lt1"/>
                </a:solidFill>
              </a:defRPr>
            </a:lvl1pPr>
            <a:lvl2pPr lvl="1" rtl="0">
              <a:spcBef>
                <a:spcPts val="0"/>
              </a:spcBef>
              <a:buClr>
                <a:schemeClr val="lt1"/>
              </a:buClr>
              <a:buSzPct val="100000"/>
              <a:defRPr sz="5400">
                <a:solidFill>
                  <a:schemeClr val="lt1"/>
                </a:solidFill>
              </a:defRPr>
            </a:lvl2pPr>
            <a:lvl3pPr lvl="2" rtl="0">
              <a:spcBef>
                <a:spcPts val="0"/>
              </a:spcBef>
              <a:buClr>
                <a:schemeClr val="lt1"/>
              </a:buClr>
              <a:buSzPct val="100000"/>
              <a:defRPr sz="5400">
                <a:solidFill>
                  <a:schemeClr val="lt1"/>
                </a:solidFill>
              </a:defRPr>
            </a:lvl3pPr>
            <a:lvl4pPr lvl="3" rtl="0">
              <a:spcBef>
                <a:spcPts val="0"/>
              </a:spcBef>
              <a:buClr>
                <a:schemeClr val="lt1"/>
              </a:buClr>
              <a:buSzPct val="100000"/>
              <a:defRPr sz="5400">
                <a:solidFill>
                  <a:schemeClr val="lt1"/>
                </a:solidFill>
              </a:defRPr>
            </a:lvl4pPr>
            <a:lvl5pPr lvl="4" rtl="0">
              <a:spcBef>
                <a:spcPts val="0"/>
              </a:spcBef>
              <a:buClr>
                <a:schemeClr val="lt1"/>
              </a:buClr>
              <a:buSzPct val="100000"/>
              <a:defRPr sz="5400">
                <a:solidFill>
                  <a:schemeClr val="lt1"/>
                </a:solidFill>
              </a:defRPr>
            </a:lvl5pPr>
            <a:lvl6pPr lvl="5" rtl="0">
              <a:spcBef>
                <a:spcPts val="0"/>
              </a:spcBef>
              <a:buClr>
                <a:schemeClr val="lt1"/>
              </a:buClr>
              <a:buSzPct val="100000"/>
              <a:defRPr sz="5400">
                <a:solidFill>
                  <a:schemeClr val="lt1"/>
                </a:solidFill>
              </a:defRPr>
            </a:lvl6pPr>
            <a:lvl7pPr lvl="6" rtl="0">
              <a:spcBef>
                <a:spcPts val="0"/>
              </a:spcBef>
              <a:buClr>
                <a:schemeClr val="lt1"/>
              </a:buClr>
              <a:buSzPct val="100000"/>
              <a:defRPr sz="5400">
                <a:solidFill>
                  <a:schemeClr val="lt1"/>
                </a:solidFill>
              </a:defRPr>
            </a:lvl7pPr>
            <a:lvl8pPr lvl="7" rtl="0">
              <a:spcBef>
                <a:spcPts val="0"/>
              </a:spcBef>
              <a:buClr>
                <a:schemeClr val="lt1"/>
              </a:buClr>
              <a:buSzPct val="100000"/>
              <a:defRPr sz="5400">
                <a:solidFill>
                  <a:schemeClr val="lt1"/>
                </a:solidFill>
              </a:defRPr>
            </a:lvl8pPr>
            <a:lvl9pPr lvl="8" rtl="0">
              <a:spcBef>
                <a:spcPts val="0"/>
              </a:spcBef>
              <a:buClr>
                <a:schemeClr val="lt1"/>
              </a:buClr>
              <a:buSzPct val="100000"/>
              <a:defRPr sz="5400">
                <a:solidFill>
                  <a:schemeClr val="lt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bg>
      <p:bgPr>
        <a:solidFill>
          <a:schemeClr val="dk1"/>
        </a:solidFill>
      </p:bgPr>
    </p:bg>
    <p:spTree>
      <p:nvGrpSpPr>
        <p:cNvPr id="41" name="Shape 41"/>
        <p:cNvGrpSpPr/>
        <p:nvPr/>
      </p:nvGrpSpPr>
      <p:grpSpPr>
        <a:xfrm>
          <a:off x="0" y="0"/>
          <a:ext cx="0" cy="0"/>
          <a:chOff x="0" y="0"/>
          <a:chExt cx="0" cy="0"/>
        </a:xfrm>
      </p:grpSpPr>
      <p:sp>
        <p:nvSpPr>
          <p:cNvPr id="42" name="Shape 42"/>
          <p:cNvSpPr/>
          <p:nvPr/>
        </p:nvSpPr>
        <p:spPr>
          <a:xfrm>
            <a:off x="4572000" y="175"/>
            <a:ext cx="4572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43" name="Shape 43"/>
          <p:cNvCxnSpPr/>
          <p:nvPr/>
        </p:nvCxnSpPr>
        <p:spPr>
          <a:xfrm>
            <a:off x="5029675" y="4495500"/>
            <a:ext cx="577200" cy="0"/>
          </a:xfrm>
          <a:prstGeom prst="straightConnector1">
            <a:avLst/>
          </a:prstGeom>
          <a:noFill/>
          <a:ln cap="flat" cmpd="sng" w="19050">
            <a:solidFill>
              <a:schemeClr val="dk1"/>
            </a:solidFill>
            <a:prstDash val="lgDash"/>
            <a:round/>
            <a:headEnd len="med" w="med" type="none"/>
            <a:tailEnd len="med" w="med" type="none"/>
          </a:ln>
        </p:spPr>
      </p:cxnSp>
      <p:sp>
        <p:nvSpPr>
          <p:cNvPr id="44" name="Shape 44"/>
          <p:cNvSpPr txBox="1"/>
          <p:nvPr>
            <p:ph type="title"/>
          </p:nvPr>
        </p:nvSpPr>
        <p:spPr>
          <a:xfrm>
            <a:off x="265500" y="1078750"/>
            <a:ext cx="4045200" cy="1789200"/>
          </a:xfrm>
          <a:prstGeom prst="rect">
            <a:avLst/>
          </a:prstGeom>
        </p:spPr>
        <p:txBody>
          <a:bodyPr anchorCtr="0" anchor="b" bIns="91425" lIns="91425" rIns="91425" tIns="91425"/>
          <a:lstStyle>
            <a:lvl1pPr lvl="0" rtl="0" algn="ctr">
              <a:spcBef>
                <a:spcPts val="0"/>
              </a:spcBef>
              <a:buClr>
                <a:schemeClr val="lt1"/>
              </a:buClr>
              <a:buSzPct val="100000"/>
              <a:defRPr sz="4600">
                <a:solidFill>
                  <a:schemeClr val="lt1"/>
                </a:solidFill>
              </a:defRPr>
            </a:lvl1pPr>
            <a:lvl2pPr lvl="1" rtl="0" algn="ctr">
              <a:spcBef>
                <a:spcPts val="0"/>
              </a:spcBef>
              <a:buClr>
                <a:schemeClr val="lt1"/>
              </a:buClr>
              <a:buSzPct val="100000"/>
              <a:defRPr sz="4600">
                <a:solidFill>
                  <a:schemeClr val="lt1"/>
                </a:solidFill>
              </a:defRPr>
            </a:lvl2pPr>
            <a:lvl3pPr lvl="2" rtl="0" algn="ctr">
              <a:spcBef>
                <a:spcPts val="0"/>
              </a:spcBef>
              <a:buClr>
                <a:schemeClr val="lt1"/>
              </a:buClr>
              <a:buSzPct val="100000"/>
              <a:defRPr sz="4600">
                <a:solidFill>
                  <a:schemeClr val="lt1"/>
                </a:solidFill>
              </a:defRPr>
            </a:lvl3pPr>
            <a:lvl4pPr lvl="3" rtl="0" algn="ctr">
              <a:spcBef>
                <a:spcPts val="0"/>
              </a:spcBef>
              <a:buClr>
                <a:schemeClr val="lt1"/>
              </a:buClr>
              <a:buSzPct val="100000"/>
              <a:defRPr sz="4600">
                <a:solidFill>
                  <a:schemeClr val="lt1"/>
                </a:solidFill>
              </a:defRPr>
            </a:lvl4pPr>
            <a:lvl5pPr lvl="4" rtl="0" algn="ctr">
              <a:spcBef>
                <a:spcPts val="0"/>
              </a:spcBef>
              <a:buClr>
                <a:schemeClr val="lt1"/>
              </a:buClr>
              <a:buSzPct val="100000"/>
              <a:defRPr sz="4600">
                <a:solidFill>
                  <a:schemeClr val="lt1"/>
                </a:solidFill>
              </a:defRPr>
            </a:lvl5pPr>
            <a:lvl6pPr lvl="5" rtl="0" algn="ctr">
              <a:spcBef>
                <a:spcPts val="0"/>
              </a:spcBef>
              <a:buClr>
                <a:schemeClr val="lt1"/>
              </a:buClr>
              <a:buSzPct val="100000"/>
              <a:defRPr sz="4600">
                <a:solidFill>
                  <a:schemeClr val="lt1"/>
                </a:solidFill>
              </a:defRPr>
            </a:lvl6pPr>
            <a:lvl7pPr lvl="6" rtl="0" algn="ctr">
              <a:spcBef>
                <a:spcPts val="0"/>
              </a:spcBef>
              <a:buClr>
                <a:schemeClr val="lt1"/>
              </a:buClr>
              <a:buSzPct val="100000"/>
              <a:defRPr sz="4600">
                <a:solidFill>
                  <a:schemeClr val="lt1"/>
                </a:solidFill>
              </a:defRPr>
            </a:lvl7pPr>
            <a:lvl8pPr lvl="7" rtl="0" algn="ctr">
              <a:spcBef>
                <a:spcPts val="0"/>
              </a:spcBef>
              <a:buClr>
                <a:schemeClr val="lt1"/>
              </a:buClr>
              <a:buSzPct val="100000"/>
              <a:defRPr sz="4600">
                <a:solidFill>
                  <a:schemeClr val="lt1"/>
                </a:solidFill>
              </a:defRPr>
            </a:lvl8pPr>
            <a:lvl9pPr lvl="8" rtl="0" algn="ctr">
              <a:spcBef>
                <a:spcPts val="0"/>
              </a:spcBef>
              <a:buClr>
                <a:schemeClr val="lt1"/>
              </a:buClr>
              <a:buSzPct val="100000"/>
              <a:defRPr sz="4600">
                <a:solidFill>
                  <a:schemeClr val="lt1"/>
                </a:solidFill>
              </a:defRPr>
            </a:lvl9pPr>
          </a:lstStyle>
          <a:p/>
        </p:txBody>
      </p:sp>
      <p:sp>
        <p:nvSpPr>
          <p:cNvPr id="45" name="Shape 45"/>
          <p:cNvSpPr txBox="1"/>
          <p:nvPr>
            <p:ph idx="1" type="subTitle"/>
          </p:nvPr>
        </p:nvSpPr>
        <p:spPr>
          <a:xfrm>
            <a:off x="265500" y="29214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lt1"/>
              </a:buClr>
              <a:buSzPct val="100000"/>
              <a:buNone/>
              <a:defRPr sz="1900">
                <a:solidFill>
                  <a:schemeClr val="lt1"/>
                </a:solidFill>
              </a:defRPr>
            </a:lvl1pPr>
            <a:lvl2pPr lvl="1" rtl="0" algn="ctr">
              <a:lnSpc>
                <a:spcPct val="100000"/>
              </a:lnSpc>
              <a:spcBef>
                <a:spcPts val="0"/>
              </a:spcBef>
              <a:spcAft>
                <a:spcPts val="0"/>
              </a:spcAft>
              <a:buClr>
                <a:schemeClr val="lt1"/>
              </a:buClr>
              <a:buSzPct val="100000"/>
              <a:buNone/>
              <a:defRPr sz="1900">
                <a:solidFill>
                  <a:schemeClr val="lt1"/>
                </a:solidFill>
              </a:defRPr>
            </a:lvl2pPr>
            <a:lvl3pPr lvl="2" rtl="0" algn="ctr">
              <a:lnSpc>
                <a:spcPct val="100000"/>
              </a:lnSpc>
              <a:spcBef>
                <a:spcPts val="0"/>
              </a:spcBef>
              <a:spcAft>
                <a:spcPts val="0"/>
              </a:spcAft>
              <a:buClr>
                <a:schemeClr val="lt1"/>
              </a:buClr>
              <a:buSzPct val="100000"/>
              <a:buNone/>
              <a:defRPr sz="1900">
                <a:solidFill>
                  <a:schemeClr val="lt1"/>
                </a:solidFill>
              </a:defRPr>
            </a:lvl3pPr>
            <a:lvl4pPr lvl="3" rtl="0" algn="ctr">
              <a:lnSpc>
                <a:spcPct val="100000"/>
              </a:lnSpc>
              <a:spcBef>
                <a:spcPts val="0"/>
              </a:spcBef>
              <a:spcAft>
                <a:spcPts val="0"/>
              </a:spcAft>
              <a:buClr>
                <a:schemeClr val="lt1"/>
              </a:buClr>
              <a:buSzPct val="100000"/>
              <a:buNone/>
              <a:defRPr sz="1900">
                <a:solidFill>
                  <a:schemeClr val="lt1"/>
                </a:solidFill>
              </a:defRPr>
            </a:lvl4pPr>
            <a:lvl5pPr lvl="4" rtl="0" algn="ctr">
              <a:lnSpc>
                <a:spcPct val="100000"/>
              </a:lnSpc>
              <a:spcBef>
                <a:spcPts val="0"/>
              </a:spcBef>
              <a:spcAft>
                <a:spcPts val="0"/>
              </a:spcAft>
              <a:buClr>
                <a:schemeClr val="lt1"/>
              </a:buClr>
              <a:buSzPct val="100000"/>
              <a:buNone/>
              <a:defRPr sz="1900">
                <a:solidFill>
                  <a:schemeClr val="lt1"/>
                </a:solidFill>
              </a:defRPr>
            </a:lvl5pPr>
            <a:lvl6pPr lvl="5" rtl="0" algn="ctr">
              <a:lnSpc>
                <a:spcPct val="100000"/>
              </a:lnSpc>
              <a:spcBef>
                <a:spcPts val="0"/>
              </a:spcBef>
              <a:spcAft>
                <a:spcPts val="0"/>
              </a:spcAft>
              <a:buClr>
                <a:schemeClr val="lt1"/>
              </a:buClr>
              <a:buSzPct val="100000"/>
              <a:buNone/>
              <a:defRPr sz="1900">
                <a:solidFill>
                  <a:schemeClr val="lt1"/>
                </a:solidFill>
              </a:defRPr>
            </a:lvl6pPr>
            <a:lvl7pPr lvl="6" rtl="0" algn="ctr">
              <a:lnSpc>
                <a:spcPct val="100000"/>
              </a:lnSpc>
              <a:spcBef>
                <a:spcPts val="0"/>
              </a:spcBef>
              <a:spcAft>
                <a:spcPts val="0"/>
              </a:spcAft>
              <a:buClr>
                <a:schemeClr val="lt1"/>
              </a:buClr>
              <a:buSzPct val="100000"/>
              <a:buNone/>
              <a:defRPr sz="1900">
                <a:solidFill>
                  <a:schemeClr val="lt1"/>
                </a:solidFill>
              </a:defRPr>
            </a:lvl7pPr>
            <a:lvl8pPr lvl="7" rtl="0" algn="ctr">
              <a:lnSpc>
                <a:spcPct val="100000"/>
              </a:lnSpc>
              <a:spcBef>
                <a:spcPts val="0"/>
              </a:spcBef>
              <a:spcAft>
                <a:spcPts val="0"/>
              </a:spcAft>
              <a:buClr>
                <a:schemeClr val="lt1"/>
              </a:buClr>
              <a:buSzPct val="100000"/>
              <a:buNone/>
              <a:defRPr sz="1900">
                <a:solidFill>
                  <a:schemeClr val="lt1"/>
                </a:solidFill>
              </a:defRPr>
            </a:lvl8pPr>
            <a:lvl9pPr lvl="8" rtl="0" algn="ctr">
              <a:lnSpc>
                <a:spcPct val="100000"/>
              </a:lnSpc>
              <a:spcBef>
                <a:spcPts val="0"/>
              </a:spcBef>
              <a:spcAft>
                <a:spcPts val="0"/>
              </a:spcAft>
              <a:buClr>
                <a:schemeClr val="lt1"/>
              </a:buClr>
              <a:buSzPct val="100000"/>
              <a:buNone/>
              <a:defRPr sz="1900">
                <a:solidFill>
                  <a:schemeClr val="lt1"/>
                </a:solidFill>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8" name="Shape 48"/>
        <p:cNvGrpSpPr/>
        <p:nvPr/>
      </p:nvGrpSpPr>
      <p:grpSpPr>
        <a:xfrm>
          <a:off x="0" y="0"/>
          <a:ext cx="0" cy="0"/>
          <a:chOff x="0" y="0"/>
          <a:chExt cx="0" cy="0"/>
        </a:xfrm>
      </p:grpSpPr>
      <p:sp>
        <p:nvSpPr>
          <p:cNvPr id="49" name="Shape 4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SzPct val="100000"/>
              <a:buFont typeface="Oswald"/>
              <a:buNone/>
              <a:defRPr sz="2100">
                <a:latin typeface="Oswald"/>
                <a:ea typeface="Oswald"/>
                <a:cs typeface="Oswald"/>
                <a:sym typeface="Oswald"/>
              </a:defRPr>
            </a:lvl1pPr>
          </a:lstStyle>
          <a:p/>
        </p:txBody>
      </p:sp>
      <p:sp>
        <p:nvSpPr>
          <p:cNvPr id="50" name="Shape 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72500"/>
            <a:ext cx="8520600" cy="733500"/>
          </a:xfrm>
          <a:prstGeom prst="rect">
            <a:avLst/>
          </a:prstGeom>
          <a:noFill/>
          <a:ln>
            <a:noFill/>
          </a:ln>
        </p:spPr>
        <p:txBody>
          <a:bodyPr anchorCtr="0" anchor="b" bIns="91425" lIns="91425" rIns="91425" tIns="91425"/>
          <a:lstStyle>
            <a:lvl1pPr lvl="0" rtl="0">
              <a:spcBef>
                <a:spcPts val="0"/>
              </a:spcBef>
              <a:buClr>
                <a:schemeClr val="dk2"/>
              </a:buClr>
              <a:buSzPct val="100000"/>
              <a:buFont typeface="Oswald"/>
              <a:buNone/>
              <a:defRPr sz="3000">
                <a:solidFill>
                  <a:schemeClr val="dk2"/>
                </a:solidFill>
                <a:latin typeface="Oswald"/>
                <a:ea typeface="Oswald"/>
                <a:cs typeface="Oswald"/>
                <a:sym typeface="Oswald"/>
              </a:defRPr>
            </a:lvl1pPr>
            <a:lvl2pPr lvl="1" rtl="0">
              <a:spcBef>
                <a:spcPts val="0"/>
              </a:spcBef>
              <a:buClr>
                <a:schemeClr val="dk2"/>
              </a:buClr>
              <a:buSzPct val="100000"/>
              <a:buFont typeface="Oswald"/>
              <a:buNone/>
              <a:defRPr sz="3000">
                <a:solidFill>
                  <a:schemeClr val="dk2"/>
                </a:solidFill>
                <a:latin typeface="Oswald"/>
                <a:ea typeface="Oswald"/>
                <a:cs typeface="Oswald"/>
                <a:sym typeface="Oswald"/>
              </a:defRPr>
            </a:lvl2pPr>
            <a:lvl3pPr lvl="2" rtl="0">
              <a:spcBef>
                <a:spcPts val="0"/>
              </a:spcBef>
              <a:buClr>
                <a:schemeClr val="dk2"/>
              </a:buClr>
              <a:buSzPct val="100000"/>
              <a:buFont typeface="Oswald"/>
              <a:buNone/>
              <a:defRPr sz="3000">
                <a:solidFill>
                  <a:schemeClr val="dk2"/>
                </a:solidFill>
                <a:latin typeface="Oswald"/>
                <a:ea typeface="Oswald"/>
                <a:cs typeface="Oswald"/>
                <a:sym typeface="Oswald"/>
              </a:defRPr>
            </a:lvl3pPr>
            <a:lvl4pPr lvl="3" rtl="0">
              <a:spcBef>
                <a:spcPts val="0"/>
              </a:spcBef>
              <a:buClr>
                <a:schemeClr val="dk2"/>
              </a:buClr>
              <a:buSzPct val="100000"/>
              <a:buFont typeface="Oswald"/>
              <a:buNone/>
              <a:defRPr sz="3000">
                <a:solidFill>
                  <a:schemeClr val="dk2"/>
                </a:solidFill>
                <a:latin typeface="Oswald"/>
                <a:ea typeface="Oswald"/>
                <a:cs typeface="Oswald"/>
                <a:sym typeface="Oswald"/>
              </a:defRPr>
            </a:lvl4pPr>
            <a:lvl5pPr lvl="4" rtl="0">
              <a:spcBef>
                <a:spcPts val="0"/>
              </a:spcBef>
              <a:buClr>
                <a:schemeClr val="dk2"/>
              </a:buClr>
              <a:buSzPct val="100000"/>
              <a:buFont typeface="Oswald"/>
              <a:buNone/>
              <a:defRPr sz="3000">
                <a:solidFill>
                  <a:schemeClr val="dk2"/>
                </a:solidFill>
                <a:latin typeface="Oswald"/>
                <a:ea typeface="Oswald"/>
                <a:cs typeface="Oswald"/>
                <a:sym typeface="Oswald"/>
              </a:defRPr>
            </a:lvl5pPr>
            <a:lvl6pPr lvl="5" rtl="0">
              <a:spcBef>
                <a:spcPts val="0"/>
              </a:spcBef>
              <a:buClr>
                <a:schemeClr val="dk2"/>
              </a:buClr>
              <a:buSzPct val="100000"/>
              <a:buFont typeface="Oswald"/>
              <a:buNone/>
              <a:defRPr sz="3000">
                <a:solidFill>
                  <a:schemeClr val="dk2"/>
                </a:solidFill>
                <a:latin typeface="Oswald"/>
                <a:ea typeface="Oswald"/>
                <a:cs typeface="Oswald"/>
                <a:sym typeface="Oswald"/>
              </a:defRPr>
            </a:lvl6pPr>
            <a:lvl7pPr lvl="6" rtl="0">
              <a:spcBef>
                <a:spcPts val="0"/>
              </a:spcBef>
              <a:buClr>
                <a:schemeClr val="dk2"/>
              </a:buClr>
              <a:buSzPct val="100000"/>
              <a:buFont typeface="Oswald"/>
              <a:buNone/>
              <a:defRPr sz="3000">
                <a:solidFill>
                  <a:schemeClr val="dk2"/>
                </a:solidFill>
                <a:latin typeface="Oswald"/>
                <a:ea typeface="Oswald"/>
                <a:cs typeface="Oswald"/>
                <a:sym typeface="Oswald"/>
              </a:defRPr>
            </a:lvl7pPr>
            <a:lvl8pPr lvl="7" rtl="0">
              <a:spcBef>
                <a:spcPts val="0"/>
              </a:spcBef>
              <a:buClr>
                <a:schemeClr val="dk2"/>
              </a:buClr>
              <a:buSzPct val="100000"/>
              <a:buFont typeface="Oswald"/>
              <a:buNone/>
              <a:defRPr sz="3000">
                <a:solidFill>
                  <a:schemeClr val="dk2"/>
                </a:solidFill>
                <a:latin typeface="Oswald"/>
                <a:ea typeface="Oswald"/>
                <a:cs typeface="Oswald"/>
                <a:sym typeface="Oswald"/>
              </a:defRPr>
            </a:lvl8pPr>
            <a:lvl9pPr lvl="8" rtl="0">
              <a:spcBef>
                <a:spcPts val="0"/>
              </a:spcBef>
              <a:buClr>
                <a:schemeClr val="dk2"/>
              </a:buClr>
              <a:buSzPct val="100000"/>
              <a:buFont typeface="Oswald"/>
              <a:buNone/>
              <a:defRPr sz="3000">
                <a:solidFill>
                  <a:schemeClr val="dk2"/>
                </a:solidFill>
                <a:latin typeface="Oswald"/>
                <a:ea typeface="Oswald"/>
                <a:cs typeface="Oswald"/>
                <a:sym typeface="Oswald"/>
              </a:defRPr>
            </a:lvl9pPr>
          </a:lstStyle>
          <a:p/>
        </p:txBody>
      </p:sp>
      <p:sp>
        <p:nvSpPr>
          <p:cNvPr id="7" name="Shape 7"/>
          <p:cNvSpPr txBox="1"/>
          <p:nvPr>
            <p:ph idx="1" type="body"/>
          </p:nvPr>
        </p:nvSpPr>
        <p:spPr>
          <a:xfrm>
            <a:off x="311700" y="1468825"/>
            <a:ext cx="8520600" cy="30999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Source Code Pro"/>
              <a:defRPr sz="1800">
                <a:solidFill>
                  <a:schemeClr val="dk2"/>
                </a:solidFill>
                <a:latin typeface="Source Code Pro"/>
                <a:ea typeface="Source Code Pro"/>
                <a:cs typeface="Source Code Pro"/>
                <a:sym typeface="Source Code Pro"/>
              </a:defRPr>
            </a:lvl1pPr>
            <a:lvl2pPr lvl="1"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2pPr>
            <a:lvl3pPr lvl="2"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3pPr>
            <a:lvl4pPr lvl="3"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4pPr>
            <a:lvl5pPr lvl="4"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5pPr>
            <a:lvl6pPr lvl="5"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6pPr>
            <a:lvl7pPr lvl="6"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7pPr>
            <a:lvl8pPr lvl="7"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8pPr>
            <a:lvl9pPr lvl="8" rtl="0">
              <a:lnSpc>
                <a:spcPct val="115000"/>
              </a:lnSpc>
              <a:spcBef>
                <a:spcPts val="0"/>
              </a:spcBef>
              <a:spcAft>
                <a:spcPts val="1600"/>
              </a:spcAft>
              <a:buClr>
                <a:schemeClr val="dk2"/>
              </a:buClr>
              <a:buFont typeface="Source Code Pro"/>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Source Code Pro"/>
                <a:ea typeface="Source Code Pro"/>
                <a:cs typeface="Source Code Pro"/>
                <a:sym typeface="Source Code Pr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ctrTitle"/>
          </p:nvPr>
        </p:nvSpPr>
        <p:spPr>
          <a:xfrm>
            <a:off x="411175" y="644300"/>
            <a:ext cx="8282400" cy="2109000"/>
          </a:xfrm>
          <a:prstGeom prst="rect">
            <a:avLst/>
          </a:prstGeom>
        </p:spPr>
        <p:txBody>
          <a:bodyPr anchorCtr="0" anchor="b" bIns="91425" lIns="91425" rIns="91425" tIns="91425">
            <a:noAutofit/>
          </a:bodyPr>
          <a:lstStyle/>
          <a:p>
            <a:pPr lvl="0">
              <a:spcBef>
                <a:spcPts val="0"/>
              </a:spcBef>
              <a:buNone/>
            </a:pPr>
            <a:r>
              <a:rPr lang="en"/>
              <a:t>Design Patterns</a:t>
            </a:r>
          </a:p>
        </p:txBody>
      </p:sp>
      <p:sp>
        <p:nvSpPr>
          <p:cNvPr id="63" name="Shape 63"/>
          <p:cNvSpPr txBox="1"/>
          <p:nvPr>
            <p:ph idx="1" type="subTitle"/>
          </p:nvPr>
        </p:nvSpPr>
        <p:spPr>
          <a:xfrm>
            <a:off x="411175" y="3398250"/>
            <a:ext cx="8282400" cy="1260600"/>
          </a:xfrm>
          <a:prstGeom prst="rect">
            <a:avLst/>
          </a:prstGeom>
        </p:spPr>
        <p:txBody>
          <a:bodyPr anchorCtr="0" anchor="ctr" bIns="91425" lIns="91425" rIns="91425" tIns="91425">
            <a:noAutofit/>
          </a:bodyPr>
          <a:lstStyle/>
          <a:p>
            <a:pPr lvl="0">
              <a:spcBef>
                <a:spcPts val="0"/>
              </a:spcBef>
              <a:buNone/>
            </a:pPr>
            <a:r>
              <a:rPr lang="en"/>
              <a:t>Command</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372500"/>
            <a:ext cx="8520600" cy="733500"/>
          </a:xfrm>
          <a:prstGeom prst="rect">
            <a:avLst/>
          </a:prstGeom>
        </p:spPr>
        <p:txBody>
          <a:bodyPr anchorCtr="0" anchor="b" bIns="91425" lIns="91425" rIns="91425" tIns="91425">
            <a:noAutofit/>
          </a:bodyPr>
          <a:lstStyle/>
          <a:p>
            <a:pPr lvl="0" rtl="0">
              <a:lnSpc>
                <a:spcPct val="114285"/>
              </a:lnSpc>
              <a:spcBef>
                <a:spcPts val="2400"/>
              </a:spcBef>
              <a:spcAft>
                <a:spcPts val="1200"/>
              </a:spcAft>
              <a:buClr>
                <a:schemeClr val="dk1"/>
              </a:buClr>
              <a:buSzPct val="36666"/>
              <a:buFont typeface="Arial"/>
              <a:buNone/>
            </a:pPr>
            <a:r>
              <a:rPr lang="en">
                <a:highlight>
                  <a:srgbClr val="FFFFFF"/>
                </a:highlight>
              </a:rPr>
              <a:t>Advantages</a:t>
            </a:r>
          </a:p>
        </p:txBody>
      </p:sp>
      <p:sp>
        <p:nvSpPr>
          <p:cNvPr id="119" name="Shape 119"/>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342900" lvl="0" marL="457200" rtl="0">
              <a:spcBef>
                <a:spcPts val="900"/>
              </a:spcBef>
              <a:spcAft>
                <a:spcPts val="2100"/>
              </a:spcAft>
              <a:buClr>
                <a:srgbClr val="444444"/>
              </a:buClr>
              <a:buSzPct val="100000"/>
              <a:buFont typeface="Verdana"/>
            </a:pPr>
            <a:r>
              <a:rPr lang="en">
                <a:solidFill>
                  <a:srgbClr val="444444"/>
                </a:solidFill>
                <a:highlight>
                  <a:srgbClr val="FFFFFF"/>
                </a:highlight>
                <a:latin typeface="Verdana"/>
                <a:ea typeface="Verdana"/>
                <a:cs typeface="Verdana"/>
                <a:sym typeface="Verdana"/>
              </a:rPr>
              <a:t>Command  address how you can decouple senders and receivers.</a:t>
            </a:r>
          </a:p>
          <a:p>
            <a:pPr indent="-342900" lvl="0" marL="457200" rtl="0">
              <a:spcBef>
                <a:spcPts val="900"/>
              </a:spcBef>
              <a:spcAft>
                <a:spcPts val="2100"/>
              </a:spcAft>
              <a:buClr>
                <a:srgbClr val="444444"/>
              </a:buClr>
              <a:buSzPct val="100000"/>
              <a:buFont typeface="Verdana"/>
            </a:pPr>
            <a:r>
              <a:rPr lang="en">
                <a:solidFill>
                  <a:srgbClr val="444444"/>
                </a:solidFill>
                <a:highlight>
                  <a:srgbClr val="FFFFFF"/>
                </a:highlight>
                <a:latin typeface="Verdana"/>
                <a:ea typeface="Verdana"/>
                <a:cs typeface="Verdana"/>
                <a:sym typeface="Verdana"/>
              </a:rPr>
              <a:t>Helps in logging history and undo commands.</a:t>
            </a:r>
          </a:p>
          <a:p>
            <a:pPr indent="-342900" lvl="0" marL="457200" rtl="0">
              <a:spcBef>
                <a:spcPts val="900"/>
              </a:spcBef>
              <a:spcAft>
                <a:spcPts val="2100"/>
              </a:spcAft>
              <a:buClr>
                <a:srgbClr val="444444"/>
              </a:buClr>
              <a:buSzPct val="100000"/>
              <a:buFont typeface="Verdana"/>
            </a:pPr>
            <a:r>
              <a:rPr lang="en">
                <a:solidFill>
                  <a:srgbClr val="444444"/>
                </a:solidFill>
                <a:highlight>
                  <a:srgbClr val="FFFFFF"/>
                </a:highlight>
                <a:latin typeface="Verdana"/>
                <a:ea typeface="Verdana"/>
                <a:cs typeface="Verdana"/>
                <a:sym typeface="Verdana"/>
              </a:rPr>
              <a:t>Two important aspects of the Command pattern:</a:t>
            </a:r>
          </a:p>
          <a:p>
            <a:pPr indent="-342900" lvl="1" marL="914400" rtl="0">
              <a:spcBef>
                <a:spcPts val="900"/>
              </a:spcBef>
              <a:spcAft>
                <a:spcPts val="2100"/>
              </a:spcAft>
              <a:buClr>
                <a:schemeClr val="dk1"/>
              </a:buClr>
              <a:buSzPct val="128571"/>
              <a:buFont typeface="Verdana"/>
              <a:buAutoNum type="alphaLcPeriod"/>
            </a:pPr>
            <a:r>
              <a:rPr lang="en">
                <a:solidFill>
                  <a:srgbClr val="444444"/>
                </a:solidFill>
                <a:highlight>
                  <a:srgbClr val="FFFFFF"/>
                </a:highlight>
                <a:latin typeface="Verdana"/>
                <a:ea typeface="Verdana"/>
                <a:cs typeface="Verdana"/>
                <a:sym typeface="Verdana"/>
              </a:rPr>
              <a:t> Interface separation </a:t>
            </a:r>
          </a:p>
          <a:p>
            <a:pPr indent="-342900" lvl="1" marL="914400" rtl="0">
              <a:spcBef>
                <a:spcPts val="900"/>
              </a:spcBef>
              <a:spcAft>
                <a:spcPts val="2100"/>
              </a:spcAft>
              <a:buClr>
                <a:schemeClr val="dk1"/>
              </a:buClr>
              <a:buSzPct val="128571"/>
              <a:buFont typeface="Verdana"/>
              <a:buAutoNum type="alphaLcPeriod"/>
            </a:pPr>
            <a:r>
              <a:rPr lang="en">
                <a:solidFill>
                  <a:srgbClr val="444444"/>
                </a:solidFill>
                <a:highlight>
                  <a:srgbClr val="FFFFFF"/>
                </a:highlight>
                <a:latin typeface="Verdana"/>
                <a:ea typeface="Verdana"/>
                <a:cs typeface="Verdana"/>
                <a:sym typeface="Verdana"/>
              </a:rPr>
              <a:t> Time separation (stores a ready-to-go processing request that's to be stated later).</a:t>
            </a:r>
          </a:p>
          <a:p>
            <a:pPr lvl="0">
              <a:spcBef>
                <a:spcPts val="0"/>
              </a:spcBef>
              <a:buNone/>
            </a:pPr>
            <a:r>
              <a:t/>
            </a:r>
            <a:endParaRPr>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Drawbacks</a:t>
            </a:r>
          </a:p>
        </p:txBody>
      </p:sp>
      <p:sp>
        <p:nvSpPr>
          <p:cNvPr id="125" name="Shape 125"/>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320675" lvl="0" marL="457200" rtl="0">
              <a:spcBef>
                <a:spcPts val="0"/>
              </a:spcBef>
              <a:buClr>
                <a:srgbClr val="262626"/>
              </a:buClr>
              <a:buSzPct val="96666"/>
              <a:buFont typeface="Georgia"/>
            </a:pPr>
            <a:r>
              <a:rPr lang="en" sz="1450">
                <a:solidFill>
                  <a:srgbClr val="262626"/>
                </a:solidFill>
                <a:highlight>
                  <a:srgbClr val="FFFFFF"/>
                </a:highlight>
                <a:latin typeface="Georgia"/>
                <a:ea typeface="Georgia"/>
                <a:cs typeface="Georgia"/>
                <a:sym typeface="Georgia"/>
              </a:rPr>
              <a:t>This pattern ends up forcing extra classes </a:t>
            </a:r>
          </a:p>
          <a:p>
            <a:pPr indent="-320675" lvl="0" marL="457200">
              <a:spcBef>
                <a:spcPts val="0"/>
              </a:spcBef>
              <a:buClr>
                <a:srgbClr val="262626"/>
              </a:buClr>
              <a:buSzPct val="96666"/>
              <a:buFont typeface="Georgia"/>
            </a:pPr>
            <a:r>
              <a:rPr lang="en" sz="1450">
                <a:solidFill>
                  <a:srgbClr val="262626"/>
                </a:solidFill>
                <a:highlight>
                  <a:srgbClr val="FFFFFF"/>
                </a:highlight>
                <a:latin typeface="Georgia"/>
                <a:ea typeface="Georgia"/>
                <a:cs typeface="Georgia"/>
                <a:sym typeface="Georgia"/>
              </a:rPr>
              <a:t> Intelligence required of which Command to use and when leads to possible maintenance  issues for the central controller.</a:t>
            </a:r>
          </a:p>
          <a:p>
            <a:pPr lvl="0">
              <a:spcBef>
                <a:spcPts val="0"/>
              </a:spcBef>
              <a:buNone/>
            </a:pPr>
            <a:r>
              <a:t/>
            </a:r>
            <a:endParaRPr sz="1450">
              <a:solidFill>
                <a:srgbClr val="262626"/>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Design Pattern</a:t>
            </a:r>
          </a:p>
        </p:txBody>
      </p:sp>
      <p:sp>
        <p:nvSpPr>
          <p:cNvPr id="69" name="Shape 6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rPr lang="en">
                <a:solidFill>
                  <a:srgbClr val="000000"/>
                </a:solidFill>
              </a:rPr>
              <a:t>Usage </a:t>
            </a:r>
            <a:r>
              <a:rPr lang="en"/>
              <a:t>: </a:t>
            </a:r>
          </a:p>
          <a:p>
            <a:pPr indent="-228600" lvl="0" marL="457200" marR="38100" rtl="0">
              <a:lnSpc>
                <a:spcPct val="150000"/>
              </a:lnSpc>
              <a:spcBef>
                <a:spcPts val="300"/>
              </a:spcBef>
              <a:spcAft>
                <a:spcPts val="300"/>
              </a:spcAft>
            </a:pPr>
            <a:r>
              <a:rPr lang="en">
                <a:solidFill>
                  <a:schemeClr val="dk1"/>
                </a:solidFill>
                <a:latin typeface="Verdana"/>
                <a:ea typeface="Verdana"/>
                <a:cs typeface="Verdana"/>
                <a:sym typeface="Verdana"/>
              </a:rPr>
              <a:t>Common platform for developers</a:t>
            </a:r>
          </a:p>
          <a:p>
            <a:pPr indent="-228600" lvl="0" marL="457200" marR="38100" rtl="0">
              <a:lnSpc>
                <a:spcPct val="150000"/>
              </a:lnSpc>
              <a:spcBef>
                <a:spcPts val="300"/>
              </a:spcBef>
              <a:spcAft>
                <a:spcPts val="300"/>
              </a:spcAft>
            </a:pPr>
            <a:r>
              <a:rPr lang="en">
                <a:solidFill>
                  <a:schemeClr val="dk1"/>
                </a:solidFill>
                <a:latin typeface="Verdana"/>
                <a:ea typeface="Verdana"/>
                <a:cs typeface="Verdana"/>
                <a:sym typeface="Verdana"/>
              </a:rPr>
              <a:t>Best Practices</a:t>
            </a:r>
          </a:p>
          <a:p>
            <a:pPr lvl="0" marR="38100" rtl="0">
              <a:lnSpc>
                <a:spcPct val="150000"/>
              </a:lnSpc>
              <a:spcBef>
                <a:spcPts val="300"/>
              </a:spcBef>
              <a:spcAft>
                <a:spcPts val="300"/>
              </a:spcAft>
              <a:buNone/>
            </a:pPr>
            <a:r>
              <a:rPr lang="en">
                <a:solidFill>
                  <a:srgbClr val="121214"/>
                </a:solidFill>
                <a:latin typeface="Verdana"/>
                <a:ea typeface="Verdana"/>
                <a:cs typeface="Verdana"/>
                <a:sym typeface="Verdana"/>
              </a:rPr>
              <a:t>Design Pattern Classification</a:t>
            </a:r>
          </a:p>
          <a:p>
            <a:pPr indent="-228600" lvl="0" marL="457200" rtl="0">
              <a:spcBef>
                <a:spcPts val="0"/>
              </a:spcBef>
            </a:pPr>
            <a:r>
              <a:rPr lang="en">
                <a:solidFill>
                  <a:schemeClr val="dk1"/>
                </a:solidFill>
                <a:highlight>
                  <a:srgbClr val="FFFFFF"/>
                </a:highlight>
                <a:latin typeface="Verdana"/>
                <a:ea typeface="Verdana"/>
                <a:cs typeface="Verdana"/>
                <a:sym typeface="Verdana"/>
              </a:rPr>
              <a:t>Creational </a:t>
            </a:r>
          </a:p>
          <a:p>
            <a:pPr indent="-228600" lvl="0" marL="457200" rtl="0">
              <a:spcBef>
                <a:spcPts val="0"/>
              </a:spcBef>
            </a:pPr>
            <a:r>
              <a:rPr lang="en">
                <a:solidFill>
                  <a:schemeClr val="dk1"/>
                </a:solidFill>
                <a:highlight>
                  <a:srgbClr val="FFFFFF"/>
                </a:highlight>
                <a:latin typeface="Verdana"/>
                <a:ea typeface="Verdana"/>
                <a:cs typeface="Verdana"/>
                <a:sym typeface="Verdana"/>
              </a:rPr>
              <a:t>Structural </a:t>
            </a:r>
          </a:p>
          <a:p>
            <a:pPr indent="-228600" lvl="0" marL="457200">
              <a:spcBef>
                <a:spcPts val="0"/>
              </a:spcBef>
            </a:pPr>
            <a:r>
              <a:rPr lang="en">
                <a:solidFill>
                  <a:schemeClr val="dk1"/>
                </a:solidFill>
                <a:highlight>
                  <a:srgbClr val="FFFFFF"/>
                </a:highlight>
                <a:latin typeface="Verdana"/>
                <a:ea typeface="Verdana"/>
                <a:cs typeface="Verdana"/>
                <a:sym typeface="Verdana"/>
              </a:rPr>
              <a:t>Behavioral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sz="3000"/>
              <a:t>Command Pattern</a:t>
            </a:r>
          </a:p>
        </p:txBody>
      </p:sp>
      <p:sp>
        <p:nvSpPr>
          <p:cNvPr id="75" name="Shape 75"/>
          <p:cNvSpPr txBox="1"/>
          <p:nvPr>
            <p:ph idx="1" type="body"/>
          </p:nvPr>
        </p:nvSpPr>
        <p:spPr>
          <a:xfrm>
            <a:off x="438475" y="1414500"/>
            <a:ext cx="8520600" cy="3099900"/>
          </a:xfrm>
          <a:prstGeom prst="rect">
            <a:avLst/>
          </a:prstGeom>
        </p:spPr>
        <p:txBody>
          <a:bodyPr anchorCtr="0" anchor="t" bIns="91425" lIns="91425" rIns="91425" tIns="91425">
            <a:noAutofit/>
          </a:bodyPr>
          <a:lstStyle/>
          <a:p>
            <a:pPr indent="-228600" lvl="0" marL="457200" rtl="0">
              <a:lnSpc>
                <a:spcPct val="100000"/>
              </a:lnSpc>
              <a:spcBef>
                <a:spcPts val="0"/>
              </a:spcBef>
              <a:spcAft>
                <a:spcPts val="0"/>
              </a:spcAft>
              <a:buClr>
                <a:srgbClr val="444444"/>
              </a:buClr>
              <a:buFont typeface="Verdana"/>
            </a:pPr>
            <a:r>
              <a:rPr lang="en">
                <a:solidFill>
                  <a:srgbClr val="444444"/>
                </a:solidFill>
                <a:latin typeface="Verdana"/>
                <a:ea typeface="Verdana"/>
                <a:cs typeface="Verdana"/>
                <a:sym typeface="Verdana"/>
              </a:rPr>
              <a:t>A request is wrapped under an object as command and passed to invoker object.</a:t>
            </a:r>
            <a:r>
              <a:rPr lang="en" sz="1400">
                <a:solidFill>
                  <a:srgbClr val="444444"/>
                </a:solidFill>
                <a:latin typeface="Verdana"/>
                <a:ea typeface="Verdana"/>
                <a:cs typeface="Verdana"/>
                <a:sym typeface="Verdana"/>
              </a:rPr>
              <a:t> </a:t>
            </a:r>
          </a:p>
          <a:p>
            <a:pPr indent="-228600" lvl="0" marL="457200" rtl="0">
              <a:lnSpc>
                <a:spcPct val="100000"/>
              </a:lnSpc>
              <a:spcBef>
                <a:spcPts val="0"/>
              </a:spcBef>
              <a:spcAft>
                <a:spcPts val="0"/>
              </a:spcAft>
              <a:buClr>
                <a:srgbClr val="444444"/>
              </a:buClr>
              <a:buFont typeface="Verdana"/>
            </a:pPr>
            <a:r>
              <a:rPr lang="en">
                <a:solidFill>
                  <a:srgbClr val="444444"/>
                </a:solidFill>
                <a:latin typeface="Verdana"/>
                <a:ea typeface="Verdana"/>
                <a:cs typeface="Verdana"/>
                <a:sym typeface="Verdana"/>
              </a:rPr>
              <a:t>Invoker object looks for the appropriate object which can handle this command and passes the command to the corresponding receiver which executes the command.</a:t>
            </a:r>
          </a:p>
          <a:p>
            <a:pPr lvl="0" rtl="0">
              <a:lnSpc>
                <a:spcPct val="100000"/>
              </a:lnSpc>
              <a:spcBef>
                <a:spcPts val="0"/>
              </a:spcBef>
              <a:spcAft>
                <a:spcPts val="0"/>
              </a:spcAft>
              <a:buNone/>
            </a:pPr>
            <a:r>
              <a:t/>
            </a:r>
            <a:endParaRPr b="1">
              <a:solidFill>
                <a:srgbClr val="444444"/>
              </a:solidFill>
              <a:latin typeface="Verdana"/>
              <a:ea typeface="Verdana"/>
              <a:cs typeface="Verdana"/>
              <a:sym typeface="Verdana"/>
            </a:endParaRPr>
          </a:p>
          <a:p>
            <a:pPr lvl="0" rtl="0">
              <a:spcBef>
                <a:spcPts val="0"/>
              </a:spcBef>
              <a:spcAft>
                <a:spcPts val="800"/>
              </a:spcAft>
              <a:buNone/>
            </a:pPr>
            <a:r>
              <a:t/>
            </a:r>
            <a:endParaRPr>
              <a:solidFill>
                <a:srgbClr val="262626"/>
              </a:solidFill>
              <a:highlight>
                <a:srgbClr val="FFFFFF"/>
              </a:highlight>
              <a:latin typeface="Verdana"/>
              <a:ea typeface="Verdana"/>
              <a:cs typeface="Verdana"/>
              <a:sym typeface="Verdana"/>
            </a:endParaRPr>
          </a:p>
          <a:p>
            <a:pPr lvl="0">
              <a:spcBef>
                <a:spcPts val="0"/>
              </a:spcBef>
              <a:buNone/>
            </a:pPr>
            <a:r>
              <a:t/>
            </a:r>
            <a:endParaRPr>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372500"/>
            <a:ext cx="8520600" cy="733500"/>
          </a:xfrm>
          <a:prstGeom prst="rect">
            <a:avLst/>
          </a:prstGeom>
        </p:spPr>
        <p:txBody>
          <a:bodyPr anchorCtr="0" anchor="b" bIns="91425" lIns="91425" rIns="91425" tIns="91425">
            <a:noAutofit/>
          </a:bodyPr>
          <a:lstStyle/>
          <a:p>
            <a:pPr lvl="0" rtl="0">
              <a:spcBef>
                <a:spcPts val="0"/>
              </a:spcBef>
              <a:buNone/>
            </a:pPr>
            <a:r>
              <a:rPr lang="en" sz="3000"/>
              <a:t>Command Pattern</a:t>
            </a:r>
          </a:p>
        </p:txBody>
      </p:sp>
      <p:sp>
        <p:nvSpPr>
          <p:cNvPr id="81" name="Shape 81"/>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lnSpc>
                <a:spcPct val="100000"/>
              </a:lnSpc>
              <a:spcBef>
                <a:spcPts val="0"/>
              </a:spcBef>
              <a:spcAft>
                <a:spcPts val="0"/>
              </a:spcAft>
              <a:buNone/>
            </a:pPr>
            <a:r>
              <a:rPr b="1" lang="en">
                <a:solidFill>
                  <a:srgbClr val="444444"/>
                </a:solidFill>
                <a:latin typeface="Verdana"/>
                <a:ea typeface="Verdana"/>
                <a:cs typeface="Verdana"/>
                <a:sym typeface="Verdana"/>
              </a:rPr>
              <a:t>When to use command :</a:t>
            </a:r>
          </a:p>
          <a:p>
            <a:pPr lvl="0" rtl="0">
              <a:lnSpc>
                <a:spcPct val="100000"/>
              </a:lnSpc>
              <a:spcBef>
                <a:spcPts val="0"/>
              </a:spcBef>
              <a:spcAft>
                <a:spcPts val="0"/>
              </a:spcAft>
              <a:buNone/>
            </a:pPr>
            <a:r>
              <a:t/>
            </a:r>
            <a:endParaRPr b="1">
              <a:solidFill>
                <a:srgbClr val="444444"/>
              </a:solidFill>
              <a:latin typeface="Verdana"/>
              <a:ea typeface="Verdana"/>
              <a:cs typeface="Verdana"/>
              <a:sym typeface="Verdana"/>
            </a:endParaRPr>
          </a:p>
          <a:p>
            <a:pPr indent="-228600" lvl="0" marL="457200" rtl="0">
              <a:lnSpc>
                <a:spcPct val="150000"/>
              </a:lnSpc>
              <a:spcBef>
                <a:spcPts val="0"/>
              </a:spcBef>
              <a:spcAft>
                <a:spcPts val="800"/>
              </a:spcAft>
              <a:buClr>
                <a:srgbClr val="262626"/>
              </a:buClr>
              <a:buFont typeface="Verdana"/>
            </a:pPr>
            <a:r>
              <a:rPr lang="en">
                <a:solidFill>
                  <a:srgbClr val="262626"/>
                </a:solidFill>
                <a:highlight>
                  <a:srgbClr val="FFFFFF"/>
                </a:highlight>
                <a:latin typeface="Verdana"/>
                <a:ea typeface="Verdana"/>
                <a:cs typeface="Verdana"/>
                <a:sym typeface="Verdana"/>
              </a:rPr>
              <a:t>A history of requests is needed</a:t>
            </a:r>
          </a:p>
          <a:p>
            <a:pPr indent="-342900" lvl="0" marL="457200" rtl="0">
              <a:lnSpc>
                <a:spcPct val="150000"/>
              </a:lnSpc>
              <a:spcBef>
                <a:spcPts val="0"/>
              </a:spcBef>
              <a:spcAft>
                <a:spcPts val="800"/>
              </a:spcAft>
              <a:buClr>
                <a:srgbClr val="262626"/>
              </a:buClr>
              <a:buSzPct val="100000"/>
              <a:buFont typeface="Verdana"/>
            </a:pPr>
            <a:r>
              <a:rPr lang="en">
                <a:solidFill>
                  <a:srgbClr val="262626"/>
                </a:solidFill>
                <a:highlight>
                  <a:srgbClr val="FFFFFF"/>
                </a:highlight>
                <a:latin typeface="Verdana"/>
                <a:ea typeface="Verdana"/>
                <a:cs typeface="Verdana"/>
                <a:sym typeface="Verdana"/>
              </a:rPr>
              <a:t>You need callback functionality</a:t>
            </a:r>
          </a:p>
          <a:p>
            <a:pPr indent="-342900" lvl="0" marL="457200" rtl="0">
              <a:lnSpc>
                <a:spcPct val="150000"/>
              </a:lnSpc>
              <a:spcBef>
                <a:spcPts val="0"/>
              </a:spcBef>
              <a:spcAft>
                <a:spcPts val="800"/>
              </a:spcAft>
              <a:buClr>
                <a:srgbClr val="262626"/>
              </a:buClr>
              <a:buSzPct val="100000"/>
              <a:buFont typeface="Verdana"/>
            </a:pPr>
            <a:r>
              <a:rPr lang="en">
                <a:solidFill>
                  <a:srgbClr val="262626"/>
                </a:solidFill>
                <a:highlight>
                  <a:srgbClr val="FFFFFF"/>
                </a:highlight>
                <a:latin typeface="Verdana"/>
                <a:ea typeface="Verdana"/>
                <a:cs typeface="Verdana"/>
                <a:sym typeface="Verdana"/>
              </a:rPr>
              <a:t>Requests need to be handled at variant times or in variant orders</a:t>
            </a:r>
          </a:p>
          <a:p>
            <a:pPr indent="-342900" lvl="0" marL="457200" rtl="0">
              <a:lnSpc>
                <a:spcPct val="150000"/>
              </a:lnSpc>
              <a:spcBef>
                <a:spcPts val="0"/>
              </a:spcBef>
              <a:spcAft>
                <a:spcPts val="800"/>
              </a:spcAft>
              <a:buClr>
                <a:srgbClr val="262626"/>
              </a:buClr>
              <a:buSzPct val="100000"/>
              <a:buFont typeface="Verdana"/>
            </a:pPr>
            <a:r>
              <a:rPr lang="en">
                <a:solidFill>
                  <a:srgbClr val="262626"/>
                </a:solidFill>
                <a:highlight>
                  <a:srgbClr val="FFFFFF"/>
                </a:highlight>
                <a:latin typeface="Verdana"/>
                <a:ea typeface="Verdana"/>
                <a:cs typeface="Verdana"/>
                <a:sym typeface="Verdana"/>
              </a:rPr>
              <a:t>The invoker should be decoupled from the object handling the invocation</a:t>
            </a:r>
          </a:p>
          <a:p>
            <a:pPr lvl="0" rtl="0">
              <a:spcBef>
                <a:spcPts val="0"/>
              </a:spcBef>
              <a:buNone/>
            </a:pPr>
            <a:r>
              <a:t/>
            </a:r>
            <a:endParaRPr>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5" name="Shape 85"/>
        <p:cNvGrpSpPr/>
        <p:nvPr/>
      </p:nvGrpSpPr>
      <p:grpSpPr>
        <a:xfrm>
          <a:off x="0" y="0"/>
          <a:ext cx="0" cy="0"/>
          <a:chOff x="0" y="0"/>
          <a:chExt cx="0" cy="0"/>
        </a:xfrm>
      </p:grpSpPr>
      <p:sp>
        <p:nvSpPr>
          <p:cNvPr id="86" name="Shape 86"/>
          <p:cNvSpPr txBox="1"/>
          <p:nvPr>
            <p:ph idx="1" type="body"/>
          </p:nvPr>
        </p:nvSpPr>
        <p:spPr>
          <a:xfrm>
            <a:off x="155850" y="298200"/>
            <a:ext cx="8832300" cy="4547100"/>
          </a:xfrm>
          <a:prstGeom prst="rect">
            <a:avLst/>
          </a:prstGeom>
        </p:spPr>
        <p:txBody>
          <a:bodyPr anchorCtr="0" anchor="ctr" bIns="91425" lIns="91425" rIns="91425" tIns="91425">
            <a:noAutofit/>
          </a:bodyPr>
          <a:lstStyle/>
          <a:p>
            <a:pPr lvl="0">
              <a:spcBef>
                <a:spcPts val="0"/>
              </a:spcBef>
              <a:buNone/>
            </a:pPr>
            <a:r>
              <a:t/>
            </a:r>
            <a:endParaRPr sz="7200"/>
          </a:p>
        </p:txBody>
      </p:sp>
      <p:pic>
        <p:nvPicPr>
          <p:cNvPr descr="pawn-stars-i-know-somebody-who-knows-somebody-who-will-do-it-for-you.jpg" id="87" name="Shape 87"/>
          <p:cNvPicPr preferRelativeResize="0"/>
          <p:nvPr/>
        </p:nvPicPr>
        <p:blipFill>
          <a:blip r:embed="rId3">
            <a:alphaModFix/>
          </a:blip>
          <a:stretch>
            <a:fillRect/>
          </a:stretch>
        </p:blipFill>
        <p:spPr>
          <a:xfrm>
            <a:off x="1351475" y="190500"/>
            <a:ext cx="6245675" cy="476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solidFill>
                  <a:srgbClr val="E06666"/>
                </a:solidFill>
              </a:rPr>
              <a:t>Structure</a:t>
            </a:r>
          </a:p>
        </p:txBody>
      </p:sp>
      <p:sp>
        <p:nvSpPr>
          <p:cNvPr id="93" name="Shape 93"/>
          <p:cNvSpPr txBox="1"/>
          <p:nvPr>
            <p:ph idx="1" type="body"/>
          </p:nvPr>
        </p:nvSpPr>
        <p:spPr>
          <a:xfrm>
            <a:off x="311700" y="1468825"/>
            <a:ext cx="8520600" cy="3099900"/>
          </a:xfrm>
          <a:prstGeom prst="rect">
            <a:avLst/>
          </a:prstGeom>
        </p:spPr>
        <p:txBody>
          <a:bodyPr anchorCtr="0" anchor="t" bIns="91425" lIns="91425" rIns="91425" tIns="91425">
            <a:noAutofit/>
          </a:bodyPr>
          <a:lstStyle/>
          <a:p>
            <a:pPr lvl="0" rtl="0">
              <a:spcBef>
                <a:spcPts val="0"/>
              </a:spcBef>
              <a:spcAft>
                <a:spcPts val="1200"/>
              </a:spcAft>
              <a:buClr>
                <a:schemeClr val="dk1"/>
              </a:buClr>
              <a:buSzPct val="61111"/>
              <a:buFont typeface="Arial"/>
              <a:buNone/>
            </a:pPr>
            <a:r>
              <a:rPr lang="en">
                <a:solidFill>
                  <a:srgbClr val="444444"/>
                </a:solidFill>
                <a:highlight>
                  <a:srgbClr val="FFFFFF"/>
                </a:highlight>
                <a:latin typeface="Verdana"/>
                <a:ea typeface="Verdana"/>
                <a:cs typeface="Verdana"/>
                <a:sym typeface="Verdana"/>
              </a:rPr>
              <a:t>Client that creates a command is not the same client that executes it </a:t>
            </a:r>
          </a:p>
          <a:p>
            <a:pPr lvl="0" rtl="0">
              <a:spcBef>
                <a:spcPts val="0"/>
              </a:spcBef>
              <a:spcAft>
                <a:spcPts val="1200"/>
              </a:spcAft>
              <a:buClr>
                <a:schemeClr val="dk1"/>
              </a:buClr>
              <a:buSzPct val="61111"/>
              <a:buFont typeface="Arial"/>
              <a:buNone/>
            </a:pPr>
            <a:r>
              <a:rPr lang="en">
                <a:solidFill>
                  <a:srgbClr val="444444"/>
                </a:solidFill>
                <a:highlight>
                  <a:srgbClr val="FFFFFF"/>
                </a:highlight>
                <a:latin typeface="Verdana"/>
                <a:ea typeface="Verdana"/>
                <a:cs typeface="Verdana"/>
                <a:sym typeface="Verdana"/>
              </a:rPr>
              <a:t>Separation provides flexibility in the timing and sequencing of commands. </a:t>
            </a:r>
          </a:p>
          <a:p>
            <a:pPr lvl="0" rtl="0">
              <a:spcBef>
                <a:spcPts val="0"/>
              </a:spcBef>
              <a:spcAft>
                <a:spcPts val="1200"/>
              </a:spcAft>
              <a:buClr>
                <a:schemeClr val="dk1"/>
              </a:buClr>
              <a:buSzPct val="61111"/>
              <a:buFont typeface="Arial"/>
              <a:buNone/>
            </a:pPr>
            <a:r>
              <a:rPr lang="en">
                <a:solidFill>
                  <a:srgbClr val="444444"/>
                </a:solidFill>
                <a:highlight>
                  <a:srgbClr val="FFFFFF"/>
                </a:highlight>
                <a:latin typeface="Verdana"/>
                <a:ea typeface="Verdana"/>
                <a:cs typeface="Verdana"/>
                <a:sym typeface="Verdana"/>
              </a:rPr>
              <a:t>Materializing commands as objects </a:t>
            </a:r>
          </a:p>
          <a:p>
            <a:pPr lvl="0">
              <a:spcBef>
                <a:spcPts val="0"/>
              </a:spcBef>
              <a:buNone/>
            </a:pPr>
            <a:r>
              <a:rPr lang="en">
                <a:solidFill>
                  <a:srgbClr val="444444"/>
                </a:solidFill>
                <a:highlight>
                  <a:srgbClr val="FFFFFF"/>
                </a:highlight>
                <a:latin typeface="Verdana"/>
                <a:ea typeface="Verdana"/>
                <a:cs typeface="Verdana"/>
                <a:sym typeface="Verdana"/>
              </a:rPr>
              <a:t>Command objects can be thought of as "tokens" that are created by one client that knows what need to be done, and passed to another client that has the resources for doing it</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t/>
            </a:r>
            <a:endParaRPr/>
          </a:p>
        </p:txBody>
      </p:sp>
      <p:sp>
        <p:nvSpPr>
          <p:cNvPr id="99" name="Shape 99"/>
          <p:cNvSpPr txBox="1"/>
          <p:nvPr>
            <p:ph idx="1" type="body"/>
          </p:nvPr>
        </p:nvSpPr>
        <p:spPr>
          <a:xfrm>
            <a:off x="311700" y="1468825"/>
            <a:ext cx="8520600" cy="3099900"/>
          </a:xfrm>
          <a:prstGeom prst="rect">
            <a:avLst/>
          </a:prstGeom>
        </p:spPr>
        <p:txBody>
          <a:bodyPr anchorCtr="0" anchor="t" bIns="91425" lIns="91425" rIns="91425" tIns="91425">
            <a:noAutofit/>
          </a:bodyPr>
          <a:lstStyle/>
          <a:p>
            <a:pPr lvl="0">
              <a:spcBef>
                <a:spcPts val="0"/>
              </a:spcBef>
              <a:buNone/>
            </a:pPr>
            <a:r>
              <a:t/>
            </a:r>
            <a:endParaRPr/>
          </a:p>
        </p:txBody>
      </p:sp>
      <p:pic>
        <p:nvPicPr>
          <p:cNvPr id="100" name="Shape 100"/>
          <p:cNvPicPr preferRelativeResize="0"/>
          <p:nvPr/>
        </p:nvPicPr>
        <p:blipFill>
          <a:blip r:embed="rId3">
            <a:alphaModFix/>
          </a:blip>
          <a:stretch>
            <a:fillRect/>
          </a:stretch>
        </p:blipFill>
        <p:spPr>
          <a:xfrm>
            <a:off x="1938337" y="1176337"/>
            <a:ext cx="5267325" cy="2790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372500"/>
            <a:ext cx="8520600" cy="733500"/>
          </a:xfrm>
          <a:prstGeom prst="rect">
            <a:avLst/>
          </a:prstGeom>
        </p:spPr>
        <p:txBody>
          <a:bodyPr anchorCtr="0" anchor="b" bIns="91425" lIns="91425" rIns="91425" tIns="91425">
            <a:noAutofit/>
          </a:bodyPr>
          <a:lstStyle/>
          <a:p>
            <a:pPr lvl="0" rtl="0">
              <a:lnSpc>
                <a:spcPct val="114285"/>
              </a:lnSpc>
              <a:spcBef>
                <a:spcPts val="2400"/>
              </a:spcBef>
              <a:spcAft>
                <a:spcPts val="1200"/>
              </a:spcAft>
              <a:buClr>
                <a:schemeClr val="dk1"/>
              </a:buClr>
              <a:buSzPct val="36666"/>
              <a:buFont typeface="Arial"/>
              <a:buNone/>
            </a:pPr>
            <a:r>
              <a:rPr lang="en">
                <a:highlight>
                  <a:srgbClr val="FFFFFF"/>
                </a:highlight>
              </a:rPr>
              <a:t>Check List</a:t>
            </a:r>
          </a:p>
        </p:txBody>
      </p:sp>
      <p:sp>
        <p:nvSpPr>
          <p:cNvPr id="106" name="Shape 106"/>
          <p:cNvSpPr txBox="1"/>
          <p:nvPr>
            <p:ph idx="1" type="body"/>
          </p:nvPr>
        </p:nvSpPr>
        <p:spPr>
          <a:xfrm>
            <a:off x="311700" y="1468825"/>
            <a:ext cx="8520600" cy="3099900"/>
          </a:xfrm>
          <a:prstGeom prst="rect">
            <a:avLst/>
          </a:prstGeom>
        </p:spPr>
        <p:txBody>
          <a:bodyPr anchorCtr="0" anchor="t" bIns="91425" lIns="91425" rIns="91425" tIns="91425">
            <a:noAutofit/>
          </a:bodyPr>
          <a:lstStyle/>
          <a:p>
            <a:pPr indent="-342900" lvl="0" marL="457200" rtl="0">
              <a:spcBef>
                <a:spcPts val="900"/>
              </a:spcBef>
              <a:spcAft>
                <a:spcPts val="2100"/>
              </a:spcAft>
              <a:buClr>
                <a:srgbClr val="444444"/>
              </a:buClr>
              <a:buSzPct val="100000"/>
              <a:buAutoNum type="arabicPeriod"/>
            </a:pPr>
            <a:r>
              <a:rPr lang="en">
                <a:solidFill>
                  <a:srgbClr val="444444"/>
                </a:solidFill>
                <a:highlight>
                  <a:srgbClr val="FFFFFF"/>
                </a:highlight>
                <a:latin typeface="Verdana"/>
                <a:ea typeface="Verdana"/>
                <a:cs typeface="Verdana"/>
                <a:sym typeface="Verdana"/>
              </a:rPr>
              <a:t>Define a Command interface with a method signature like </a:t>
            </a:r>
            <a:r>
              <a:rPr lang="en">
                <a:solidFill>
                  <a:srgbClr val="444444"/>
                </a:solidFill>
                <a:highlight>
                  <a:srgbClr val="EEEEEE"/>
                </a:highlight>
                <a:latin typeface="Verdana"/>
                <a:ea typeface="Verdana"/>
                <a:cs typeface="Verdana"/>
                <a:sym typeface="Verdana"/>
              </a:rPr>
              <a:t>execute()</a:t>
            </a:r>
            <a:r>
              <a:rPr lang="en">
                <a:solidFill>
                  <a:srgbClr val="444444"/>
                </a:solidFill>
                <a:highlight>
                  <a:srgbClr val="FFFFFF"/>
                </a:highlight>
                <a:latin typeface="Verdana"/>
                <a:ea typeface="Verdana"/>
                <a:cs typeface="Verdana"/>
                <a:sym typeface="Verdana"/>
              </a:rPr>
              <a:t>.</a:t>
            </a:r>
          </a:p>
          <a:p>
            <a:pPr indent="-342900" lvl="0" marL="457200" rtl="0">
              <a:spcBef>
                <a:spcPts val="900"/>
              </a:spcBef>
              <a:spcAft>
                <a:spcPts val="2100"/>
              </a:spcAft>
              <a:buClr>
                <a:srgbClr val="444444"/>
              </a:buClr>
              <a:buSzPct val="100000"/>
              <a:buFont typeface="Verdana"/>
              <a:buAutoNum type="arabicPeriod"/>
            </a:pPr>
            <a:r>
              <a:rPr lang="en">
                <a:solidFill>
                  <a:srgbClr val="444444"/>
                </a:solidFill>
                <a:highlight>
                  <a:srgbClr val="FFFFFF"/>
                </a:highlight>
                <a:latin typeface="Verdana"/>
                <a:ea typeface="Verdana"/>
                <a:cs typeface="Verdana"/>
                <a:sym typeface="Verdana"/>
              </a:rPr>
              <a:t>Create one or more derived classes that encapsulate some subset of the following: a "receiver" object, the method to invoke, the arguments to pass.</a:t>
            </a:r>
          </a:p>
          <a:p>
            <a:pPr indent="-342900" lvl="0" marL="457200" rtl="0">
              <a:spcBef>
                <a:spcPts val="900"/>
              </a:spcBef>
              <a:spcAft>
                <a:spcPts val="2100"/>
              </a:spcAft>
              <a:buClr>
                <a:srgbClr val="444444"/>
              </a:buClr>
              <a:buSzPct val="100000"/>
              <a:buFont typeface="Verdana"/>
              <a:buAutoNum type="arabicPeriod"/>
            </a:pPr>
            <a:r>
              <a:rPr lang="en">
                <a:solidFill>
                  <a:srgbClr val="444444"/>
                </a:solidFill>
                <a:highlight>
                  <a:srgbClr val="FFFFFF"/>
                </a:highlight>
                <a:latin typeface="Verdana"/>
                <a:ea typeface="Verdana"/>
                <a:cs typeface="Verdana"/>
                <a:sym typeface="Verdana"/>
              </a:rPr>
              <a:t>Instantiate a Command object for each deferred execution request.</a:t>
            </a:r>
          </a:p>
          <a:p>
            <a:pPr indent="-342900" lvl="0" marL="457200" rtl="0">
              <a:spcBef>
                <a:spcPts val="900"/>
              </a:spcBef>
              <a:spcAft>
                <a:spcPts val="2100"/>
              </a:spcAft>
              <a:buClr>
                <a:srgbClr val="444444"/>
              </a:buClr>
              <a:buSzPct val="100000"/>
              <a:buFont typeface="Verdana"/>
              <a:buAutoNum type="arabicPeriod"/>
            </a:pPr>
            <a:r>
              <a:rPr lang="en">
                <a:solidFill>
                  <a:srgbClr val="444444"/>
                </a:solidFill>
                <a:highlight>
                  <a:srgbClr val="FFFFFF"/>
                </a:highlight>
                <a:latin typeface="Verdana"/>
                <a:ea typeface="Verdana"/>
                <a:cs typeface="Verdana"/>
                <a:sym typeface="Verdana"/>
              </a:rPr>
              <a:t>Pass the Command object from the creator (aka sender) to the invoker (aka receiver).</a:t>
            </a:r>
          </a:p>
          <a:p>
            <a:pPr indent="-342900" lvl="0" marL="457200" rtl="0">
              <a:spcBef>
                <a:spcPts val="900"/>
              </a:spcBef>
              <a:spcAft>
                <a:spcPts val="2100"/>
              </a:spcAft>
              <a:buClr>
                <a:srgbClr val="444444"/>
              </a:buClr>
              <a:buSzPct val="100000"/>
              <a:buAutoNum type="arabicPeriod"/>
            </a:pPr>
            <a:r>
              <a:rPr lang="en">
                <a:solidFill>
                  <a:srgbClr val="444444"/>
                </a:solidFill>
                <a:highlight>
                  <a:srgbClr val="FFFFFF"/>
                </a:highlight>
                <a:latin typeface="Verdana"/>
                <a:ea typeface="Verdana"/>
                <a:cs typeface="Verdana"/>
                <a:sym typeface="Verdana"/>
              </a:rPr>
              <a:t>The invoker decides when to </a:t>
            </a:r>
            <a:r>
              <a:rPr lang="en">
                <a:solidFill>
                  <a:srgbClr val="444444"/>
                </a:solidFill>
                <a:highlight>
                  <a:srgbClr val="EEEEEE"/>
                </a:highlight>
                <a:latin typeface="Verdana"/>
                <a:ea typeface="Verdana"/>
                <a:cs typeface="Verdana"/>
                <a:sym typeface="Verdana"/>
              </a:rPr>
              <a:t>execute()</a:t>
            </a:r>
            <a:r>
              <a:rPr lang="en">
                <a:solidFill>
                  <a:srgbClr val="444444"/>
                </a:solidFill>
                <a:highlight>
                  <a:srgbClr val="FFFFFF"/>
                </a:highlight>
                <a:latin typeface="Verdana"/>
                <a:ea typeface="Verdana"/>
                <a:cs typeface="Verdana"/>
                <a:sym typeface="Verdana"/>
              </a:rPr>
              <a:t>.</a:t>
            </a:r>
          </a:p>
          <a:p>
            <a:pPr lvl="0">
              <a:spcBef>
                <a:spcPts val="0"/>
              </a:spcBef>
              <a:buNone/>
            </a:pPr>
            <a:r>
              <a:t/>
            </a:r>
            <a:endParaRPr>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372500"/>
            <a:ext cx="8520600" cy="733500"/>
          </a:xfrm>
          <a:prstGeom prst="rect">
            <a:avLst/>
          </a:prstGeom>
        </p:spPr>
        <p:txBody>
          <a:bodyPr anchorCtr="0" anchor="b" bIns="91425" lIns="91425" rIns="91425" tIns="91425">
            <a:noAutofit/>
          </a:bodyPr>
          <a:lstStyle/>
          <a:p>
            <a:pPr lvl="0">
              <a:spcBef>
                <a:spcPts val="0"/>
              </a:spcBef>
              <a:buNone/>
            </a:pPr>
            <a:r>
              <a:rPr lang="en"/>
              <a:t>Code Sample:</a:t>
            </a:r>
          </a:p>
        </p:txBody>
      </p:sp>
      <p:sp>
        <p:nvSpPr>
          <p:cNvPr id="112" name="Shape 112"/>
          <p:cNvSpPr txBox="1"/>
          <p:nvPr>
            <p:ph idx="1" type="body"/>
          </p:nvPr>
        </p:nvSpPr>
        <p:spPr>
          <a:xfrm>
            <a:off x="311700" y="1468825"/>
            <a:ext cx="3999900" cy="3099900"/>
          </a:xfrm>
          <a:prstGeom prst="rect">
            <a:avLst/>
          </a:prstGeom>
        </p:spPr>
        <p:txBody>
          <a:bodyPr anchorCtr="0" anchor="t" bIns="91425" lIns="91425" rIns="91425" tIns="91425">
            <a:noAutofit/>
          </a:bodyPr>
          <a:lstStyle/>
          <a:p>
            <a:pPr lvl="0" rtl="0">
              <a:spcBef>
                <a:spcPts val="0"/>
              </a:spcBef>
              <a:spcAft>
                <a:spcPts val="0"/>
              </a:spcAft>
              <a:buNone/>
            </a:pPr>
            <a:r>
              <a:t/>
            </a:r>
            <a:endParaRPr sz="1000">
              <a:solidFill>
                <a:srgbClr val="000000"/>
              </a:solidFill>
              <a:latin typeface="Verdana"/>
              <a:ea typeface="Verdana"/>
              <a:cs typeface="Verdana"/>
              <a:sym typeface="Verdana"/>
            </a:endParaRPr>
          </a:p>
        </p:txBody>
      </p:sp>
      <p:sp>
        <p:nvSpPr>
          <p:cNvPr id="113" name="Shape 113"/>
          <p:cNvSpPr txBox="1"/>
          <p:nvPr>
            <p:ph idx="2" type="body"/>
          </p:nvPr>
        </p:nvSpPr>
        <p:spPr>
          <a:xfrm>
            <a:off x="4832400" y="1468825"/>
            <a:ext cx="3999900" cy="30999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