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101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https://www.youtube.com/watch?v=bUR_eUVcABg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it: It is a software solution to create containers to achieve os level virtualization easily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Why do we use it: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Isolated environment for your apps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Better for stateless applications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Easy to scale and deploy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“</a:t>
            </a:r>
            <a:r>
              <a:rPr lang="en" sz="1050">
                <a:solidFill>
                  <a:srgbClr val="445D6E"/>
                </a:solidFill>
                <a:highlight>
                  <a:srgbClr val="FFFFFF"/>
                </a:highlight>
              </a:rPr>
              <a:t>Developers use Docker to eliminate “works on my machine” problems when collaborating on code with co-workers</a:t>
            </a:r>
            <a:r>
              <a:rPr lang="en"/>
              <a:t>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Bare minimum requirements thus making packaging easier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to use it: demonstrate by creating docker file and making a ubuntu14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Touch -t CCYYMMDDHHs</a:t>
            </a:r>
            <a:r>
              <a:rPr lang="en"/>
              <a:t>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tee after a redirection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$!-recent process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$$-current process(shell)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intro to Tmux and screen why we need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Basic options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Iterm if possible (if majority of them have mac)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Demonstrate use of each command with a few examples.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Rsync -a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Ps aux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Htop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 log and access log separate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data from common place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/var/log</a:t>
            </a:r>
          </a:p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java -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Xmx256M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-jar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MyApp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.jar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time is there then we can cover this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Unix layered architecture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Hardware initialization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Unix goes far back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Kernel services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TTY support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Tightly coupled I/O hardware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VT100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Role of the ttyin the embedded systems 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They sound similar, often mistakenly used interchangably but what are they?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tty</a:t>
            </a:r>
            <a:r>
              <a:rPr lang="en"/>
              <a:t> is a particular kind of device file which implements a number of additional commands (ioctls) beyond read and write.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VT100 is the yesteryear and the Thin-client of today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Scroll back buffers, scroll lock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Provided by your desktop environment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Features - tiling, panning, appearance, scrollback buffers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Command line shell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GUI shell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GUI: more sophisticated nomenclature: window managers, desktop environments, screen compositors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Bashrc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Sshkey pair generation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Change environment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Aliases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Sshkey won’t work in case the permission is not private 400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to change shell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 - Berkeley (not GPL) - Control structures/language, clean but primitive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Csh - AT&amp;T (Dave Korn) - Job Control, command editing, history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Ksh - Sun OS (Bill Joy) - </a:t>
            </a:r>
            <a:r>
              <a:rPr lang="en"/>
              <a:t>Invaluable 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Bash - FSF/GPL - Features of all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bUR_eUVcAB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26225" y="1676400"/>
            <a:ext cx="8407200" cy="21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Shell Fundamentals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4243109"/>
            <a:ext cx="8123100" cy="13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/>
              <a:t>“Don’t Fear The Command-line Edition”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Useful/Interesting Shells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Alquimist Shell (ash/dash)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Z Shell (zsh)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Friendly interactive shell (fish)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Xiki Shell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What is it?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Why do we use it?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How to use 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files and Directories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062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Touch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 command (Here document)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Editors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Nano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Vi / Vim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Emacs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files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 and Patch commands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Checksums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MD5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SHA1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Archival and Compression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536633"/>
            <a:ext cx="42552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Tarballs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Compression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Gzip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Bzip2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Xz/lzma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08075" y="1678300"/>
            <a:ext cx="42552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Encoding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base64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Encryption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Gpg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Crypt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openssl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permissions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536633"/>
            <a:ext cx="42552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permissions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permissions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Chmod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Chown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Chgrp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08075" y="1356966"/>
            <a:ext cx="42552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Sticky bits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SetUID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 I/O and Redirections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descriptors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Usage in shells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Redirection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To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To stderr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To stdout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Redirecting within file descriptors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Pipeline Operator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Unix toolkit philosophy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“|”  to forward output to other commands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Internals of how it 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Execution and control flow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- Multitasking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71750" y="135688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Sending processes to background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Ampersand (&amp;) operator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Understanding $!, $$, $PID and $PPID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Viewing background jobs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j</a:t>
            </a:r>
            <a:r>
              <a:rPr lang="en"/>
              <a:t>obs command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Bringing jobs to foreground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- Multitasking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Keeping processes in the background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Nohup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Linger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Parallelizing tasks with xargs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535491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Introduction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Command Substitutions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File Operations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I/O Redirection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Conditionals and Control Flow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Multitasking and Job Control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Utilities and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- Screen multiplexers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GNU Screen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TMux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basic Utilities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Wget: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non-interactive downloader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Curl: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data to/from a web server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Ping: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whether an address/hostname is up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 a hostname to IP address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Netstat: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all listening ports on a server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Scp: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data to a remote dest over ssh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Rsync: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remote/local directories in sync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Cron: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scheduled tasks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symbolic Links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python server: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Searching files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598133"/>
            <a:ext cx="4289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Find command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Named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Wildcard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Exec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65725" y="1598133"/>
            <a:ext cx="42897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Grep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Literals/Regex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Case-insensitive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Word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	Recursive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Manipulator and Extractors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Sed: Stream Editor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Awk: Text Extraction and Processing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550591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Restrictions in the Infra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- Customizing the prompt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PS1 variable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PS2 variable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Character sequences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Theming your shell: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Bashish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Powerline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Unix Architecture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Hardware layer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</a:pPr>
            <a:r>
              <a:rPr lang="en"/>
              <a:t>consists of all peripheral devices (RAM/ HDD/ CPU etc).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Kernel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</a:pPr>
            <a:r>
              <a:rPr lang="en"/>
              <a:t>interacts directly with hardware, provides low level services to upper layer components.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Shell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</a:pPr>
            <a:r>
              <a:rPr lang="en"/>
              <a:t>interface to kernel, hiding complexity of kernel's functions from users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Utilities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utility programs giving user most of the functionalities of an operating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basic terms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Terminal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Virtual Terminal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Terminal / TeleTYpewriter</a:t>
            </a:r>
          </a:p>
        </p:txBody>
      </p:sp>
      <p:pic>
        <p:nvPicPr>
          <p:cNvPr descr="https://upload.wikimedia.org/wikipedia/commons/9/99/DEC_VT100_terminal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25" y="1468466"/>
            <a:ext cx="3609700" cy="320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istributorpcstation.com/wp-content/uploads/2014/06/Thin-Client.jp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850" y="1218066"/>
            <a:ext cx="3079199" cy="3581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4744975" y="1356966"/>
            <a:ext cx="0" cy="47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876475" y="5855200"/>
            <a:ext cx="335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/>
              <a:t>VT100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122925" y="5855200"/>
            <a:ext cx="335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/>
              <a:t>Thin-Clients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Terminal Emulators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Apps that put up a window and let you interact with the shell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Xterm / rxvt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Gnome-terminal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Konsole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Terminal app (OS X)</a:t>
            </a:r>
          </a:p>
        </p:txBody>
      </p:sp>
      <p:pic>
        <p:nvPicPr>
          <p:cNvPr descr="https://upload.wikimedia.org/wikipedia/commons/thumb/7/70/Stdstreams-notitle.svg/803px-Stdstreams-notitle.svg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50" y="2368000"/>
            <a:ext cx="4768750" cy="29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 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user interface for access to an operating system's services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Requires know-how of how to operate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Depends on available input devices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UI can differ among shells: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Command-line based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Graphics based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50" y="330216"/>
            <a:ext cx="5159076" cy="290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qua Controls in Yosemite.png" id="107" name="Shape 107"/>
          <p:cNvPicPr preferRelativeResize="0"/>
          <p:nvPr/>
        </p:nvPicPr>
        <p:blipFill rotWithShape="1">
          <a:blip r:embed="rId4">
            <a:alphaModFix/>
          </a:blip>
          <a:srcRect b="4830" l="-1870" r="1870" t="-4830"/>
          <a:stretch/>
        </p:blipFill>
        <p:spPr>
          <a:xfrm>
            <a:off x="3086225" y="858900"/>
            <a:ext cx="3088325" cy="38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4650" y="1852000"/>
            <a:ext cx="3351250" cy="467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Bourne Shell (sh)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C Shell (csh)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Korn Shell (ksh)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Bourne-Again Shell (bash)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