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Unit Testing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With JUnit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Best practices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Design code with testing in mind. Write tests first.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Keep unit tests small and fast.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Unit tests should be fully automated and non-interactive.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Measure the tests for code coverage.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Fix failing tests immediately.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Keep tests independent.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Name tests appropriately.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Think black-box.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Think white-box.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Test trivial cases, boundary cases too.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412" y="445025"/>
            <a:ext cx="5981175" cy="448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JUnit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A programmer-oriented test framework for Java.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A simple framework to write repeatable tests.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Annotations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org.junit.Test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org.junit.BeforeClass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org.junit.Before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org.junit.After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org.junit.AfterClass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Assertions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assertEquals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assertTrue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assertFalse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assertNull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assertNotNull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assertSame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assertNotSame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A Java framework allowing the creation of test double objects (mock objects) in automated unit tests.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Test double is a generic term for any case where you replace a production object for testing purposes.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775" y="46737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Why mocking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Some real objects are very difficult to instantiate and configure.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Sometimes, only interfaces exist and implementations are not even coded.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Database connection, properties file read, file server are some candidates for mocking.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Mocks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Once a mock is created, it remembers all interactions.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Then you can selectively verify the interaction you are interested in.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List mockedList = mock(List.class);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mockedList.add(“one”);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mockedList.clear();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verify(mockedList).add(“one”);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verify(mockedList).clear()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Stubs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By default, for all methods mocks will return a default value or null.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You can stub methods on mock to return the value you would like.</a:t>
            </a:r>
            <a:br>
              <a:rPr lang="en-GB"/>
            </a:br>
            <a:br>
              <a:rPr lang="en-GB"/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hen(mockedList.get(0)).thenReturn(“first”);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when(mockedList.get(1)).thenThrow(new Exception())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Argument matchers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Mockito verifies values using equals() method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For extra flexibility, you can use argument matchers.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when(mockedList.get(anyInt())).thenReturn("element");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￼verify(mockedList).get(anyInt());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Testing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Testing is the activity of finding out whether a piece of code produces the intended behavior.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Verifying invocation count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verify(mockedList, times(2)).add("twice");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verify(mockedList, never()).add("never happened");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verify(mockedList, atLeastOnce()).add("three times");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verify(mockedList, atLeast(2)).add("five times");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verify(mockedList, atMost(5)).add("three times");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Verification in order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Single mock whose methods must be invoked in a particular order.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InOrder inOrder = inOrder(mock);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inOrder.verify(singleMock).add("was added first");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inOrder.verify(singleMock).add("was added second");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Consecutive stubbing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Stub with different values/exception for same method call.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when(mock.someMethod("some arg"))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	.thenThrow(new RuntimeException())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	.thenReturn("foo");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Spies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Used to spy on real objects. Real methods will be called unless mocked.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List&lt;String&gt; list = new LinkedList&lt;&gt;();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List&lt;String&gt; spy = spy(list);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when(spy.size()).thenReturn(100);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spy.add("one");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spy.add("two");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￼System.out.println(spy.size());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verify(spy).add("one");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verify(spy).add("two");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Capturing arguments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ArgumentCaptor&lt;Person&gt; argument = 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ArgumentCaptor.forClass(Person.class);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verify(mock).doSomething(argument.capture());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Person person = argument.getValue();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assertEquals("John", person.getName());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Traditional testing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Test the system as a whole.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Individual components rarely tested.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Errors go undetected.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Isolations of errors difficult to track down.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875" y="365775"/>
            <a:ext cx="6194224" cy="46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Unit Testing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It is a level of the software testing process where where individual</a:t>
            </a:r>
            <a:r>
              <a:rPr lang="en-GB"/>
              <a:t> units</a:t>
            </a:r>
            <a:r>
              <a:rPr lang="en-GB"/>
              <a:t>/components of a software are tested.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 purpose is to validate that each unit of the software works as designed.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Written and run by software developers.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Why Unit Testing?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850" y="1152475"/>
            <a:ext cx="4908299" cy="368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Why Unit Testing?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Faster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Faster debugging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Better designs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Excellent regression tool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Reduce future cost.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Easy to refactor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Living documentation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550" y="445025"/>
            <a:ext cx="6105825" cy="457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