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regular.fntdata"/><Relationship Id="rId14" Type="http://schemas.openxmlformats.org/officeDocument/2006/relationships/slide" Target="slides/slide10.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Adapter Pattern</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Thank You</a:t>
            </a:r>
          </a:p>
        </p:txBody>
      </p:sp>
      <p:sp>
        <p:nvSpPr>
          <p:cNvPr id="118" name="Shape 118"/>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 To Design Patterns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Design Pattern is the general reusable solution to a commonly </a:t>
            </a:r>
            <a:r>
              <a:rPr lang="en"/>
              <a:t>occurring</a:t>
            </a:r>
            <a:r>
              <a:rPr lang="en"/>
              <a:t> problem in software designing.</a:t>
            </a:r>
          </a:p>
          <a:p>
            <a:pPr lvl="0">
              <a:spcBef>
                <a:spcPts val="0"/>
              </a:spcBef>
              <a:buNone/>
            </a:pPr>
            <a:r>
              <a:rPr lang="en"/>
              <a:t>It is required as it will help in making code more reusable and loose coupling.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Adapter Pattern</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An "off the shelf" component offers compelling functionality that you would like to reuse, but its "view of the world" is not compatible with the philosophy and architecture of the system currently being developed.</a:t>
            </a:r>
          </a:p>
          <a:p>
            <a:pPr indent="-228600" lvl="0" marL="457200" rtl="0">
              <a:spcBef>
                <a:spcPts val="0"/>
              </a:spcBef>
            </a:pPr>
            <a:r>
              <a:rPr lang="en"/>
              <a:t>The Adapter pattern converts the interface of a class into another interface the client expect. Adapter let classes work together that couldn’t otherwise because of incompatible interfaces.</a:t>
            </a:r>
          </a:p>
          <a:p>
            <a:pPr indent="-228600" lvl="0" marL="457200">
              <a:spcBef>
                <a:spcPts val="0"/>
              </a:spcBef>
            </a:pPr>
            <a:r>
              <a:rPr lang="en"/>
              <a:t>Any change in the code of interface will only </a:t>
            </a:r>
            <a:r>
              <a:rPr lang="en"/>
              <a:t>propagate</a:t>
            </a:r>
            <a:r>
              <a:rPr lang="en"/>
              <a:t> changes in the adapter implementation, not in the client code. This will ensure loose coupling.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Adapter.PNG" id="79" name="Shape 79"/>
          <p:cNvPicPr preferRelativeResize="0"/>
          <p:nvPr/>
        </p:nvPicPr>
        <p:blipFill>
          <a:blip r:embed="rId3">
            <a:alphaModFix/>
          </a:blip>
          <a:stretch>
            <a:fillRect/>
          </a:stretch>
        </p:blipFill>
        <p:spPr>
          <a:xfrm rot="-176406">
            <a:off x="284825" y="411524"/>
            <a:ext cx="8246100" cy="4037849"/>
          </a:xfrm>
          <a:prstGeom prst="rect">
            <a:avLst/>
          </a:prstGeom>
          <a:noFill/>
          <a:ln>
            <a:noFill/>
          </a:ln>
        </p:spPr>
      </p:pic>
      <p:sp>
        <p:nvSpPr>
          <p:cNvPr id="80" name="Shape 80"/>
          <p:cNvSpPr txBox="1"/>
          <p:nvPr/>
        </p:nvSpPr>
        <p:spPr>
          <a:xfrm>
            <a:off x="4459275" y="1333075"/>
            <a:ext cx="6795000" cy="7929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1" type="body"/>
          </p:nvPr>
        </p:nvSpPr>
        <p:spPr>
          <a:xfrm>
            <a:off x="311700" y="342125"/>
            <a:ext cx="8520600" cy="4226700"/>
          </a:xfrm>
          <a:prstGeom prst="rect">
            <a:avLst/>
          </a:prstGeom>
        </p:spPr>
        <p:txBody>
          <a:bodyPr anchorCtr="0" anchor="t" bIns="91425" lIns="91425" rIns="91425" tIns="91425">
            <a:noAutofit/>
          </a:bodyPr>
          <a:lstStyle/>
          <a:p>
            <a:pPr indent="-228600" lvl="0" marL="457200" rtl="0">
              <a:spcBef>
                <a:spcPts val="0"/>
              </a:spcBef>
            </a:pPr>
            <a:r>
              <a:rPr lang="en"/>
              <a:t>Here the client is using Target interface, the advantage of having it as an interface is we can have multiple adapter implementing this interface.</a:t>
            </a:r>
          </a:p>
          <a:p>
            <a:pPr indent="-228600" lvl="0" marL="457200" rtl="0">
              <a:spcBef>
                <a:spcPts val="0"/>
              </a:spcBef>
            </a:pPr>
            <a:r>
              <a:rPr lang="en"/>
              <a:t>Adapter will delegate the request to the adaptee and will return the value returned by adaptee.</a:t>
            </a:r>
          </a:p>
          <a:p>
            <a:pPr indent="-228600" lvl="0" marL="457200">
              <a:spcBef>
                <a:spcPts val="0"/>
              </a:spcBef>
            </a:pPr>
            <a:r>
              <a:rPr lang="en"/>
              <a:t>The </a:t>
            </a:r>
            <a:r>
              <a:rPr lang="en"/>
              <a:t>advantage</a:t>
            </a:r>
            <a:r>
              <a:rPr lang="en"/>
              <a:t> of having adaptee as interface is we can have multiple implementation of it.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Class Adapter</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lassAdapter.PNG" id="92" name="Shape 92"/>
          <p:cNvPicPr preferRelativeResize="0"/>
          <p:nvPr/>
        </p:nvPicPr>
        <p:blipFill>
          <a:blip r:embed="rId3">
            <a:alphaModFix/>
          </a:blip>
          <a:stretch>
            <a:fillRect/>
          </a:stretch>
        </p:blipFill>
        <p:spPr>
          <a:xfrm>
            <a:off x="863399" y="1152475"/>
            <a:ext cx="7417192" cy="3416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Real Life Example</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Iterator are introduced in Java after Enumeration, hence there are many legacy code which will provide Enumeration as return type, but as coding standard new code should use Iterator. Hence, Adapter pattern can be used here which plugs the implementation of the enumeration and exposes an Iterator.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RealExampleClassDesign.PNG" id="105" name="Shape 105"/>
          <p:cNvPicPr preferRelativeResize="0"/>
          <p:nvPr/>
        </p:nvPicPr>
        <p:blipFill>
          <a:blip r:embed="rId3">
            <a:alphaModFix/>
          </a:blip>
          <a:stretch>
            <a:fillRect/>
          </a:stretch>
        </p:blipFill>
        <p:spPr>
          <a:xfrm>
            <a:off x="188749" y="212350"/>
            <a:ext cx="8800575" cy="435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RealExampleCodeSnippet.PNG" id="112" name="Shape 112"/>
          <p:cNvPicPr preferRelativeResize="0"/>
          <p:nvPr/>
        </p:nvPicPr>
        <p:blipFill>
          <a:blip r:embed="rId3">
            <a:alphaModFix/>
          </a:blip>
          <a:stretch>
            <a:fillRect/>
          </a:stretch>
        </p:blipFill>
        <p:spPr>
          <a:xfrm>
            <a:off x="311700" y="214325"/>
            <a:ext cx="8520599" cy="471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