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Behavioral Design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(Continued)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class creates instances of Light class, invoker, and concrete commands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Switch class take commands as parameter and commands take light instances as 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achieved?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863550"/>
            <a:ext cx="419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Usually commands are methods of instances, but here Command itself is an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Oriented callbacks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if we have a list of instances of light?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make a list of all those light instances and pass it to a new concrete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 concrete command can now implement execute() for every light instance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20 at 12.24.30 A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50" y="1185375"/>
            <a:ext cx="4298751" cy="32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achieved? (Continued)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342900" rtl="0">
              <a:lnSpc>
                <a:spcPct val="140000"/>
              </a:lnSpc>
              <a:spcBef>
                <a:spcPts val="1700"/>
              </a:spcBef>
              <a:spcAft>
                <a:spcPts val="2400"/>
              </a:spcAft>
              <a:buClr>
                <a:srgbClr val="5F5F60"/>
              </a:buClr>
            </a:pPr>
            <a:r>
              <a:rPr lang="en">
                <a:solidFill>
                  <a:srgbClr val="5F5F60"/>
                </a:solidFill>
              </a:rPr>
              <a:t>The object that invokes the operation is decoupled from the object that knows how to perform the action. (The "invoker" is decoupled from the "receiver".) As a result, that action can easily be changed without requiring a corresponding change in the invoker.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</a:t>
            </a:r>
            <a:r>
              <a:rPr lang="en"/>
              <a:t>ncrease in the number of classes for each individual command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per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Command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Execute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‘Un-execute’ Method ( Optional method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Command, Invoker, Concrete Command, Receiver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Examples: Java.lang.Runnable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descr="Screen Shot 2017-07-19 at 11.13.08 PM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00" y="1287574"/>
            <a:ext cx="6635448" cy="3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a </a:t>
            </a:r>
            <a:r>
              <a:rPr lang="en"/>
              <a:t>receiver</a:t>
            </a:r>
            <a:r>
              <a:rPr lang="en"/>
              <a:t> class Light, which have two methods turn on and turn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 of using these methods, we will use concrete command instances to do so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eiver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925" y="1016525"/>
            <a:ext cx="5479900" cy="25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(Continued)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Next we have a Command interface in which there is execute() function, which executes the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concrete commands FlipUpCommand and FlipDownCommand implements Command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rete Command 1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0" y="2345025"/>
            <a:ext cx="4025799" cy="177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rete Command 2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200" y="2345025"/>
            <a:ext cx="4288115" cy="177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and Interface.png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300" y="927841"/>
            <a:ext cx="4288125" cy="78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(Continued)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invoker class, Switch class in this 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has storeAndExecute() function, which keeps the list of commands which are already been issued by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ent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99" y="722225"/>
            <a:ext cx="4440599" cy="35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oker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50" y="1573525"/>
            <a:ext cx="3781250" cy="120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