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 - Strategy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Sourav &amp; Shubham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4 - Client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public class StrategyPatternDemo {</a:t>
            </a:r>
            <a:br>
              <a:rPr lang="en" sz="1400"/>
            </a:br>
            <a:r>
              <a:rPr lang="en" sz="1400"/>
              <a:t>   public static void main(String[] args) {</a:t>
            </a:r>
            <a:br>
              <a:rPr lang="en" sz="1400"/>
            </a:br>
            <a:r>
              <a:rPr lang="en" sz="1400"/>
              <a:t>      Context context = new Context(new OperationAdd());		</a:t>
            </a:r>
            <a:br>
              <a:rPr lang="en" sz="1400"/>
            </a:br>
            <a:r>
              <a:rPr lang="en" sz="1400"/>
              <a:t>      System.out.println("10 + 5 = " + context.executeStrategy(10, 5));</a:t>
            </a:r>
            <a:br>
              <a:rPr lang="en" sz="1400"/>
            </a:br>
            <a:br>
              <a:rPr lang="en" sz="1400"/>
            </a:br>
            <a:r>
              <a:rPr lang="en" sz="1400"/>
              <a:t>      context = new Context(new OperationSubstract());		</a:t>
            </a:r>
            <a:br>
              <a:rPr lang="en" sz="1400"/>
            </a:br>
            <a:r>
              <a:rPr lang="en" sz="1400"/>
              <a:t>      System.out.println("10 - 5 = " + context.executeStrategy(10, 5));</a:t>
            </a:r>
            <a:br>
              <a:rPr lang="en" sz="1400"/>
            </a:br>
            <a:br>
              <a:rPr lang="en" sz="1400"/>
            </a:br>
            <a:r>
              <a:rPr lang="en" sz="1400"/>
              <a:t>      context = new Context(new OperationMultiply());		</a:t>
            </a:r>
            <a:br>
              <a:rPr lang="en" sz="1400"/>
            </a:br>
            <a:r>
              <a:rPr lang="en" sz="1400"/>
              <a:t>      System.out.println("10 * 5 = " + context.executeStrategy(10, 5));</a:t>
            </a:r>
            <a:br>
              <a:rPr lang="en" sz="1400"/>
            </a:br>
            <a:r>
              <a:rPr lang="en" sz="1400"/>
              <a:t>   }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764200" y="209825"/>
            <a:ext cx="31287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LIFE Examples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61575" y="140582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file = getFile();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Cipher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c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CipherFactory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.getCipher( file.size() );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c.performAction();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858C93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Two types of Cipher Strategies we are going to use based on file size -</a:t>
            </a:r>
          </a:p>
          <a:p>
            <a:pPr indent="-292100" lvl="0" marL="457200" marR="50800" rtl="0">
              <a:spcBef>
                <a:spcPts val="0"/>
              </a:spcBef>
              <a:spcAft>
                <a:spcPts val="1100"/>
              </a:spcAft>
              <a:buClr>
                <a:srgbClr val="303336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In Memory Cipher Strategy</a:t>
            </a:r>
          </a:p>
          <a:p>
            <a:pPr indent="-292100" lvl="0" marL="457200" marR="50800" rtl="0">
              <a:spcBef>
                <a:spcPts val="0"/>
              </a:spcBef>
              <a:spcAft>
                <a:spcPts val="1100"/>
              </a:spcAft>
              <a:buClr>
                <a:srgbClr val="303336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Swap to Disk Cipher Strategy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650" y="1310450"/>
            <a:ext cx="13335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229950" y="349850"/>
            <a:ext cx="8520600" cy="46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 implementations: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Cipher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indent="40640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performAction();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InMemoryCipherStrategy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Cipher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indent="40640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performAction() { </a:t>
            </a: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 load in byte[] ....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SwaptToDiskCipher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Cipher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indent="40640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performAction() { </a:t>
            </a: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 swapt partial results to file.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918675" y="667550"/>
            <a:ext cx="4114800" cy="277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GraphStrategy graphStrategy; 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if (phoneBrowser == true) { </a:t>
            </a:r>
          </a:p>
          <a:p>
            <a:pPr indent="40640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graphStrategy = new SmallGraphStrategy(); 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else { </a:t>
            </a:r>
          </a:p>
          <a:p>
            <a:pPr indent="40640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graphStrategy = new BigGraphStrategy(); 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0075" y="710900"/>
            <a:ext cx="4647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interface GraphStrategy { </a:t>
            </a:r>
          </a:p>
          <a:p>
            <a:pPr indent="40640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Image renderGraph(Data graphData);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class BigGraphStrategy implements GraphStrategy { ... } </a:t>
            </a: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class SmallGraphStrategy implements GraphStrategy { ...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40625" y="21930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Strategy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4488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a family of algorithms, encapsulate each one, and make them interchangeable. Strategy lets the algorithm vary independently from clients that use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Life Example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00" y="1589425"/>
            <a:ext cx="7166600" cy="29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19 at 12.22.29 A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24" y="1093850"/>
            <a:ext cx="6368998" cy="40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4590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pic>
        <p:nvPicPr>
          <p:cNvPr descr="Screen Shot 2017-07-19 at 1.26.16 A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74" y="1093850"/>
            <a:ext cx="5656808" cy="404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- Our structure</a:t>
            </a:r>
          </a:p>
        </p:txBody>
      </p:sp>
      <p:pic>
        <p:nvPicPr>
          <p:cNvPr descr="Screen Shot 2017-07-19 at 1.06.45 A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75" y="1352275"/>
            <a:ext cx="6569128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4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an interface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public interface Strategy {</a:t>
            </a:r>
            <a:br>
              <a:rPr lang="en"/>
            </a:br>
            <a:r>
              <a:rPr lang="en"/>
              <a:t>   public int doOperation(int num1, int num2);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5377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2- Implementing the Interface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954775"/>
            <a:ext cx="8520600" cy="39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public class OperationAdd implements Strategy{</a:t>
            </a:r>
            <a:br>
              <a:rPr lang="en" sz="1200"/>
            </a:br>
            <a:r>
              <a:rPr lang="en" sz="1200"/>
              <a:t>   @Override</a:t>
            </a:r>
            <a:br>
              <a:rPr lang="en" sz="1200"/>
            </a:br>
            <a:r>
              <a:rPr lang="en" sz="1200"/>
              <a:t>   public int doOperation(int num1, int num2) {</a:t>
            </a:r>
            <a:br>
              <a:rPr lang="en" sz="1200"/>
            </a:br>
            <a:r>
              <a:rPr lang="en" sz="1200"/>
              <a:t>      return num1 + num2;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public class OperationSubstract implements Strategy{</a:t>
            </a:r>
            <a:br>
              <a:rPr lang="en" sz="1200"/>
            </a:br>
            <a:r>
              <a:rPr lang="en" sz="1200"/>
              <a:t>   @Override</a:t>
            </a:r>
            <a:br>
              <a:rPr lang="en" sz="1200"/>
            </a:br>
            <a:r>
              <a:rPr lang="en" sz="1200"/>
              <a:t>   public int doOperation(int num1, int num2) {</a:t>
            </a:r>
            <a:br>
              <a:rPr lang="en" sz="1200"/>
            </a:br>
            <a:r>
              <a:rPr lang="en" sz="1200"/>
              <a:t>      return num1 - num2;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public class OperationMultiply implements Strategy{</a:t>
            </a:r>
            <a:br>
              <a:rPr lang="en" sz="1200"/>
            </a:br>
            <a:r>
              <a:rPr lang="en" sz="1200"/>
              <a:t>   @Override</a:t>
            </a:r>
            <a:br>
              <a:rPr lang="en" sz="1200"/>
            </a:br>
            <a:r>
              <a:rPr lang="en" sz="1200"/>
              <a:t>   public int doOperation(int num1, int num2) {</a:t>
            </a:r>
            <a:br>
              <a:rPr lang="en" sz="1200"/>
            </a:br>
            <a:r>
              <a:rPr lang="en" sz="1200"/>
              <a:t>      return num1 * num2;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3 - Context Class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public class Context {</a:t>
            </a:r>
            <a:br>
              <a:rPr lang="en" sz="1400"/>
            </a:br>
            <a:r>
              <a:rPr lang="en" sz="1400"/>
              <a:t>   private Strategy strategy;</a:t>
            </a:r>
            <a:br>
              <a:rPr lang="en" sz="1400"/>
            </a:br>
            <a:br>
              <a:rPr lang="en" sz="1400"/>
            </a:br>
            <a:r>
              <a:rPr lang="en" sz="1400"/>
              <a:t>   public Context(Strategy strategy){</a:t>
            </a:r>
            <a:br>
              <a:rPr lang="en" sz="1400"/>
            </a:br>
            <a:r>
              <a:rPr lang="en" sz="1400"/>
              <a:t>      this.strategy = strategy;</a:t>
            </a:r>
            <a:br>
              <a:rPr lang="en" sz="1400"/>
            </a:br>
            <a:r>
              <a:rPr lang="en" sz="1400"/>
              <a:t>   }</a:t>
            </a:r>
            <a:br>
              <a:rPr lang="en" sz="1400"/>
            </a:br>
            <a:br>
              <a:rPr lang="en" sz="1400"/>
            </a:br>
            <a:r>
              <a:rPr lang="en" sz="1400"/>
              <a:t>   public int executeStrategy(int num1, int num2){</a:t>
            </a:r>
            <a:br>
              <a:rPr lang="en" sz="1400"/>
            </a:br>
            <a:r>
              <a:rPr lang="en" sz="1400"/>
              <a:t>      return strategy.doOperation(num1, num2);</a:t>
            </a:r>
            <a:br>
              <a:rPr lang="en" sz="1400"/>
            </a:br>
            <a:r>
              <a:rPr lang="en" sz="1400"/>
              <a:t>   }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