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-- can we do a live demo?</a:t>
            </a: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Need to have a server + app. </a:t>
            </a:r>
          </a:p>
          <a:p>
            <a:pPr lvl="0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be able to xcopy files to server and show changes.</a:t>
            </a: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4" name="Shape 4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●"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Char char="●"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●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○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■"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it@github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DevOps: For SW-DEVs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HIGH LEVEL OVERVIEW OF THE “OPS” PART OF DEVOPS FOR SOFTWARE ENGINEERS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Logging - Services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/>
              <a:t>ELK Stack </a:t>
            </a:r>
          </a:p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/>
              <a:t>Papertrail</a:t>
            </a:r>
          </a:p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/>
              <a:t>Splunk </a:t>
            </a:r>
          </a:p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/>
              <a:t>Fluentd</a:t>
            </a: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66800" y="143201"/>
            <a:ext cx="10058400" cy="73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Papertrail</a:t>
            </a:r>
          </a:p>
        </p:txBody>
      </p:sp>
      <p:pic>
        <p:nvPicPr>
          <p:cNvPr descr="Screen Shot 2016-08-11 at 2.50.41 PM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62" y="878200"/>
            <a:ext cx="9403876" cy="587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Metrics &amp; Monitoring (Alerts)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97279" y="1845733"/>
            <a:ext cx="422963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Self-Hosted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Ganglia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Graphite + Grafana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Nagios / Icinga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659525" y="2183908"/>
            <a:ext cx="4229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SaaS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NewRelic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Pingdom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PagerDuty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276200" y="4389675"/>
            <a:ext cx="106587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Hooks 	&amp; Escalation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Slack / Flock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https://flockapi.atlassian.net/wiki/display/FlockAPI/Understanding+Flock+Webhooks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Email 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Have a script on the servers which can send emails based on certain state of the application.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Deployment Basics: Web-Servers	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Nginx config files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* Adding a site on a Nginx server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server {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listen ip:port;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root_path: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upstream …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}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* Where to read more (http://nginx.org/en/docs/http/ngx_http_core_module.html)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991325" y="1910325"/>
            <a:ext cx="3030600" cy="69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Live 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 State (avoid)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Stateful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Keeps track of the state of interaction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cookies : state is send and returned in HTTP Headers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Stateless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 record of the previous interactions.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Each interaction is handled based on the information available for that interaction.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HTTP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Advanced Deployment:</a:t>
            </a:r>
            <a:b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Micro-services and Orchestration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097277" y="1845725"/>
            <a:ext cx="48549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Supervisor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Kubernetes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Mesos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Docker (Swarm)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Service Discovery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Client side service discovery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ichardson-microservices-part4-2_client-side-pattern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875" y="2386575"/>
            <a:ext cx="4822899" cy="35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1161275" y="967898"/>
            <a:ext cx="4937700" cy="48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 side service discovery</a:t>
            </a:r>
          </a:p>
        </p:txBody>
      </p:sp>
      <p:pic>
        <p:nvPicPr>
          <p:cNvPr descr="Richardson-microservices-part4-3_server-side-pattern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75" y="1874528"/>
            <a:ext cx="6954250" cy="42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Service Registry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097279" y="1845733"/>
            <a:ext cx="49377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-US"/>
              <a:t>Consul </a:t>
            </a:r>
          </a:p>
          <a:p>
            <a:pPr lvl="0">
              <a:spcBef>
                <a:spcPts val="1400"/>
              </a:spcBef>
              <a:spcAft>
                <a:spcPts val="0"/>
              </a:spcAft>
              <a:buFont typeface="Arial"/>
            </a:pPr>
            <a:r>
              <a:rPr lang="en-US"/>
              <a:t>Etcd</a:t>
            </a:r>
          </a:p>
          <a:p>
            <a:pPr lvl="0">
              <a:spcBef>
                <a:spcPts val="1400"/>
              </a:spcBef>
              <a:spcAft>
                <a:spcPts val="0"/>
              </a:spcAft>
              <a:buFont typeface="Arial"/>
            </a:pPr>
            <a:r>
              <a:rPr lang="en-US"/>
              <a:t>Confd</a:t>
            </a:r>
          </a:p>
          <a:p>
            <a:pPr lvl="0">
              <a:spcBef>
                <a:spcPts val="1400"/>
              </a:spcBef>
              <a:spcAft>
                <a:spcPts val="0"/>
              </a:spcAft>
              <a:buFont typeface="Arial"/>
            </a:pPr>
            <a:r>
              <a:rPr lang="en-US"/>
              <a:t>ZooKeeper / Supervisor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Collaboration between Developers and Operators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2" y="1845725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Simplest case: xcopy / rsync based deployment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1800"/>
              <a:t>Assuming we have a server that already has linux + nginx + php + mysql (typically called LEMP), we can just rsync files from a local directory (git working tree) to the server.  (We’ll come back to server preparation at a later point in the presentation)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1800"/>
              <a:t>Live Demo: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git clone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git@github.com</a:t>
            </a:r>
            <a:r>
              <a:rPr lang="en-US" sz="1800"/>
              <a:t>:media-net/devops-app1 app1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cd app1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rsync -avhz $PWD class1.mnet.website:/var/www/demo1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1800"/>
              <a:t>#site is now available from http://class1.mnet.website/demo1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1800"/>
              <a:t>…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Shape 115"/>
          <p:cNvSpPr txBox="1"/>
          <p:nvPr/>
        </p:nvSpPr>
        <p:spPr>
          <a:xfrm>
            <a:off x="8175475" y="3716675"/>
            <a:ext cx="2980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repeat this each time we change the code … but there are many issues with this approach...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 Preparation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Ansible / Puppet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Because a server in the preliminarily state has just OS installed and in order to run a full fledged application, certains environment has to be created so that the app can run without an issue.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Have an automated shell script to update/install every tool/package required.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Have a configuration management server in charge which takes care of the server setup without an intervention required on fleet of servers.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Create a certain environment, install specific packages with specific version and even control the app.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Issues with Simple Deployment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This deployment has a number of Issues:</a:t>
            </a:r>
          </a:p>
          <a:p>
            <a:pPr lvl="1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Version control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Access management</a:t>
            </a:r>
          </a:p>
          <a:p>
            <a:pPr lvl="1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Credential management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Audit Trail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Processes / cron jobs need to be restarted?</a:t>
            </a:r>
          </a:p>
          <a:p>
            <a:pPr lvl="1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Atomicity of deploy</a:t>
            </a:r>
          </a:p>
          <a:p>
            <a:pPr lvl="1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Distributed Systems (most modern software)</a:t>
            </a:r>
          </a:p>
          <a:p>
            <a:pPr indent="0" lvl="0" marL="0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Solution to above: Continuous Integration &amp; Deployment (CI / CD)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little better...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97275" y="1845724"/>
            <a:ext cx="10058400" cy="44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git-hook based deploy: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Git (and most git hosts like gitlab, github) support notifications / hooks that can be called once a commit is made. We can use these hooks to initiate a build (or deployment).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Let’s take a very trivial case.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Add a remote to your local git repo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`git add remote web git@class1.mnet.website:sitename`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Now we can deploy by calling “git push web” 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General call in the post -receive hook</a:t>
            </a:r>
          </a:p>
          <a:p>
            <a:pPr indent="-228600" lvl="0" marL="457200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curl --retry 3 --retry-max-time 20 --connect-timeout 3 http://&lt;Hostname of jenkins server&gt;/git/notifyCommit?url=&lt;Git Url&gt;</a:t>
            </a:r>
          </a:p>
          <a:p>
            <a:pPr indent="-228600" lvl="1" marL="9144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This will automatically initiate a build which has this git url listed in the build attributes.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Continuous Integration &amp; Deployment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90500"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1600"/>
              <a:t>Automating the build </a:t>
            </a:r>
          </a:p>
          <a:p>
            <a: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1600"/>
              <a:t>Ideally we want to kick off a build each time new commits are added to github/gitlab (on any branch)</a:t>
            </a:r>
          </a:p>
          <a:p>
            <a: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1600"/>
              <a:t>git (&amp; github, gitlab) provide hooks that make this easy</a:t>
            </a:r>
          </a:p>
          <a:p>
            <a: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1600"/>
              <a:t>At media.net many teams use Jenkins, some use TravisCI </a:t>
            </a:r>
          </a:p>
          <a:p>
            <a:pPr indent="0" lvl="0" marL="9144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190500" lvl="1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600"/>
              <a:t>Automating testing</a:t>
            </a:r>
          </a:p>
          <a:p>
            <a:pPr lvl="2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600"/>
              <a:t>If the code contains unit tests, integration / functional tests these can be run automatically on each commit. </a:t>
            </a:r>
          </a:p>
          <a:p>
            <a:pPr lvl="2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600"/>
              <a:t>Typically after a test run, we inform all stakeholders of the result of the test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600"/>
              <a:t>If tests complete successfully - we produce an “artifact” or build result</a:t>
            </a:r>
            <a:br>
              <a:rPr lang="en-US" sz="1600"/>
            </a:br>
          </a:p>
          <a:p>
            <a:pPr indent="190500" lvl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600"/>
              <a:t>Automating the deployment</a:t>
            </a:r>
          </a:p>
          <a:p>
            <a:pPr indent="190500" lvl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600"/>
              <a:t>Tools used in Media.Net: Jenkins, Travis-CI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Jenkins Workflow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097275" y="1845724"/>
            <a:ext cx="10058400" cy="43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Taking java app into consideration and only master branch with</a:t>
            </a:r>
            <a:r>
              <a:rPr b="1" lang="en-US" sz="1800"/>
              <a:t> live build.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Git push to the master branch of the repo.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Initiate the jenkins build job which reads from the git url provided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Using the maven plugin in jenkins, the war/jar file is built with all the test cases.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After the successful built, the war/jar is copied into a target folder on the jenkins server.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Post-build steps (bash/shell steps) are executed.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The war/jar is pushed to a centralized server using rsync/scp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Jenkins user sshs to the centralized server and invokes a bash script which pushes the war/jar file to each of the production server one by one and the specific daemon is restarted as a rotating upload fashion.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P.S. Based on type of build (live/test), the steps vary.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Why do </a:t>
            </a:r>
            <a:r>
              <a:rPr lang="en-US"/>
              <a:t>we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need to log?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/>
              <a:t>What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should be logged? </a:t>
            </a: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</a:pPr>
            <a:r>
              <a:rPr lang="en-US" sz="2000"/>
              <a:t>The goals is to make it 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asy to search for after the fact; describes the cause wherever possible. For example: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“Cannot connect to redis"</a:t>
            </a:r>
            <a:b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b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“Server1: Connect to redis (host: 1.2.3.4, port: 18) failed. Socket error was: No route to host.</a:t>
            </a: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-US"/>
              <a:t>Log Rotation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-US"/>
              <a:t>Log Archival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