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4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8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6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80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0770" y="58883"/>
            <a:ext cx="4944534" cy="2617129"/>
          </a:xfrm>
        </p:spPr>
        <p:txBody>
          <a:bodyPr>
            <a:normAutofit/>
          </a:bodyPr>
          <a:lstStyle/>
          <a:p>
            <a:r>
              <a:rPr sz="4800" dirty="0"/>
              <a:t>Car Price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1389" y="2687364"/>
            <a:ext cx="6918189" cy="1186423"/>
          </a:xfrm>
        </p:spPr>
        <p:txBody>
          <a:bodyPr/>
          <a:lstStyle/>
          <a:p>
            <a:r>
              <a:rPr dirty="0"/>
              <a:t>Using Machine Learning and </a:t>
            </a:r>
            <a:r>
              <a:rPr dirty="0" err="1"/>
              <a:t>Streamlit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8230E0-15B3-94B5-580D-90C95525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4425661" cy="613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Predicts car prices using Machine Learning.</a:t>
            </a:r>
          </a:p>
          <a:p>
            <a:r>
              <a:rPr dirty="0"/>
              <a:t>- Considers car brand, year, fuel type, mileage, and more.</a:t>
            </a:r>
          </a:p>
          <a:p>
            <a:r>
              <a:rPr dirty="0"/>
              <a:t>- Built with Python and deployed using </a:t>
            </a:r>
            <a:r>
              <a:rPr dirty="0" err="1"/>
              <a:t>Streamlit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Estimate car prices based on historical data.</a:t>
            </a:r>
          </a:p>
          <a:p>
            <a:r>
              <a:t>- Create an easy-to-use web app.</a:t>
            </a:r>
          </a:p>
          <a:p>
            <a:r>
              <a:t>- Ensure accurate and reliable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491" y="710755"/>
            <a:ext cx="6251303" cy="1049235"/>
          </a:xfrm>
        </p:spPr>
        <p:txBody>
          <a:bodyPr/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490" y="3844945"/>
            <a:ext cx="4677910" cy="2792922"/>
          </a:xfrm>
        </p:spPr>
        <p:txBody>
          <a:bodyPr>
            <a:normAutofit/>
          </a:bodyPr>
          <a:lstStyle/>
          <a:p>
            <a:r>
              <a:rPr sz="1800" dirty="0"/>
              <a:t>- Model: Pre-trained machine learning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</a:t>
            </a:r>
            <a:r>
              <a:rPr sz="1800" dirty="0"/>
              <a:t>model</a:t>
            </a:r>
          </a:p>
          <a:p>
            <a:r>
              <a:rPr sz="1800" dirty="0"/>
              <a:t>- Data: CSV file with car details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80ABA2-016A-EB16-A69A-EC8C3115B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57133" cy="6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0ED239-AD81-FC09-E22A-BB8DFE0FB30E}"/>
              </a:ext>
            </a:extLst>
          </p:cNvPr>
          <p:cNvSpPr txBox="1"/>
          <p:nvPr/>
        </p:nvSpPr>
        <p:spPr>
          <a:xfrm>
            <a:off x="4364490" y="1418381"/>
            <a:ext cx="5262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</a:p>
          <a:p>
            <a:r>
              <a:rPr lang="en-US" dirty="0"/>
              <a:t>      Primary coding language.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Pandas &amp; NumPy</a:t>
            </a:r>
          </a:p>
          <a:p>
            <a:r>
              <a:rPr lang="en-US" dirty="0"/>
              <a:t>      For data manipulation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</a:p>
          <a:p>
            <a:r>
              <a:rPr lang="en-US" b="1" dirty="0"/>
              <a:t>      </a:t>
            </a:r>
            <a:r>
              <a:rPr lang="en-US" dirty="0"/>
              <a:t>Model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User Input:</a:t>
            </a:r>
            <a:r>
              <a:rPr lang="en-IN" dirty="0"/>
              <a:t> </a:t>
            </a:r>
            <a:r>
              <a:rPr dirty="0"/>
              <a:t>Car brand, year, fuel type, etc.</a:t>
            </a:r>
          </a:p>
          <a:p>
            <a:r>
              <a:rPr dirty="0"/>
              <a:t>- Prediction:</a:t>
            </a:r>
            <a:r>
              <a:rPr lang="en-IN" dirty="0"/>
              <a:t>  </a:t>
            </a:r>
            <a:r>
              <a:rPr dirty="0"/>
              <a:t>Displays the estimated car price.</a:t>
            </a:r>
          </a:p>
          <a:p>
            <a:r>
              <a:rPr dirty="0"/>
              <a:t>-</a:t>
            </a:r>
            <a:r>
              <a:rPr lang="en-IN" dirty="0"/>
              <a:t> </a:t>
            </a:r>
            <a:r>
              <a:rPr dirty="0"/>
              <a:t>Error Handling:</a:t>
            </a:r>
            <a:r>
              <a:rPr lang="en-IN" dirty="0"/>
              <a:t>  </a:t>
            </a:r>
            <a:r>
              <a:rPr dirty="0"/>
              <a:t>Shows warnings for low or invalid prices.</a:t>
            </a:r>
          </a:p>
          <a:p>
            <a:r>
              <a:rPr dirty="0"/>
              <a:t>- Real-time Results:</a:t>
            </a:r>
            <a:r>
              <a:rPr lang="en-IN" dirty="0"/>
              <a:t> </a:t>
            </a:r>
            <a:r>
              <a:rPr dirty="0"/>
              <a:t> Instant predictions with a click.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lang="en-IN" dirty="0"/>
              <a:t> </a:t>
            </a:r>
            <a:r>
              <a:rPr dirty="0"/>
              <a:t>Data Preprocessing:</a:t>
            </a:r>
            <a:r>
              <a:rPr lang="en-IN" dirty="0"/>
              <a:t> </a:t>
            </a:r>
            <a:r>
              <a:rPr dirty="0"/>
              <a:t> Reads car details from CSV, encodes brand and fuel type.</a:t>
            </a:r>
          </a:p>
          <a:p>
            <a:r>
              <a:rPr dirty="0"/>
              <a:t>2. Model Loading:</a:t>
            </a:r>
            <a:r>
              <a:rPr lang="en-IN" dirty="0"/>
              <a:t>  </a:t>
            </a:r>
            <a:r>
              <a:rPr dirty="0"/>
              <a:t>Uses a pre-trained model.</a:t>
            </a:r>
          </a:p>
          <a:p>
            <a:r>
              <a:rPr dirty="0"/>
              <a:t>3. Prediction:</a:t>
            </a:r>
            <a:r>
              <a:rPr lang="en-IN" dirty="0"/>
              <a:t>  </a:t>
            </a:r>
            <a:r>
              <a:rPr dirty="0"/>
              <a:t> Transforms input and predicts the price.</a:t>
            </a:r>
          </a:p>
          <a:p>
            <a:r>
              <a:rPr dirty="0"/>
              <a:t>4. Web App:</a:t>
            </a:r>
            <a:r>
              <a:rPr lang="en-IN" dirty="0"/>
              <a:t> </a:t>
            </a: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interface for user interaction.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837" y="873774"/>
            <a:ext cx="6251303" cy="1049235"/>
          </a:xfrm>
        </p:spPr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550" y="2032666"/>
            <a:ext cx="7943183" cy="3369067"/>
          </a:xfrm>
        </p:spPr>
        <p:txBody>
          <a:bodyPr/>
          <a:lstStyle/>
          <a:p>
            <a:r>
              <a:rPr dirty="0"/>
              <a:t>- </a:t>
            </a:r>
            <a:r>
              <a:rPr sz="2400" dirty="0"/>
              <a:t>Accurate car price predictions.</a:t>
            </a:r>
          </a:p>
          <a:p>
            <a:r>
              <a:rPr sz="2400" dirty="0"/>
              <a:t>- Useful for dealerships and individual car sellers.</a:t>
            </a:r>
          </a:p>
          <a:p>
            <a:r>
              <a:rPr sz="2400" dirty="0"/>
              <a:t>- Easy-to-use interface for everyone.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74FB7-95C1-7CFB-A5C9-184AE2B8BA98}"/>
              </a:ext>
            </a:extLst>
          </p:cNvPr>
          <p:cNvSpPr txBox="1"/>
          <p:nvPr/>
        </p:nvSpPr>
        <p:spPr>
          <a:xfrm>
            <a:off x="2288117" y="3252800"/>
            <a:ext cx="4576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B5D025-C613-C907-76D4-ADD25EEA1F00}"/>
              </a:ext>
            </a:extLst>
          </p:cNvPr>
          <p:cNvSpPr/>
          <p:nvPr/>
        </p:nvSpPr>
        <p:spPr>
          <a:xfrm>
            <a:off x="1366291" y="1018679"/>
            <a:ext cx="612162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chemeClr val="accent1"/>
                </a:solidFill>
              </a:rPr>
              <a:t>Conclusion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3DBD2-591E-278B-4C18-F8E877EA5F3D}"/>
              </a:ext>
            </a:extLst>
          </p:cNvPr>
          <p:cNvSpPr txBox="1"/>
          <p:nvPr/>
        </p:nvSpPr>
        <p:spPr>
          <a:xfrm>
            <a:off x="589738" y="2573117"/>
            <a:ext cx="8279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Car Price Prediction Project</a:t>
            </a:r>
            <a:r>
              <a:rPr lang="en-US" dirty="0"/>
              <a:t> uses </a:t>
            </a:r>
            <a:r>
              <a:rPr lang="en-US" b="1" dirty="0"/>
              <a:t>Machine Learning</a:t>
            </a:r>
            <a:r>
              <a:rPr lang="en-US" dirty="0"/>
              <a:t> to estimate car prices accurately. The </a:t>
            </a:r>
            <a:r>
              <a:rPr lang="en-US" b="1" dirty="0" err="1"/>
              <a:t>Streamlit</a:t>
            </a:r>
            <a:r>
              <a:rPr lang="en-US" b="1" dirty="0"/>
              <a:t> app</a:t>
            </a:r>
            <a:r>
              <a:rPr lang="en-US" dirty="0"/>
              <a:t> makes it easy for users to enter car details and get instant predictions. This tool is helpful for </a:t>
            </a:r>
            <a:r>
              <a:rPr lang="en-US" b="1" dirty="0"/>
              <a:t>dealers and individual sellers</a:t>
            </a:r>
            <a:r>
              <a:rPr lang="en-US" dirty="0"/>
              <a:t> to determine fair car prices.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6012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268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Rockwell</vt:lpstr>
      <vt:lpstr>Gallery</vt:lpstr>
      <vt:lpstr>Car Price Prediction Project</vt:lpstr>
      <vt:lpstr>Overview</vt:lpstr>
      <vt:lpstr>Objectives</vt:lpstr>
      <vt:lpstr>Technologies Used</vt:lpstr>
      <vt:lpstr>Key Features</vt:lpstr>
      <vt:lpstr>Workflow</vt:lpstr>
      <vt:lpstr>Results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jadhav</cp:lastModifiedBy>
  <cp:revision>3</cp:revision>
  <dcterms:created xsi:type="dcterms:W3CDTF">2013-01-27T09:14:16Z</dcterms:created>
  <dcterms:modified xsi:type="dcterms:W3CDTF">2025-03-31T20:16:00Z</dcterms:modified>
  <cp:category/>
</cp:coreProperties>
</file>