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80"/>
    <p:restoredTop sz="94617"/>
  </p:normalViewPr>
  <p:slideViewPr>
    <p:cSldViewPr snapToGrid="0" snapToObjects="1">
      <p:cViewPr varScale="1">
        <p:scale>
          <a:sx n="84" d="100"/>
          <a:sy n="84" d="100"/>
        </p:scale>
        <p:origin x="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0958"/>
            <a:ext cx="105156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56360"/>
            <a:ext cx="105156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4A46C-1467-066C-F6A7-0B6EEBD67A46}"/>
              </a:ext>
            </a:extLst>
          </p:cNvPr>
          <p:cNvSpPr/>
          <p:nvPr userDrawn="1"/>
        </p:nvSpPr>
        <p:spPr>
          <a:xfrm>
            <a:off x="10763534" y="5973170"/>
            <a:ext cx="1119117" cy="6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ADLaM Display" panose="02010000000000000000" pitchFamily="2" charset="0"/>
          <a:ea typeface="ADLaM Display" panose="02010000000000000000" pitchFamily="2" charset="0"/>
          <a:cs typeface="ADLaM Display" panose="0201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Agency FB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Agency FB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Agency FB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Agency FB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Agency FB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Agency FB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gk6556</cp:lastModifiedBy>
  <cp:revision>8</cp:revision>
  <dcterms:created xsi:type="dcterms:W3CDTF">2018-07-30T23:03:22Z</dcterms:created>
  <dcterms:modified xsi:type="dcterms:W3CDTF">2024-09-26T23:31:23Z</dcterms:modified>
</cp:coreProperties>
</file>