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71" r:id="rId5"/>
    <p:sldId id="284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72" r:id="rId16"/>
    <p:sldId id="282" r:id="rId17"/>
    <p:sldId id="275" r:id="rId18"/>
    <p:sldId id="258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3D0AF-D33A-44FF-BE1B-CA3B109641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961956-3781-4E07-AA93-FB014D50D0D2}">
      <dgm:prSet/>
      <dgm:spPr/>
      <dgm:t>
        <a:bodyPr/>
        <a:lstStyle/>
        <a:p>
          <a:r>
            <a:rPr lang="en-US"/>
            <a:t>Current Sentiment Analysis focuses only on whether reviews are positive or negative</a:t>
          </a:r>
        </a:p>
      </dgm:t>
    </dgm:pt>
    <dgm:pt modelId="{789F3D84-48B3-4FEE-8B9D-12F3D20D8956}" type="parTrans" cxnId="{5CE45C10-5452-4ED5-B0DF-F7B66939C53B}">
      <dgm:prSet/>
      <dgm:spPr/>
      <dgm:t>
        <a:bodyPr/>
        <a:lstStyle/>
        <a:p>
          <a:endParaRPr lang="en-US"/>
        </a:p>
      </dgm:t>
    </dgm:pt>
    <dgm:pt modelId="{3B43AF60-07C1-44B9-AF31-C46000D7AE4F}" type="sibTrans" cxnId="{5CE45C10-5452-4ED5-B0DF-F7B66939C53B}">
      <dgm:prSet/>
      <dgm:spPr/>
      <dgm:t>
        <a:bodyPr/>
        <a:lstStyle/>
        <a:p>
          <a:endParaRPr lang="en-US"/>
        </a:p>
      </dgm:t>
    </dgm:pt>
    <dgm:pt modelId="{636E77C9-AA4C-421A-850D-2D173F465CD8}">
      <dgm:prSet/>
      <dgm:spPr/>
      <dgm:t>
        <a:bodyPr/>
        <a:lstStyle/>
        <a:p>
          <a:r>
            <a:rPr lang="en-US"/>
            <a:t>Lacks identification of features and their corresponding reviews</a:t>
          </a:r>
        </a:p>
      </dgm:t>
    </dgm:pt>
    <dgm:pt modelId="{107DE8FD-9605-420D-990A-353D1884463E}" type="parTrans" cxnId="{32D270F3-DC8C-4FD2-9517-98A70B9E2D93}">
      <dgm:prSet/>
      <dgm:spPr/>
      <dgm:t>
        <a:bodyPr/>
        <a:lstStyle/>
        <a:p>
          <a:endParaRPr lang="en-US"/>
        </a:p>
      </dgm:t>
    </dgm:pt>
    <dgm:pt modelId="{C4CFC4D1-7A9F-4648-A326-D3BD8AE29117}" type="sibTrans" cxnId="{32D270F3-DC8C-4FD2-9517-98A70B9E2D93}">
      <dgm:prSet/>
      <dgm:spPr/>
      <dgm:t>
        <a:bodyPr/>
        <a:lstStyle/>
        <a:p>
          <a:endParaRPr lang="en-US"/>
        </a:p>
      </dgm:t>
    </dgm:pt>
    <dgm:pt modelId="{E7CD6428-6AFD-43AA-A91D-5FB7407B42A8}">
      <dgm:prSet/>
      <dgm:spPr/>
      <dgm:t>
        <a:bodyPr/>
        <a:lstStyle/>
        <a:p>
          <a:r>
            <a:rPr lang="en-US"/>
            <a:t>Using the research paper by Taeyeoun Roh, Yujin Jeong, Hyejin Jang, Byungun Yoon from </a:t>
          </a:r>
          <a:r>
            <a:rPr lang="en-GB"/>
            <a:t>Dongguk University, Seoul, South Korea</a:t>
          </a:r>
          <a:endParaRPr lang="en-US"/>
        </a:p>
      </dgm:t>
    </dgm:pt>
    <dgm:pt modelId="{603CD60C-2C16-493F-A690-48C474BA0FE8}" type="parTrans" cxnId="{4D656728-2AEA-46D9-A081-FD500DE38DA8}">
      <dgm:prSet/>
      <dgm:spPr/>
      <dgm:t>
        <a:bodyPr/>
        <a:lstStyle/>
        <a:p>
          <a:endParaRPr lang="en-US"/>
        </a:p>
      </dgm:t>
    </dgm:pt>
    <dgm:pt modelId="{5A4F8FD8-F552-4B60-8202-D207B10879FC}" type="sibTrans" cxnId="{4D656728-2AEA-46D9-A081-FD500DE38DA8}">
      <dgm:prSet/>
      <dgm:spPr/>
      <dgm:t>
        <a:bodyPr/>
        <a:lstStyle/>
        <a:p>
          <a:endParaRPr lang="en-US"/>
        </a:p>
      </dgm:t>
    </dgm:pt>
    <dgm:pt modelId="{1FBF97D8-2CC6-4811-986C-0A16AE057976}">
      <dgm:prSet/>
      <dgm:spPr/>
      <dgm:t>
        <a:bodyPr/>
        <a:lstStyle/>
        <a:p>
          <a:r>
            <a:rPr lang="en-GB"/>
            <a:t>We aim to identify reviews pertaining to given technological/product features</a:t>
          </a:r>
          <a:endParaRPr lang="en-US"/>
        </a:p>
      </dgm:t>
    </dgm:pt>
    <dgm:pt modelId="{AB8243BC-6F54-4988-9E43-604D9A0F3F8A}" type="parTrans" cxnId="{21D2EF37-645F-4115-9553-64E334660C65}">
      <dgm:prSet/>
      <dgm:spPr/>
      <dgm:t>
        <a:bodyPr/>
        <a:lstStyle/>
        <a:p>
          <a:endParaRPr lang="en-US"/>
        </a:p>
      </dgm:t>
    </dgm:pt>
    <dgm:pt modelId="{72B1C7B4-B796-42D4-9E57-E6E3CD2E3BD1}" type="sibTrans" cxnId="{21D2EF37-645F-4115-9553-64E334660C65}">
      <dgm:prSet/>
      <dgm:spPr/>
      <dgm:t>
        <a:bodyPr/>
        <a:lstStyle/>
        <a:p>
          <a:endParaRPr lang="en-US"/>
        </a:p>
      </dgm:t>
    </dgm:pt>
    <dgm:pt modelId="{EF2E6988-EE92-4658-9A77-E44B28F8FDFF}" type="pres">
      <dgm:prSet presAssocID="{0FB3D0AF-D33A-44FF-BE1B-CA3B109641F1}" presName="linear" presStyleCnt="0">
        <dgm:presLayoutVars>
          <dgm:animLvl val="lvl"/>
          <dgm:resizeHandles val="exact"/>
        </dgm:presLayoutVars>
      </dgm:prSet>
      <dgm:spPr/>
    </dgm:pt>
    <dgm:pt modelId="{B4C38B52-C667-41F6-809B-C7638C6B1A1A}" type="pres">
      <dgm:prSet presAssocID="{03961956-3781-4E07-AA93-FB014D50D0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2D32DD-E20D-403F-926F-E28EFF038BE2}" type="pres">
      <dgm:prSet presAssocID="{3B43AF60-07C1-44B9-AF31-C46000D7AE4F}" presName="spacer" presStyleCnt="0"/>
      <dgm:spPr/>
    </dgm:pt>
    <dgm:pt modelId="{FB46452C-2255-43B4-8F59-D34AA22160AB}" type="pres">
      <dgm:prSet presAssocID="{636E77C9-AA4C-421A-850D-2D173F465C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74908B-E3BB-41D7-9A40-F3CC7C69BD4C}" type="pres">
      <dgm:prSet presAssocID="{C4CFC4D1-7A9F-4648-A326-D3BD8AE29117}" presName="spacer" presStyleCnt="0"/>
      <dgm:spPr/>
    </dgm:pt>
    <dgm:pt modelId="{8FD876CB-7EE9-4E82-8092-753E6B6B3ABE}" type="pres">
      <dgm:prSet presAssocID="{E7CD6428-6AFD-43AA-A91D-5FB7407B42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E92E78-4748-440C-90FC-0A1630617BA7}" type="pres">
      <dgm:prSet presAssocID="{5A4F8FD8-F552-4B60-8202-D207B10879FC}" presName="spacer" presStyleCnt="0"/>
      <dgm:spPr/>
    </dgm:pt>
    <dgm:pt modelId="{94946378-B6D0-43CC-B965-BD6CD50873C7}" type="pres">
      <dgm:prSet presAssocID="{1FBF97D8-2CC6-4811-986C-0A16AE0579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E45C10-5452-4ED5-B0DF-F7B66939C53B}" srcId="{0FB3D0AF-D33A-44FF-BE1B-CA3B109641F1}" destId="{03961956-3781-4E07-AA93-FB014D50D0D2}" srcOrd="0" destOrd="0" parTransId="{789F3D84-48B3-4FEE-8B9D-12F3D20D8956}" sibTransId="{3B43AF60-07C1-44B9-AF31-C46000D7AE4F}"/>
    <dgm:cxn modelId="{4D656728-2AEA-46D9-A081-FD500DE38DA8}" srcId="{0FB3D0AF-D33A-44FF-BE1B-CA3B109641F1}" destId="{E7CD6428-6AFD-43AA-A91D-5FB7407B42A8}" srcOrd="2" destOrd="0" parTransId="{603CD60C-2C16-493F-A690-48C474BA0FE8}" sibTransId="{5A4F8FD8-F552-4B60-8202-D207B10879FC}"/>
    <dgm:cxn modelId="{21D2EF37-645F-4115-9553-64E334660C65}" srcId="{0FB3D0AF-D33A-44FF-BE1B-CA3B109641F1}" destId="{1FBF97D8-2CC6-4811-986C-0A16AE057976}" srcOrd="3" destOrd="0" parTransId="{AB8243BC-6F54-4988-9E43-604D9A0F3F8A}" sibTransId="{72B1C7B4-B796-42D4-9E57-E6E3CD2E3BD1}"/>
    <dgm:cxn modelId="{4B666269-EA22-4E78-8183-8346B3AE3B13}" type="presOf" srcId="{03961956-3781-4E07-AA93-FB014D50D0D2}" destId="{B4C38B52-C667-41F6-809B-C7638C6B1A1A}" srcOrd="0" destOrd="0" presId="urn:microsoft.com/office/officeart/2005/8/layout/vList2"/>
    <dgm:cxn modelId="{1A64B458-B23A-4A03-8A79-F84B27A58E5A}" type="presOf" srcId="{636E77C9-AA4C-421A-850D-2D173F465CD8}" destId="{FB46452C-2255-43B4-8F59-D34AA22160AB}" srcOrd="0" destOrd="0" presId="urn:microsoft.com/office/officeart/2005/8/layout/vList2"/>
    <dgm:cxn modelId="{78298E94-84FC-4B9E-8043-E0AA4F39D44F}" type="presOf" srcId="{1FBF97D8-2CC6-4811-986C-0A16AE057976}" destId="{94946378-B6D0-43CC-B965-BD6CD50873C7}" srcOrd="0" destOrd="0" presId="urn:microsoft.com/office/officeart/2005/8/layout/vList2"/>
    <dgm:cxn modelId="{66D678A6-FA04-409F-8673-BB6D91BFB582}" type="presOf" srcId="{0FB3D0AF-D33A-44FF-BE1B-CA3B109641F1}" destId="{EF2E6988-EE92-4658-9A77-E44B28F8FDFF}" srcOrd="0" destOrd="0" presId="urn:microsoft.com/office/officeart/2005/8/layout/vList2"/>
    <dgm:cxn modelId="{572BCCD4-B9CB-462C-B73B-AC3C7C766347}" type="presOf" srcId="{E7CD6428-6AFD-43AA-A91D-5FB7407B42A8}" destId="{8FD876CB-7EE9-4E82-8092-753E6B6B3ABE}" srcOrd="0" destOrd="0" presId="urn:microsoft.com/office/officeart/2005/8/layout/vList2"/>
    <dgm:cxn modelId="{32D270F3-DC8C-4FD2-9517-98A70B9E2D93}" srcId="{0FB3D0AF-D33A-44FF-BE1B-CA3B109641F1}" destId="{636E77C9-AA4C-421A-850D-2D173F465CD8}" srcOrd="1" destOrd="0" parTransId="{107DE8FD-9605-420D-990A-353D1884463E}" sibTransId="{C4CFC4D1-7A9F-4648-A326-D3BD8AE29117}"/>
    <dgm:cxn modelId="{1CB58E0F-2499-46AB-BA7D-850E618946C2}" type="presParOf" srcId="{EF2E6988-EE92-4658-9A77-E44B28F8FDFF}" destId="{B4C38B52-C667-41F6-809B-C7638C6B1A1A}" srcOrd="0" destOrd="0" presId="urn:microsoft.com/office/officeart/2005/8/layout/vList2"/>
    <dgm:cxn modelId="{4A895640-8A2E-4F80-9048-315221B0150E}" type="presParOf" srcId="{EF2E6988-EE92-4658-9A77-E44B28F8FDFF}" destId="{2D2D32DD-E20D-403F-926F-E28EFF038BE2}" srcOrd="1" destOrd="0" presId="urn:microsoft.com/office/officeart/2005/8/layout/vList2"/>
    <dgm:cxn modelId="{6FCDBB3B-53D5-44B8-BAAB-EC7057BF4696}" type="presParOf" srcId="{EF2E6988-EE92-4658-9A77-E44B28F8FDFF}" destId="{FB46452C-2255-43B4-8F59-D34AA22160AB}" srcOrd="2" destOrd="0" presId="urn:microsoft.com/office/officeart/2005/8/layout/vList2"/>
    <dgm:cxn modelId="{0A5A2E60-206F-4334-B1A9-1CB7956FD867}" type="presParOf" srcId="{EF2E6988-EE92-4658-9A77-E44B28F8FDFF}" destId="{F274908B-E3BB-41D7-9A40-F3CC7C69BD4C}" srcOrd="3" destOrd="0" presId="urn:microsoft.com/office/officeart/2005/8/layout/vList2"/>
    <dgm:cxn modelId="{8D3F2B75-2CB8-4F02-BB20-73813498DB7F}" type="presParOf" srcId="{EF2E6988-EE92-4658-9A77-E44B28F8FDFF}" destId="{8FD876CB-7EE9-4E82-8092-753E6B6B3ABE}" srcOrd="4" destOrd="0" presId="urn:microsoft.com/office/officeart/2005/8/layout/vList2"/>
    <dgm:cxn modelId="{05D0BAFC-114F-48DB-A86B-320A8AE8FC66}" type="presParOf" srcId="{EF2E6988-EE92-4658-9A77-E44B28F8FDFF}" destId="{19E92E78-4748-440C-90FC-0A1630617BA7}" srcOrd="5" destOrd="0" presId="urn:microsoft.com/office/officeart/2005/8/layout/vList2"/>
    <dgm:cxn modelId="{E8BAA2FC-0DD2-49D2-9EDC-E4C212814CA9}" type="presParOf" srcId="{EF2E6988-EE92-4658-9A77-E44B28F8FDFF}" destId="{94946378-B6D0-43CC-B965-BD6CD50873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B2EB2-65F4-4510-A0C3-B07F7A7608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17FE13-6D9F-41D2-A1C8-B5E26CC50657}">
      <dgm:prSet/>
      <dgm:spPr/>
      <dgm:t>
        <a:bodyPr/>
        <a:lstStyle/>
        <a:p>
          <a:pPr>
            <a:defRPr cap="all"/>
          </a:pPr>
          <a:r>
            <a:rPr lang="en-US"/>
            <a:t>Data Cleansing</a:t>
          </a:r>
        </a:p>
      </dgm:t>
    </dgm:pt>
    <dgm:pt modelId="{95D57452-B756-4D94-AEE9-23B2E13D7DC8}" type="parTrans" cxnId="{5BF3C1E3-F321-43AE-BDC5-9F5984B0DD33}">
      <dgm:prSet/>
      <dgm:spPr/>
      <dgm:t>
        <a:bodyPr/>
        <a:lstStyle/>
        <a:p>
          <a:endParaRPr lang="en-US"/>
        </a:p>
      </dgm:t>
    </dgm:pt>
    <dgm:pt modelId="{FDA17BA1-DDC7-4852-841E-DBE472F99690}" type="sibTrans" cxnId="{5BF3C1E3-F321-43AE-BDC5-9F5984B0DD33}">
      <dgm:prSet/>
      <dgm:spPr/>
      <dgm:t>
        <a:bodyPr/>
        <a:lstStyle/>
        <a:p>
          <a:endParaRPr lang="en-US"/>
        </a:p>
      </dgm:t>
    </dgm:pt>
    <dgm:pt modelId="{6D55B06A-C7A5-4E6C-A054-774C05CA2D3F}">
      <dgm:prSet/>
      <dgm:spPr/>
      <dgm:t>
        <a:bodyPr/>
        <a:lstStyle/>
        <a:p>
          <a:pPr>
            <a:defRPr cap="all"/>
          </a:pPr>
          <a:r>
            <a:rPr lang="en-US"/>
            <a:t>Lemmatization</a:t>
          </a:r>
        </a:p>
      </dgm:t>
    </dgm:pt>
    <dgm:pt modelId="{B6689DDF-0DB3-482A-9E76-5123CCB8CAE8}" type="parTrans" cxnId="{C5A7807D-5FC7-4A99-A235-FBD733D0C532}">
      <dgm:prSet/>
      <dgm:spPr/>
      <dgm:t>
        <a:bodyPr/>
        <a:lstStyle/>
        <a:p>
          <a:endParaRPr lang="en-US"/>
        </a:p>
      </dgm:t>
    </dgm:pt>
    <dgm:pt modelId="{2BC3AD4D-4299-45EE-B84B-0DA3F9E1AC67}" type="sibTrans" cxnId="{C5A7807D-5FC7-4A99-A235-FBD733D0C532}">
      <dgm:prSet/>
      <dgm:spPr/>
      <dgm:t>
        <a:bodyPr/>
        <a:lstStyle/>
        <a:p>
          <a:endParaRPr lang="en-US"/>
        </a:p>
      </dgm:t>
    </dgm:pt>
    <dgm:pt modelId="{6FBC6ACC-9FEA-417C-82F4-313067E5D3BE}">
      <dgm:prSet/>
      <dgm:spPr/>
      <dgm:t>
        <a:bodyPr/>
        <a:lstStyle/>
        <a:p>
          <a:pPr>
            <a:defRPr cap="all"/>
          </a:pPr>
          <a:r>
            <a:rPr lang="en-US"/>
            <a:t>POS-tagging</a:t>
          </a:r>
        </a:p>
      </dgm:t>
    </dgm:pt>
    <dgm:pt modelId="{345CB447-7F12-4049-A5AD-5CA69107F337}" type="parTrans" cxnId="{997B6908-0FA6-4072-AF02-700DEDD23FB2}">
      <dgm:prSet/>
      <dgm:spPr/>
      <dgm:t>
        <a:bodyPr/>
        <a:lstStyle/>
        <a:p>
          <a:endParaRPr lang="en-US"/>
        </a:p>
      </dgm:t>
    </dgm:pt>
    <dgm:pt modelId="{C15C6ED3-1FAC-409E-BAB2-8FA5636C456C}" type="sibTrans" cxnId="{997B6908-0FA6-4072-AF02-700DEDD23FB2}">
      <dgm:prSet/>
      <dgm:spPr/>
      <dgm:t>
        <a:bodyPr/>
        <a:lstStyle/>
        <a:p>
          <a:endParaRPr lang="en-US"/>
        </a:p>
      </dgm:t>
    </dgm:pt>
    <dgm:pt modelId="{442D95AC-6EFB-4BD7-A7A3-C7162E7A416B}">
      <dgm:prSet/>
      <dgm:spPr/>
      <dgm:t>
        <a:bodyPr/>
        <a:lstStyle/>
        <a:p>
          <a:pPr>
            <a:defRPr cap="all"/>
          </a:pPr>
          <a:r>
            <a:rPr lang="en-US"/>
            <a:t>Sentiment Analysis</a:t>
          </a:r>
        </a:p>
      </dgm:t>
    </dgm:pt>
    <dgm:pt modelId="{365E21E0-E264-4710-96EA-3EA173C49CAC}" type="parTrans" cxnId="{23B345E4-C852-4FD4-A9A1-E0FDCAE23A82}">
      <dgm:prSet/>
      <dgm:spPr/>
      <dgm:t>
        <a:bodyPr/>
        <a:lstStyle/>
        <a:p>
          <a:endParaRPr lang="en-US"/>
        </a:p>
      </dgm:t>
    </dgm:pt>
    <dgm:pt modelId="{5454C0AA-9281-4ADB-86CE-3830365E4231}" type="sibTrans" cxnId="{23B345E4-C852-4FD4-A9A1-E0FDCAE23A82}">
      <dgm:prSet/>
      <dgm:spPr/>
      <dgm:t>
        <a:bodyPr/>
        <a:lstStyle/>
        <a:p>
          <a:endParaRPr lang="en-US"/>
        </a:p>
      </dgm:t>
    </dgm:pt>
    <dgm:pt modelId="{8573B593-D36D-494B-A34E-26AF607DE9C1}">
      <dgm:prSet/>
      <dgm:spPr/>
      <dgm:t>
        <a:bodyPr/>
        <a:lstStyle/>
        <a:p>
          <a:pPr>
            <a:defRPr cap="all"/>
          </a:pPr>
          <a:r>
            <a:rPr lang="en-US"/>
            <a:t>Naïve Bayes Classifier</a:t>
          </a:r>
        </a:p>
      </dgm:t>
    </dgm:pt>
    <dgm:pt modelId="{DE3F1C7D-4B74-47DD-BA69-28E752AA3215}" type="parTrans" cxnId="{97BFF04C-EA56-407A-AF8B-19525F0B86DD}">
      <dgm:prSet/>
      <dgm:spPr/>
      <dgm:t>
        <a:bodyPr/>
        <a:lstStyle/>
        <a:p>
          <a:endParaRPr lang="en-US"/>
        </a:p>
      </dgm:t>
    </dgm:pt>
    <dgm:pt modelId="{CF5302B9-C0C0-4C51-8BD6-DE0D7271CE7A}" type="sibTrans" cxnId="{97BFF04C-EA56-407A-AF8B-19525F0B86DD}">
      <dgm:prSet/>
      <dgm:spPr/>
      <dgm:t>
        <a:bodyPr/>
        <a:lstStyle/>
        <a:p>
          <a:endParaRPr lang="en-US"/>
        </a:p>
      </dgm:t>
    </dgm:pt>
    <dgm:pt modelId="{9159F442-B8DD-42AF-AC05-C6610E8EF525}">
      <dgm:prSet/>
      <dgm:spPr/>
      <dgm:t>
        <a:bodyPr/>
        <a:lstStyle/>
        <a:p>
          <a:pPr>
            <a:defRPr cap="all"/>
          </a:pPr>
          <a:r>
            <a:rPr lang="en-US"/>
            <a:t>Word2vec</a:t>
          </a:r>
        </a:p>
      </dgm:t>
    </dgm:pt>
    <dgm:pt modelId="{CF393E0E-8865-4007-AFCC-AF2609CAF9AB}" type="parTrans" cxnId="{5C902655-4FB7-4E57-A364-BEAB92ECF941}">
      <dgm:prSet/>
      <dgm:spPr/>
      <dgm:t>
        <a:bodyPr/>
        <a:lstStyle/>
        <a:p>
          <a:endParaRPr lang="en-US"/>
        </a:p>
      </dgm:t>
    </dgm:pt>
    <dgm:pt modelId="{8B6C2364-432E-4513-8342-38852E80EB77}" type="sibTrans" cxnId="{5C902655-4FB7-4E57-A364-BEAB92ECF941}">
      <dgm:prSet/>
      <dgm:spPr/>
      <dgm:t>
        <a:bodyPr/>
        <a:lstStyle/>
        <a:p>
          <a:endParaRPr lang="en-US"/>
        </a:p>
      </dgm:t>
    </dgm:pt>
    <dgm:pt modelId="{0ED7B62F-016F-4BFA-96EC-BF343F196492}">
      <dgm:prSet/>
      <dgm:spPr/>
      <dgm:t>
        <a:bodyPr/>
        <a:lstStyle/>
        <a:p>
          <a:pPr>
            <a:defRPr cap="all"/>
          </a:pPr>
          <a:r>
            <a:rPr lang="en-US"/>
            <a:t>Dependency Parsing</a:t>
          </a:r>
        </a:p>
      </dgm:t>
    </dgm:pt>
    <dgm:pt modelId="{EFBD468E-B4C1-4945-AD4D-72DC72D0444B}" type="parTrans" cxnId="{62CB5A99-2DC2-4BBF-9EA8-DBF1D4ACC514}">
      <dgm:prSet/>
      <dgm:spPr/>
      <dgm:t>
        <a:bodyPr/>
        <a:lstStyle/>
        <a:p>
          <a:endParaRPr lang="en-US"/>
        </a:p>
      </dgm:t>
    </dgm:pt>
    <dgm:pt modelId="{EB15F1A6-A0EA-4A6E-B229-4630BF5DCB30}" type="sibTrans" cxnId="{62CB5A99-2DC2-4BBF-9EA8-DBF1D4ACC514}">
      <dgm:prSet/>
      <dgm:spPr/>
      <dgm:t>
        <a:bodyPr/>
        <a:lstStyle/>
        <a:p>
          <a:endParaRPr lang="en-US"/>
        </a:p>
      </dgm:t>
    </dgm:pt>
    <dgm:pt modelId="{0A12EF0C-8F7D-4ECC-9DD5-3730D8CB6CA4}" type="pres">
      <dgm:prSet presAssocID="{8BAB2EB2-65F4-4510-A0C3-B07F7A7608A9}" presName="root" presStyleCnt="0">
        <dgm:presLayoutVars>
          <dgm:dir/>
          <dgm:resizeHandles val="exact"/>
        </dgm:presLayoutVars>
      </dgm:prSet>
      <dgm:spPr/>
    </dgm:pt>
    <dgm:pt modelId="{474C8135-67C1-4C9B-905B-5AF79E180DFC}" type="pres">
      <dgm:prSet presAssocID="{B017FE13-6D9F-41D2-A1C8-B5E26CC50657}" presName="compNode" presStyleCnt="0"/>
      <dgm:spPr/>
    </dgm:pt>
    <dgm:pt modelId="{7A8342CD-ABFD-420C-BB7B-A551BCE46107}" type="pres">
      <dgm:prSet presAssocID="{B017FE13-6D9F-41D2-A1C8-B5E26CC50657}" presName="iconBgRect" presStyleLbl="bgShp" presStyleIdx="0" presStyleCnt="7"/>
      <dgm:spPr/>
    </dgm:pt>
    <dgm:pt modelId="{E0BE8944-6830-4FD6-9B61-D6D7F79C2732}" type="pres">
      <dgm:prSet presAssocID="{B017FE13-6D9F-41D2-A1C8-B5E26CC5065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831CB1-1B8F-4C9F-A153-6D8DFAB0010F}" type="pres">
      <dgm:prSet presAssocID="{B017FE13-6D9F-41D2-A1C8-B5E26CC50657}" presName="spaceRect" presStyleCnt="0"/>
      <dgm:spPr/>
    </dgm:pt>
    <dgm:pt modelId="{55C801D4-38A8-402E-93FD-2C2F26C87DB4}" type="pres">
      <dgm:prSet presAssocID="{B017FE13-6D9F-41D2-A1C8-B5E26CC50657}" presName="textRect" presStyleLbl="revTx" presStyleIdx="0" presStyleCnt="7">
        <dgm:presLayoutVars>
          <dgm:chMax val="1"/>
          <dgm:chPref val="1"/>
        </dgm:presLayoutVars>
      </dgm:prSet>
      <dgm:spPr/>
    </dgm:pt>
    <dgm:pt modelId="{0CA5E6B7-1468-4586-A94C-C1304A92C0D3}" type="pres">
      <dgm:prSet presAssocID="{FDA17BA1-DDC7-4852-841E-DBE472F99690}" presName="sibTrans" presStyleCnt="0"/>
      <dgm:spPr/>
    </dgm:pt>
    <dgm:pt modelId="{8BC74E01-66F5-4231-A8A0-2078539E5D94}" type="pres">
      <dgm:prSet presAssocID="{6D55B06A-C7A5-4E6C-A054-774C05CA2D3F}" presName="compNode" presStyleCnt="0"/>
      <dgm:spPr/>
    </dgm:pt>
    <dgm:pt modelId="{3034B471-6C5E-4516-819E-CE9C98C4353F}" type="pres">
      <dgm:prSet presAssocID="{6D55B06A-C7A5-4E6C-A054-774C05CA2D3F}" presName="iconBgRect" presStyleLbl="bgShp" presStyleIdx="1" presStyleCnt="7"/>
      <dgm:spPr/>
    </dgm:pt>
    <dgm:pt modelId="{67687C2A-0D8D-4895-91A5-D5D6BBDAF371}" type="pres">
      <dgm:prSet presAssocID="{6D55B06A-C7A5-4E6C-A054-774C05CA2D3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BD4448-B87D-401B-9570-4318F8A6102A}" type="pres">
      <dgm:prSet presAssocID="{6D55B06A-C7A5-4E6C-A054-774C05CA2D3F}" presName="spaceRect" presStyleCnt="0"/>
      <dgm:spPr/>
    </dgm:pt>
    <dgm:pt modelId="{095392D8-6385-472D-9C1A-DB6144CA676B}" type="pres">
      <dgm:prSet presAssocID="{6D55B06A-C7A5-4E6C-A054-774C05CA2D3F}" presName="textRect" presStyleLbl="revTx" presStyleIdx="1" presStyleCnt="7">
        <dgm:presLayoutVars>
          <dgm:chMax val="1"/>
          <dgm:chPref val="1"/>
        </dgm:presLayoutVars>
      </dgm:prSet>
      <dgm:spPr/>
    </dgm:pt>
    <dgm:pt modelId="{B31966B6-7398-4D31-9E05-74080F7EA6E7}" type="pres">
      <dgm:prSet presAssocID="{2BC3AD4D-4299-45EE-B84B-0DA3F9E1AC67}" presName="sibTrans" presStyleCnt="0"/>
      <dgm:spPr/>
    </dgm:pt>
    <dgm:pt modelId="{3673F20F-F050-403E-A347-C4D5D9D8B480}" type="pres">
      <dgm:prSet presAssocID="{6FBC6ACC-9FEA-417C-82F4-313067E5D3BE}" presName="compNode" presStyleCnt="0"/>
      <dgm:spPr/>
    </dgm:pt>
    <dgm:pt modelId="{CF0A9E8F-1D34-4189-A0D3-DBC64A589E2D}" type="pres">
      <dgm:prSet presAssocID="{6FBC6ACC-9FEA-417C-82F4-313067E5D3BE}" presName="iconBgRect" presStyleLbl="bgShp" presStyleIdx="2" presStyleCnt="7"/>
      <dgm:spPr/>
    </dgm:pt>
    <dgm:pt modelId="{B1C1B330-B166-4F53-961B-5F063527E98C}" type="pres">
      <dgm:prSet presAssocID="{6FBC6ACC-9FEA-417C-82F4-313067E5D3B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7989CDC9-52D8-4BEE-A1AD-DCDE3A68A145}" type="pres">
      <dgm:prSet presAssocID="{6FBC6ACC-9FEA-417C-82F4-313067E5D3BE}" presName="spaceRect" presStyleCnt="0"/>
      <dgm:spPr/>
    </dgm:pt>
    <dgm:pt modelId="{3A9DC293-16F5-498F-9B96-AD2F6D24F390}" type="pres">
      <dgm:prSet presAssocID="{6FBC6ACC-9FEA-417C-82F4-313067E5D3BE}" presName="textRect" presStyleLbl="revTx" presStyleIdx="2" presStyleCnt="7">
        <dgm:presLayoutVars>
          <dgm:chMax val="1"/>
          <dgm:chPref val="1"/>
        </dgm:presLayoutVars>
      </dgm:prSet>
      <dgm:spPr/>
    </dgm:pt>
    <dgm:pt modelId="{8220222C-D8F3-4CD4-8F30-69C899216380}" type="pres">
      <dgm:prSet presAssocID="{C15C6ED3-1FAC-409E-BAB2-8FA5636C456C}" presName="sibTrans" presStyleCnt="0"/>
      <dgm:spPr/>
    </dgm:pt>
    <dgm:pt modelId="{8934DE92-BAE3-497F-9C50-D6907B7CD1F0}" type="pres">
      <dgm:prSet presAssocID="{442D95AC-6EFB-4BD7-A7A3-C7162E7A416B}" presName="compNode" presStyleCnt="0"/>
      <dgm:spPr/>
    </dgm:pt>
    <dgm:pt modelId="{A9CB9C3E-BD45-4439-8409-820D446BF95D}" type="pres">
      <dgm:prSet presAssocID="{442D95AC-6EFB-4BD7-A7A3-C7162E7A416B}" presName="iconBgRect" presStyleLbl="bgShp" presStyleIdx="3" presStyleCnt="7"/>
      <dgm:spPr/>
    </dgm:pt>
    <dgm:pt modelId="{5F8131B2-C6B4-4FBC-9102-1EB7485E64CE}" type="pres">
      <dgm:prSet presAssocID="{442D95AC-6EFB-4BD7-A7A3-C7162E7A416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666E09A-2FE2-4EFE-A04C-03CE30F89A4B}" type="pres">
      <dgm:prSet presAssocID="{442D95AC-6EFB-4BD7-A7A3-C7162E7A416B}" presName="spaceRect" presStyleCnt="0"/>
      <dgm:spPr/>
    </dgm:pt>
    <dgm:pt modelId="{AAFCFE5A-D317-4AFB-AB99-21CFBBF2AD8A}" type="pres">
      <dgm:prSet presAssocID="{442D95AC-6EFB-4BD7-A7A3-C7162E7A416B}" presName="textRect" presStyleLbl="revTx" presStyleIdx="3" presStyleCnt="7">
        <dgm:presLayoutVars>
          <dgm:chMax val="1"/>
          <dgm:chPref val="1"/>
        </dgm:presLayoutVars>
      </dgm:prSet>
      <dgm:spPr/>
    </dgm:pt>
    <dgm:pt modelId="{9666E380-17C3-4CEC-A345-55F06B26616B}" type="pres">
      <dgm:prSet presAssocID="{5454C0AA-9281-4ADB-86CE-3830365E4231}" presName="sibTrans" presStyleCnt="0"/>
      <dgm:spPr/>
    </dgm:pt>
    <dgm:pt modelId="{0F79C3E4-337F-4445-A246-20CBD825972D}" type="pres">
      <dgm:prSet presAssocID="{8573B593-D36D-494B-A34E-26AF607DE9C1}" presName="compNode" presStyleCnt="0"/>
      <dgm:spPr/>
    </dgm:pt>
    <dgm:pt modelId="{0942C765-B0BC-48E5-9334-61374DC41E7D}" type="pres">
      <dgm:prSet presAssocID="{8573B593-D36D-494B-A34E-26AF607DE9C1}" presName="iconBgRect" presStyleLbl="bgShp" presStyleIdx="4" presStyleCnt="7"/>
      <dgm:spPr/>
    </dgm:pt>
    <dgm:pt modelId="{D540AA24-1C28-4259-B9B6-A3DE9EF0237C}" type="pres">
      <dgm:prSet presAssocID="{8573B593-D36D-494B-A34E-26AF607DE9C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6FF6B2-0245-4C97-A49C-4BC97293F98D}" type="pres">
      <dgm:prSet presAssocID="{8573B593-D36D-494B-A34E-26AF607DE9C1}" presName="spaceRect" presStyleCnt="0"/>
      <dgm:spPr/>
    </dgm:pt>
    <dgm:pt modelId="{A31C54BE-5485-4AE7-AF26-A95C1045ACE9}" type="pres">
      <dgm:prSet presAssocID="{8573B593-D36D-494B-A34E-26AF607DE9C1}" presName="textRect" presStyleLbl="revTx" presStyleIdx="4" presStyleCnt="7">
        <dgm:presLayoutVars>
          <dgm:chMax val="1"/>
          <dgm:chPref val="1"/>
        </dgm:presLayoutVars>
      </dgm:prSet>
      <dgm:spPr/>
    </dgm:pt>
    <dgm:pt modelId="{DD401D91-0647-4026-9313-02A1360ACCB2}" type="pres">
      <dgm:prSet presAssocID="{CF5302B9-C0C0-4C51-8BD6-DE0D7271CE7A}" presName="sibTrans" presStyleCnt="0"/>
      <dgm:spPr/>
    </dgm:pt>
    <dgm:pt modelId="{3876A746-FE5F-44FA-AA25-27CEE4EAD896}" type="pres">
      <dgm:prSet presAssocID="{9159F442-B8DD-42AF-AC05-C6610E8EF525}" presName="compNode" presStyleCnt="0"/>
      <dgm:spPr/>
    </dgm:pt>
    <dgm:pt modelId="{291970F2-45FA-4FC3-8464-57726CE222DF}" type="pres">
      <dgm:prSet presAssocID="{9159F442-B8DD-42AF-AC05-C6610E8EF525}" presName="iconBgRect" presStyleLbl="bgShp" presStyleIdx="5" presStyleCnt="7"/>
      <dgm:spPr/>
    </dgm:pt>
    <dgm:pt modelId="{59427023-9A74-466F-84A3-D1DB4808C49E}" type="pres">
      <dgm:prSet presAssocID="{9159F442-B8DD-42AF-AC05-C6610E8EF52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6ADEAC3-5AC6-493E-B743-6E5DB00AC721}" type="pres">
      <dgm:prSet presAssocID="{9159F442-B8DD-42AF-AC05-C6610E8EF525}" presName="spaceRect" presStyleCnt="0"/>
      <dgm:spPr/>
    </dgm:pt>
    <dgm:pt modelId="{A241FB11-5E34-42BE-AE5F-9F0C3974EB42}" type="pres">
      <dgm:prSet presAssocID="{9159F442-B8DD-42AF-AC05-C6610E8EF525}" presName="textRect" presStyleLbl="revTx" presStyleIdx="5" presStyleCnt="7">
        <dgm:presLayoutVars>
          <dgm:chMax val="1"/>
          <dgm:chPref val="1"/>
        </dgm:presLayoutVars>
      </dgm:prSet>
      <dgm:spPr/>
    </dgm:pt>
    <dgm:pt modelId="{3C6DD8BB-F93B-4952-A31C-A5A6C5E9297C}" type="pres">
      <dgm:prSet presAssocID="{8B6C2364-432E-4513-8342-38852E80EB77}" presName="sibTrans" presStyleCnt="0"/>
      <dgm:spPr/>
    </dgm:pt>
    <dgm:pt modelId="{AC995B37-D51A-44DA-8C1D-C60CFA288AB8}" type="pres">
      <dgm:prSet presAssocID="{0ED7B62F-016F-4BFA-96EC-BF343F196492}" presName="compNode" presStyleCnt="0"/>
      <dgm:spPr/>
    </dgm:pt>
    <dgm:pt modelId="{C93A93E2-2645-4A33-B85D-042628E654A0}" type="pres">
      <dgm:prSet presAssocID="{0ED7B62F-016F-4BFA-96EC-BF343F196492}" presName="iconBgRect" presStyleLbl="bgShp" presStyleIdx="6" presStyleCnt="7"/>
      <dgm:spPr/>
    </dgm:pt>
    <dgm:pt modelId="{1D356F48-5A98-4913-9E29-87A50A2F1E97}" type="pres">
      <dgm:prSet presAssocID="{0ED7B62F-016F-4BFA-96EC-BF343F19649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E2E863F-E5D3-4D4D-8C5C-3AC5D67075AF}" type="pres">
      <dgm:prSet presAssocID="{0ED7B62F-016F-4BFA-96EC-BF343F196492}" presName="spaceRect" presStyleCnt="0"/>
      <dgm:spPr/>
    </dgm:pt>
    <dgm:pt modelId="{BE8684BF-E1AC-4A51-925A-5BAC8732AF4C}" type="pres">
      <dgm:prSet presAssocID="{0ED7B62F-016F-4BFA-96EC-BF343F19649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97B6908-0FA6-4072-AF02-700DEDD23FB2}" srcId="{8BAB2EB2-65F4-4510-A0C3-B07F7A7608A9}" destId="{6FBC6ACC-9FEA-417C-82F4-313067E5D3BE}" srcOrd="2" destOrd="0" parTransId="{345CB447-7F12-4049-A5AD-5CA69107F337}" sibTransId="{C15C6ED3-1FAC-409E-BAB2-8FA5636C456C}"/>
    <dgm:cxn modelId="{EA936718-8A9C-41AB-992C-95B656E0A9C3}" type="presOf" srcId="{8573B593-D36D-494B-A34E-26AF607DE9C1}" destId="{A31C54BE-5485-4AE7-AF26-A95C1045ACE9}" srcOrd="0" destOrd="0" presId="urn:microsoft.com/office/officeart/2018/5/layout/IconCircleLabelList"/>
    <dgm:cxn modelId="{62E0ED1A-57BF-48BF-96C9-12070B20C4DA}" type="presOf" srcId="{6FBC6ACC-9FEA-417C-82F4-313067E5D3BE}" destId="{3A9DC293-16F5-498F-9B96-AD2F6D24F390}" srcOrd="0" destOrd="0" presId="urn:microsoft.com/office/officeart/2018/5/layout/IconCircleLabelList"/>
    <dgm:cxn modelId="{7C9E1948-5761-4C4C-A97E-AF801C25D528}" type="presOf" srcId="{442D95AC-6EFB-4BD7-A7A3-C7162E7A416B}" destId="{AAFCFE5A-D317-4AFB-AB99-21CFBBF2AD8A}" srcOrd="0" destOrd="0" presId="urn:microsoft.com/office/officeart/2018/5/layout/IconCircleLabelList"/>
    <dgm:cxn modelId="{97BFF04C-EA56-407A-AF8B-19525F0B86DD}" srcId="{8BAB2EB2-65F4-4510-A0C3-B07F7A7608A9}" destId="{8573B593-D36D-494B-A34E-26AF607DE9C1}" srcOrd="4" destOrd="0" parTransId="{DE3F1C7D-4B74-47DD-BA69-28E752AA3215}" sibTransId="{CF5302B9-C0C0-4C51-8BD6-DE0D7271CE7A}"/>
    <dgm:cxn modelId="{5C902655-4FB7-4E57-A364-BEAB92ECF941}" srcId="{8BAB2EB2-65F4-4510-A0C3-B07F7A7608A9}" destId="{9159F442-B8DD-42AF-AC05-C6610E8EF525}" srcOrd="5" destOrd="0" parTransId="{CF393E0E-8865-4007-AFCC-AF2609CAF9AB}" sibTransId="{8B6C2364-432E-4513-8342-38852E80EB77}"/>
    <dgm:cxn modelId="{C5A7807D-5FC7-4A99-A235-FBD733D0C532}" srcId="{8BAB2EB2-65F4-4510-A0C3-B07F7A7608A9}" destId="{6D55B06A-C7A5-4E6C-A054-774C05CA2D3F}" srcOrd="1" destOrd="0" parTransId="{B6689DDF-0DB3-482A-9E76-5123CCB8CAE8}" sibTransId="{2BC3AD4D-4299-45EE-B84B-0DA3F9E1AC67}"/>
    <dgm:cxn modelId="{3021B488-11ED-48CD-99FB-11A5054FFFEF}" type="presOf" srcId="{6D55B06A-C7A5-4E6C-A054-774C05CA2D3F}" destId="{095392D8-6385-472D-9C1A-DB6144CA676B}" srcOrd="0" destOrd="0" presId="urn:microsoft.com/office/officeart/2018/5/layout/IconCircleLabelList"/>
    <dgm:cxn modelId="{62CB5A99-2DC2-4BBF-9EA8-DBF1D4ACC514}" srcId="{8BAB2EB2-65F4-4510-A0C3-B07F7A7608A9}" destId="{0ED7B62F-016F-4BFA-96EC-BF343F196492}" srcOrd="6" destOrd="0" parTransId="{EFBD468E-B4C1-4945-AD4D-72DC72D0444B}" sibTransId="{EB15F1A6-A0EA-4A6E-B229-4630BF5DCB30}"/>
    <dgm:cxn modelId="{D9ECF8B3-A867-4A21-9C58-955F1A753AE8}" type="presOf" srcId="{9159F442-B8DD-42AF-AC05-C6610E8EF525}" destId="{A241FB11-5E34-42BE-AE5F-9F0C3974EB42}" srcOrd="0" destOrd="0" presId="urn:microsoft.com/office/officeart/2018/5/layout/IconCircleLabelList"/>
    <dgm:cxn modelId="{6A5B5FBE-982B-4C84-8E5D-281870C3C163}" type="presOf" srcId="{8BAB2EB2-65F4-4510-A0C3-B07F7A7608A9}" destId="{0A12EF0C-8F7D-4ECC-9DD5-3730D8CB6CA4}" srcOrd="0" destOrd="0" presId="urn:microsoft.com/office/officeart/2018/5/layout/IconCircleLabelList"/>
    <dgm:cxn modelId="{1CE6F9D7-7659-48FC-A3DC-6DEA064E88B1}" type="presOf" srcId="{0ED7B62F-016F-4BFA-96EC-BF343F196492}" destId="{BE8684BF-E1AC-4A51-925A-5BAC8732AF4C}" srcOrd="0" destOrd="0" presId="urn:microsoft.com/office/officeart/2018/5/layout/IconCircleLabelList"/>
    <dgm:cxn modelId="{DD21C2D9-359E-4AA3-B151-3882762A32EF}" type="presOf" srcId="{B017FE13-6D9F-41D2-A1C8-B5E26CC50657}" destId="{55C801D4-38A8-402E-93FD-2C2F26C87DB4}" srcOrd="0" destOrd="0" presId="urn:microsoft.com/office/officeart/2018/5/layout/IconCircleLabelList"/>
    <dgm:cxn modelId="{5BF3C1E3-F321-43AE-BDC5-9F5984B0DD33}" srcId="{8BAB2EB2-65F4-4510-A0C3-B07F7A7608A9}" destId="{B017FE13-6D9F-41D2-A1C8-B5E26CC50657}" srcOrd="0" destOrd="0" parTransId="{95D57452-B756-4D94-AEE9-23B2E13D7DC8}" sibTransId="{FDA17BA1-DDC7-4852-841E-DBE472F99690}"/>
    <dgm:cxn modelId="{23B345E4-C852-4FD4-A9A1-E0FDCAE23A82}" srcId="{8BAB2EB2-65F4-4510-A0C3-B07F7A7608A9}" destId="{442D95AC-6EFB-4BD7-A7A3-C7162E7A416B}" srcOrd="3" destOrd="0" parTransId="{365E21E0-E264-4710-96EA-3EA173C49CAC}" sibTransId="{5454C0AA-9281-4ADB-86CE-3830365E4231}"/>
    <dgm:cxn modelId="{83C4E530-5027-46D4-9977-FA4D1B6CED74}" type="presParOf" srcId="{0A12EF0C-8F7D-4ECC-9DD5-3730D8CB6CA4}" destId="{474C8135-67C1-4C9B-905B-5AF79E180DFC}" srcOrd="0" destOrd="0" presId="urn:microsoft.com/office/officeart/2018/5/layout/IconCircleLabelList"/>
    <dgm:cxn modelId="{1D47B00F-7174-4AF4-886D-6B5E5EB72199}" type="presParOf" srcId="{474C8135-67C1-4C9B-905B-5AF79E180DFC}" destId="{7A8342CD-ABFD-420C-BB7B-A551BCE46107}" srcOrd="0" destOrd="0" presId="urn:microsoft.com/office/officeart/2018/5/layout/IconCircleLabelList"/>
    <dgm:cxn modelId="{ACC0B5A4-5365-47EF-AE2E-1262907A9F25}" type="presParOf" srcId="{474C8135-67C1-4C9B-905B-5AF79E180DFC}" destId="{E0BE8944-6830-4FD6-9B61-D6D7F79C2732}" srcOrd="1" destOrd="0" presId="urn:microsoft.com/office/officeart/2018/5/layout/IconCircleLabelList"/>
    <dgm:cxn modelId="{5EB3485A-6C1B-47F8-99AA-55DE0E4E28D2}" type="presParOf" srcId="{474C8135-67C1-4C9B-905B-5AF79E180DFC}" destId="{60831CB1-1B8F-4C9F-A153-6D8DFAB0010F}" srcOrd="2" destOrd="0" presId="urn:microsoft.com/office/officeart/2018/5/layout/IconCircleLabelList"/>
    <dgm:cxn modelId="{9A073A63-B32B-4AB6-8A92-94924FF5FE4E}" type="presParOf" srcId="{474C8135-67C1-4C9B-905B-5AF79E180DFC}" destId="{55C801D4-38A8-402E-93FD-2C2F26C87DB4}" srcOrd="3" destOrd="0" presId="urn:microsoft.com/office/officeart/2018/5/layout/IconCircleLabelList"/>
    <dgm:cxn modelId="{8350C0AA-E0C9-498A-8B01-F4D755A6215D}" type="presParOf" srcId="{0A12EF0C-8F7D-4ECC-9DD5-3730D8CB6CA4}" destId="{0CA5E6B7-1468-4586-A94C-C1304A92C0D3}" srcOrd="1" destOrd="0" presId="urn:microsoft.com/office/officeart/2018/5/layout/IconCircleLabelList"/>
    <dgm:cxn modelId="{B0BB6A45-F027-4973-A841-3B04E5DE9C76}" type="presParOf" srcId="{0A12EF0C-8F7D-4ECC-9DD5-3730D8CB6CA4}" destId="{8BC74E01-66F5-4231-A8A0-2078539E5D94}" srcOrd="2" destOrd="0" presId="urn:microsoft.com/office/officeart/2018/5/layout/IconCircleLabelList"/>
    <dgm:cxn modelId="{E4471239-E1EA-4AE5-8DC4-5737C5BB867D}" type="presParOf" srcId="{8BC74E01-66F5-4231-A8A0-2078539E5D94}" destId="{3034B471-6C5E-4516-819E-CE9C98C4353F}" srcOrd="0" destOrd="0" presId="urn:microsoft.com/office/officeart/2018/5/layout/IconCircleLabelList"/>
    <dgm:cxn modelId="{AE976D95-0435-4EB1-8C3E-4C7E6327555E}" type="presParOf" srcId="{8BC74E01-66F5-4231-A8A0-2078539E5D94}" destId="{67687C2A-0D8D-4895-91A5-D5D6BBDAF371}" srcOrd="1" destOrd="0" presId="urn:microsoft.com/office/officeart/2018/5/layout/IconCircleLabelList"/>
    <dgm:cxn modelId="{02943366-A1DA-4F68-BE5D-DE28A42CAFD1}" type="presParOf" srcId="{8BC74E01-66F5-4231-A8A0-2078539E5D94}" destId="{25BD4448-B87D-401B-9570-4318F8A6102A}" srcOrd="2" destOrd="0" presId="urn:microsoft.com/office/officeart/2018/5/layout/IconCircleLabelList"/>
    <dgm:cxn modelId="{FAFAE8E4-B6D1-437E-A4F7-FF3F82DFF19D}" type="presParOf" srcId="{8BC74E01-66F5-4231-A8A0-2078539E5D94}" destId="{095392D8-6385-472D-9C1A-DB6144CA676B}" srcOrd="3" destOrd="0" presId="urn:microsoft.com/office/officeart/2018/5/layout/IconCircleLabelList"/>
    <dgm:cxn modelId="{E0E8CEEB-45DE-491C-9B2D-BE84811DDFFE}" type="presParOf" srcId="{0A12EF0C-8F7D-4ECC-9DD5-3730D8CB6CA4}" destId="{B31966B6-7398-4D31-9E05-74080F7EA6E7}" srcOrd="3" destOrd="0" presId="urn:microsoft.com/office/officeart/2018/5/layout/IconCircleLabelList"/>
    <dgm:cxn modelId="{F956DCA9-4B08-4A9D-B8FF-964A692A6EDA}" type="presParOf" srcId="{0A12EF0C-8F7D-4ECC-9DD5-3730D8CB6CA4}" destId="{3673F20F-F050-403E-A347-C4D5D9D8B480}" srcOrd="4" destOrd="0" presId="urn:microsoft.com/office/officeart/2018/5/layout/IconCircleLabelList"/>
    <dgm:cxn modelId="{001456D3-F82D-43E7-B3F2-9EF73C83A7F9}" type="presParOf" srcId="{3673F20F-F050-403E-A347-C4D5D9D8B480}" destId="{CF0A9E8F-1D34-4189-A0D3-DBC64A589E2D}" srcOrd="0" destOrd="0" presId="urn:microsoft.com/office/officeart/2018/5/layout/IconCircleLabelList"/>
    <dgm:cxn modelId="{6FEB1415-B4E8-4D83-977C-4976FBFB7A97}" type="presParOf" srcId="{3673F20F-F050-403E-A347-C4D5D9D8B480}" destId="{B1C1B330-B166-4F53-961B-5F063527E98C}" srcOrd="1" destOrd="0" presId="urn:microsoft.com/office/officeart/2018/5/layout/IconCircleLabelList"/>
    <dgm:cxn modelId="{DFE8ACDE-5C2D-4E86-BD05-98E80632359F}" type="presParOf" srcId="{3673F20F-F050-403E-A347-C4D5D9D8B480}" destId="{7989CDC9-52D8-4BEE-A1AD-DCDE3A68A145}" srcOrd="2" destOrd="0" presId="urn:microsoft.com/office/officeart/2018/5/layout/IconCircleLabelList"/>
    <dgm:cxn modelId="{B828D988-8938-45B4-A5E0-DE0BA5F31842}" type="presParOf" srcId="{3673F20F-F050-403E-A347-C4D5D9D8B480}" destId="{3A9DC293-16F5-498F-9B96-AD2F6D24F390}" srcOrd="3" destOrd="0" presId="urn:microsoft.com/office/officeart/2018/5/layout/IconCircleLabelList"/>
    <dgm:cxn modelId="{7A3F8063-B651-4908-A7A5-5B0503D67000}" type="presParOf" srcId="{0A12EF0C-8F7D-4ECC-9DD5-3730D8CB6CA4}" destId="{8220222C-D8F3-4CD4-8F30-69C899216380}" srcOrd="5" destOrd="0" presId="urn:microsoft.com/office/officeart/2018/5/layout/IconCircleLabelList"/>
    <dgm:cxn modelId="{E58AE79C-9A24-4E4C-B456-4B4EA20F4E54}" type="presParOf" srcId="{0A12EF0C-8F7D-4ECC-9DD5-3730D8CB6CA4}" destId="{8934DE92-BAE3-497F-9C50-D6907B7CD1F0}" srcOrd="6" destOrd="0" presId="urn:microsoft.com/office/officeart/2018/5/layout/IconCircleLabelList"/>
    <dgm:cxn modelId="{2A66D5AF-BB7F-43C5-BE61-58C81F2B213A}" type="presParOf" srcId="{8934DE92-BAE3-497F-9C50-D6907B7CD1F0}" destId="{A9CB9C3E-BD45-4439-8409-820D446BF95D}" srcOrd="0" destOrd="0" presId="urn:microsoft.com/office/officeart/2018/5/layout/IconCircleLabelList"/>
    <dgm:cxn modelId="{ABC30220-478A-4450-912E-8B1F8FFB2242}" type="presParOf" srcId="{8934DE92-BAE3-497F-9C50-D6907B7CD1F0}" destId="{5F8131B2-C6B4-4FBC-9102-1EB7485E64CE}" srcOrd="1" destOrd="0" presId="urn:microsoft.com/office/officeart/2018/5/layout/IconCircleLabelList"/>
    <dgm:cxn modelId="{119752EB-719B-44B6-B54E-7C40545E3241}" type="presParOf" srcId="{8934DE92-BAE3-497F-9C50-D6907B7CD1F0}" destId="{D666E09A-2FE2-4EFE-A04C-03CE30F89A4B}" srcOrd="2" destOrd="0" presId="urn:microsoft.com/office/officeart/2018/5/layout/IconCircleLabelList"/>
    <dgm:cxn modelId="{0E20BC8A-BC4F-4899-857F-9C8EF1B4FF59}" type="presParOf" srcId="{8934DE92-BAE3-497F-9C50-D6907B7CD1F0}" destId="{AAFCFE5A-D317-4AFB-AB99-21CFBBF2AD8A}" srcOrd="3" destOrd="0" presId="urn:microsoft.com/office/officeart/2018/5/layout/IconCircleLabelList"/>
    <dgm:cxn modelId="{8EC42545-C625-427B-A9B5-0892B38AE693}" type="presParOf" srcId="{0A12EF0C-8F7D-4ECC-9DD5-3730D8CB6CA4}" destId="{9666E380-17C3-4CEC-A345-55F06B26616B}" srcOrd="7" destOrd="0" presId="urn:microsoft.com/office/officeart/2018/5/layout/IconCircleLabelList"/>
    <dgm:cxn modelId="{7AAF8ABD-A50E-4EFE-A21D-3284E83C329F}" type="presParOf" srcId="{0A12EF0C-8F7D-4ECC-9DD5-3730D8CB6CA4}" destId="{0F79C3E4-337F-4445-A246-20CBD825972D}" srcOrd="8" destOrd="0" presId="urn:microsoft.com/office/officeart/2018/5/layout/IconCircleLabelList"/>
    <dgm:cxn modelId="{7AE5C69C-8CED-4405-915F-E8EBE534EC88}" type="presParOf" srcId="{0F79C3E4-337F-4445-A246-20CBD825972D}" destId="{0942C765-B0BC-48E5-9334-61374DC41E7D}" srcOrd="0" destOrd="0" presId="urn:microsoft.com/office/officeart/2018/5/layout/IconCircleLabelList"/>
    <dgm:cxn modelId="{49723C84-D2BC-4569-89FB-017C7DC18619}" type="presParOf" srcId="{0F79C3E4-337F-4445-A246-20CBD825972D}" destId="{D540AA24-1C28-4259-B9B6-A3DE9EF0237C}" srcOrd="1" destOrd="0" presId="urn:microsoft.com/office/officeart/2018/5/layout/IconCircleLabelList"/>
    <dgm:cxn modelId="{0C486EEC-CA57-4B5B-994C-1144D374F86C}" type="presParOf" srcId="{0F79C3E4-337F-4445-A246-20CBD825972D}" destId="{2D6FF6B2-0245-4C97-A49C-4BC97293F98D}" srcOrd="2" destOrd="0" presId="urn:microsoft.com/office/officeart/2018/5/layout/IconCircleLabelList"/>
    <dgm:cxn modelId="{4DD31EA6-A642-4306-8411-C0E41064424B}" type="presParOf" srcId="{0F79C3E4-337F-4445-A246-20CBD825972D}" destId="{A31C54BE-5485-4AE7-AF26-A95C1045ACE9}" srcOrd="3" destOrd="0" presId="urn:microsoft.com/office/officeart/2018/5/layout/IconCircleLabelList"/>
    <dgm:cxn modelId="{2C8626C7-0E95-4972-ADC2-2724130D99A2}" type="presParOf" srcId="{0A12EF0C-8F7D-4ECC-9DD5-3730D8CB6CA4}" destId="{DD401D91-0647-4026-9313-02A1360ACCB2}" srcOrd="9" destOrd="0" presId="urn:microsoft.com/office/officeart/2018/5/layout/IconCircleLabelList"/>
    <dgm:cxn modelId="{D59DD926-42CF-48D4-9761-9FD33D6D1723}" type="presParOf" srcId="{0A12EF0C-8F7D-4ECC-9DD5-3730D8CB6CA4}" destId="{3876A746-FE5F-44FA-AA25-27CEE4EAD896}" srcOrd="10" destOrd="0" presId="urn:microsoft.com/office/officeart/2018/5/layout/IconCircleLabelList"/>
    <dgm:cxn modelId="{102B9BD0-6C47-435F-869D-E6379220576F}" type="presParOf" srcId="{3876A746-FE5F-44FA-AA25-27CEE4EAD896}" destId="{291970F2-45FA-4FC3-8464-57726CE222DF}" srcOrd="0" destOrd="0" presId="urn:microsoft.com/office/officeart/2018/5/layout/IconCircleLabelList"/>
    <dgm:cxn modelId="{CA031232-E7CA-41A3-BF52-05E45553D17A}" type="presParOf" srcId="{3876A746-FE5F-44FA-AA25-27CEE4EAD896}" destId="{59427023-9A74-466F-84A3-D1DB4808C49E}" srcOrd="1" destOrd="0" presId="urn:microsoft.com/office/officeart/2018/5/layout/IconCircleLabelList"/>
    <dgm:cxn modelId="{1C9BC930-9273-4EBC-BBC2-0DA055D85178}" type="presParOf" srcId="{3876A746-FE5F-44FA-AA25-27CEE4EAD896}" destId="{66ADEAC3-5AC6-493E-B743-6E5DB00AC721}" srcOrd="2" destOrd="0" presId="urn:microsoft.com/office/officeart/2018/5/layout/IconCircleLabelList"/>
    <dgm:cxn modelId="{C5FA669D-79A3-4683-9FE8-149D90DED694}" type="presParOf" srcId="{3876A746-FE5F-44FA-AA25-27CEE4EAD896}" destId="{A241FB11-5E34-42BE-AE5F-9F0C3974EB42}" srcOrd="3" destOrd="0" presId="urn:microsoft.com/office/officeart/2018/5/layout/IconCircleLabelList"/>
    <dgm:cxn modelId="{3BA041E9-C645-44D9-9CC8-66E788524688}" type="presParOf" srcId="{0A12EF0C-8F7D-4ECC-9DD5-3730D8CB6CA4}" destId="{3C6DD8BB-F93B-4952-A31C-A5A6C5E9297C}" srcOrd="11" destOrd="0" presId="urn:microsoft.com/office/officeart/2018/5/layout/IconCircleLabelList"/>
    <dgm:cxn modelId="{8BA0B7A9-2BDC-4AD1-B590-023C26CDFD59}" type="presParOf" srcId="{0A12EF0C-8F7D-4ECC-9DD5-3730D8CB6CA4}" destId="{AC995B37-D51A-44DA-8C1D-C60CFA288AB8}" srcOrd="12" destOrd="0" presId="urn:microsoft.com/office/officeart/2018/5/layout/IconCircleLabelList"/>
    <dgm:cxn modelId="{40BCE5D4-E5C7-4F6D-8C1A-8A74089E405F}" type="presParOf" srcId="{AC995B37-D51A-44DA-8C1D-C60CFA288AB8}" destId="{C93A93E2-2645-4A33-B85D-042628E654A0}" srcOrd="0" destOrd="0" presId="urn:microsoft.com/office/officeart/2018/5/layout/IconCircleLabelList"/>
    <dgm:cxn modelId="{8E809D8E-A13E-4A6A-98B5-71637649203A}" type="presParOf" srcId="{AC995B37-D51A-44DA-8C1D-C60CFA288AB8}" destId="{1D356F48-5A98-4913-9E29-87A50A2F1E97}" srcOrd="1" destOrd="0" presId="urn:microsoft.com/office/officeart/2018/5/layout/IconCircleLabelList"/>
    <dgm:cxn modelId="{2565B847-2D51-4939-9F41-5AD315987280}" type="presParOf" srcId="{AC995B37-D51A-44DA-8C1D-C60CFA288AB8}" destId="{FE2E863F-E5D3-4D4D-8C5C-3AC5D67075AF}" srcOrd="2" destOrd="0" presId="urn:microsoft.com/office/officeart/2018/5/layout/IconCircleLabelList"/>
    <dgm:cxn modelId="{808265F9-7801-44E5-B363-466A83BB7AC9}" type="presParOf" srcId="{AC995B37-D51A-44DA-8C1D-C60CFA288AB8}" destId="{BE8684BF-E1AC-4A51-925A-5BAC8732AF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7158E-5EC0-49DB-A5F3-F2735A13AF4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EC1BDC-B2E7-46B8-AEBC-4D7A5FB0058F}">
      <dgm:prSet/>
      <dgm:spPr/>
      <dgm:t>
        <a:bodyPr/>
        <a:lstStyle/>
        <a:p>
          <a:r>
            <a:rPr lang="en-US"/>
            <a:t>Factors that required change in existing solution</a:t>
          </a:r>
        </a:p>
      </dgm:t>
    </dgm:pt>
    <dgm:pt modelId="{A921AD39-E49C-4140-900E-FF4BC9858339}" type="parTrans" cxnId="{6E649348-EA3C-4C0E-93FC-A4A43E5A7F37}">
      <dgm:prSet/>
      <dgm:spPr/>
      <dgm:t>
        <a:bodyPr/>
        <a:lstStyle/>
        <a:p>
          <a:endParaRPr lang="en-US"/>
        </a:p>
      </dgm:t>
    </dgm:pt>
    <dgm:pt modelId="{8C6DEBF7-3A9F-4F3C-A334-E32831C2E1E8}" type="sibTrans" cxnId="{6E649348-EA3C-4C0E-93FC-A4A43E5A7F37}">
      <dgm:prSet/>
      <dgm:spPr/>
      <dgm:t>
        <a:bodyPr/>
        <a:lstStyle/>
        <a:p>
          <a:endParaRPr lang="en-US"/>
        </a:p>
      </dgm:t>
    </dgm:pt>
    <dgm:pt modelId="{456695B4-E8EA-4AA7-8988-A5230FAA3A8D}">
      <dgm:prSet/>
      <dgm:spPr/>
      <dgm:t>
        <a:bodyPr/>
        <a:lstStyle/>
        <a:p>
          <a:r>
            <a:rPr lang="en-US"/>
            <a:t>Inconsistent data</a:t>
          </a:r>
        </a:p>
      </dgm:t>
    </dgm:pt>
    <dgm:pt modelId="{50DAF1E8-9E58-4652-BE41-44233785DA58}" type="parTrans" cxnId="{A4758755-9062-4756-A8F5-DE526D048AFA}">
      <dgm:prSet/>
      <dgm:spPr/>
      <dgm:t>
        <a:bodyPr/>
        <a:lstStyle/>
        <a:p>
          <a:endParaRPr lang="en-US"/>
        </a:p>
      </dgm:t>
    </dgm:pt>
    <dgm:pt modelId="{058637C0-87DF-4A02-BAE6-C23B2711D2DF}" type="sibTrans" cxnId="{A4758755-9062-4756-A8F5-DE526D048AFA}">
      <dgm:prSet/>
      <dgm:spPr/>
      <dgm:t>
        <a:bodyPr/>
        <a:lstStyle/>
        <a:p>
          <a:endParaRPr lang="en-US"/>
        </a:p>
      </dgm:t>
    </dgm:pt>
    <dgm:pt modelId="{DFFE2267-F79F-4BB8-BC0D-B8DD83ECD724}">
      <dgm:prSet/>
      <dgm:spPr/>
      <dgm:t>
        <a:bodyPr/>
        <a:lstStyle/>
        <a:p>
          <a:r>
            <a:rPr lang="en-US"/>
            <a:t>Availability of better solution</a:t>
          </a:r>
        </a:p>
      </dgm:t>
    </dgm:pt>
    <dgm:pt modelId="{BDE3AA50-64A8-41B2-B426-8EED5BB6DCB1}" type="parTrans" cxnId="{DDCC3934-4D4C-4C6A-B3B4-C557C9706F2B}">
      <dgm:prSet/>
      <dgm:spPr/>
      <dgm:t>
        <a:bodyPr/>
        <a:lstStyle/>
        <a:p>
          <a:endParaRPr lang="en-US"/>
        </a:p>
      </dgm:t>
    </dgm:pt>
    <dgm:pt modelId="{53A00186-C60E-49C7-A42F-80204619526B}" type="sibTrans" cxnId="{DDCC3934-4D4C-4C6A-B3B4-C557C9706F2B}">
      <dgm:prSet/>
      <dgm:spPr/>
      <dgm:t>
        <a:bodyPr/>
        <a:lstStyle/>
        <a:p>
          <a:endParaRPr lang="en-US"/>
        </a:p>
      </dgm:t>
    </dgm:pt>
    <dgm:pt modelId="{6D10C1EA-C9E0-4EAA-B3BA-4C5F705334A0}">
      <dgm:prSet/>
      <dgm:spPr/>
      <dgm:t>
        <a:bodyPr/>
        <a:lstStyle/>
        <a:p>
          <a:r>
            <a:rPr lang="en-US"/>
            <a:t>Things explored</a:t>
          </a:r>
        </a:p>
      </dgm:t>
    </dgm:pt>
    <dgm:pt modelId="{2B316CFF-F098-4EC5-9499-936BB8BE671D}" type="parTrans" cxnId="{6BB64570-70CA-4F28-ABE9-B179ACE3B25C}">
      <dgm:prSet/>
      <dgm:spPr/>
      <dgm:t>
        <a:bodyPr/>
        <a:lstStyle/>
        <a:p>
          <a:endParaRPr lang="en-US"/>
        </a:p>
      </dgm:t>
    </dgm:pt>
    <dgm:pt modelId="{6CC9A9FA-7833-47C1-AA5B-E935D80A42DF}" type="sibTrans" cxnId="{6BB64570-70CA-4F28-ABE9-B179ACE3B25C}">
      <dgm:prSet/>
      <dgm:spPr/>
      <dgm:t>
        <a:bodyPr/>
        <a:lstStyle/>
        <a:p>
          <a:endParaRPr lang="en-US"/>
        </a:p>
      </dgm:t>
    </dgm:pt>
    <dgm:pt modelId="{4CFF5968-D672-4CFB-8B5B-16115E35900A}">
      <dgm:prSet/>
      <dgm:spPr/>
      <dgm:t>
        <a:bodyPr/>
        <a:lstStyle/>
        <a:p>
          <a:r>
            <a:rPr lang="en-US"/>
            <a:t>Dependency Parsing</a:t>
          </a:r>
        </a:p>
      </dgm:t>
    </dgm:pt>
    <dgm:pt modelId="{D753C57A-7A96-42FE-B90B-81FDFF60C8EA}" type="parTrans" cxnId="{3122BFF8-1E52-4201-A2F8-5C0EF7CDA5FB}">
      <dgm:prSet/>
      <dgm:spPr/>
      <dgm:t>
        <a:bodyPr/>
        <a:lstStyle/>
        <a:p>
          <a:endParaRPr lang="en-US"/>
        </a:p>
      </dgm:t>
    </dgm:pt>
    <dgm:pt modelId="{53BECC06-A2D5-4494-B640-45EF8175C493}" type="sibTrans" cxnId="{3122BFF8-1E52-4201-A2F8-5C0EF7CDA5FB}">
      <dgm:prSet/>
      <dgm:spPr/>
      <dgm:t>
        <a:bodyPr/>
        <a:lstStyle/>
        <a:p>
          <a:endParaRPr lang="en-US"/>
        </a:p>
      </dgm:t>
    </dgm:pt>
    <dgm:pt modelId="{8ECBCFF5-6C95-4956-A089-8F75210AFC15}">
      <dgm:prSet/>
      <dgm:spPr/>
      <dgm:t>
        <a:bodyPr/>
        <a:lstStyle/>
        <a:p>
          <a:r>
            <a:rPr lang="en-US"/>
            <a:t>Stanford’s NLP (Stanza) to display a  graph representation of sentences</a:t>
          </a:r>
        </a:p>
      </dgm:t>
    </dgm:pt>
    <dgm:pt modelId="{BB408880-D689-4F3B-B16B-2C2A46ADD612}" type="parTrans" cxnId="{C512E5E7-2F11-48C6-855D-32677C3615AC}">
      <dgm:prSet/>
      <dgm:spPr/>
      <dgm:t>
        <a:bodyPr/>
        <a:lstStyle/>
        <a:p>
          <a:endParaRPr lang="en-US"/>
        </a:p>
      </dgm:t>
    </dgm:pt>
    <dgm:pt modelId="{EAD7420E-1E61-439C-941F-BEC728054D7E}" type="sibTrans" cxnId="{C512E5E7-2F11-48C6-855D-32677C3615AC}">
      <dgm:prSet/>
      <dgm:spPr/>
      <dgm:t>
        <a:bodyPr/>
        <a:lstStyle/>
        <a:p>
          <a:endParaRPr lang="en-US"/>
        </a:p>
      </dgm:t>
    </dgm:pt>
    <dgm:pt modelId="{B7409FAE-E8B0-4193-B835-59CD338C2C2A}" type="pres">
      <dgm:prSet presAssocID="{23A7158E-5EC0-49DB-A5F3-F2735A13AF48}" presName="linear" presStyleCnt="0">
        <dgm:presLayoutVars>
          <dgm:dir/>
          <dgm:animLvl val="lvl"/>
          <dgm:resizeHandles val="exact"/>
        </dgm:presLayoutVars>
      </dgm:prSet>
      <dgm:spPr/>
    </dgm:pt>
    <dgm:pt modelId="{E8045CE4-648C-4113-B6D7-EB4C7F441A3C}" type="pres">
      <dgm:prSet presAssocID="{51EC1BDC-B2E7-46B8-AEBC-4D7A5FB0058F}" presName="parentLin" presStyleCnt="0"/>
      <dgm:spPr/>
    </dgm:pt>
    <dgm:pt modelId="{00D89FE1-B773-435B-8FD1-E28BE6CCA5A8}" type="pres">
      <dgm:prSet presAssocID="{51EC1BDC-B2E7-46B8-AEBC-4D7A5FB0058F}" presName="parentLeftMargin" presStyleLbl="node1" presStyleIdx="0" presStyleCnt="2"/>
      <dgm:spPr/>
    </dgm:pt>
    <dgm:pt modelId="{B16396C4-BCD4-4851-ADE4-4D68B1C15FC6}" type="pres">
      <dgm:prSet presAssocID="{51EC1BDC-B2E7-46B8-AEBC-4D7A5FB005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4D9ACC-4B85-406E-9AA6-634BD6FF3663}" type="pres">
      <dgm:prSet presAssocID="{51EC1BDC-B2E7-46B8-AEBC-4D7A5FB0058F}" presName="negativeSpace" presStyleCnt="0"/>
      <dgm:spPr/>
    </dgm:pt>
    <dgm:pt modelId="{3B6A8006-CB66-4783-9B3F-9E8899445F57}" type="pres">
      <dgm:prSet presAssocID="{51EC1BDC-B2E7-46B8-AEBC-4D7A5FB0058F}" presName="childText" presStyleLbl="conFgAcc1" presStyleIdx="0" presStyleCnt="2">
        <dgm:presLayoutVars>
          <dgm:bulletEnabled val="1"/>
        </dgm:presLayoutVars>
      </dgm:prSet>
      <dgm:spPr/>
    </dgm:pt>
    <dgm:pt modelId="{C77028A7-E0D1-4CBA-9B99-339349B20AA9}" type="pres">
      <dgm:prSet presAssocID="{8C6DEBF7-3A9F-4F3C-A334-E32831C2E1E8}" presName="spaceBetweenRectangles" presStyleCnt="0"/>
      <dgm:spPr/>
    </dgm:pt>
    <dgm:pt modelId="{B6D2CF59-8E3B-4AF1-8D19-0DC0774439CE}" type="pres">
      <dgm:prSet presAssocID="{6D10C1EA-C9E0-4EAA-B3BA-4C5F705334A0}" presName="parentLin" presStyleCnt="0"/>
      <dgm:spPr/>
    </dgm:pt>
    <dgm:pt modelId="{7F3ED726-CE03-4355-B187-FB7AE08771B9}" type="pres">
      <dgm:prSet presAssocID="{6D10C1EA-C9E0-4EAA-B3BA-4C5F705334A0}" presName="parentLeftMargin" presStyleLbl="node1" presStyleIdx="0" presStyleCnt="2"/>
      <dgm:spPr/>
    </dgm:pt>
    <dgm:pt modelId="{D90DCB57-785A-4F99-A15F-D1FBE5B28C81}" type="pres">
      <dgm:prSet presAssocID="{6D10C1EA-C9E0-4EAA-B3BA-4C5F705334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816DE8-D841-49A3-80A7-06EF64C5F551}" type="pres">
      <dgm:prSet presAssocID="{6D10C1EA-C9E0-4EAA-B3BA-4C5F705334A0}" presName="negativeSpace" presStyleCnt="0"/>
      <dgm:spPr/>
    </dgm:pt>
    <dgm:pt modelId="{51FD0D06-4135-40E9-A998-A732AD455322}" type="pres">
      <dgm:prSet presAssocID="{6D10C1EA-C9E0-4EAA-B3BA-4C5F705334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73DA06-7EA6-4A70-AA32-42A3F1736A03}" type="presOf" srcId="{DFFE2267-F79F-4BB8-BC0D-B8DD83ECD724}" destId="{3B6A8006-CB66-4783-9B3F-9E8899445F57}" srcOrd="0" destOrd="1" presId="urn:microsoft.com/office/officeart/2005/8/layout/list1"/>
    <dgm:cxn modelId="{087C212C-C2DD-4779-A6CD-9CACF4E67523}" type="presOf" srcId="{51EC1BDC-B2E7-46B8-AEBC-4D7A5FB0058F}" destId="{B16396C4-BCD4-4851-ADE4-4D68B1C15FC6}" srcOrd="1" destOrd="0" presId="urn:microsoft.com/office/officeart/2005/8/layout/list1"/>
    <dgm:cxn modelId="{DDCC3934-4D4C-4C6A-B3B4-C557C9706F2B}" srcId="{51EC1BDC-B2E7-46B8-AEBC-4D7A5FB0058F}" destId="{DFFE2267-F79F-4BB8-BC0D-B8DD83ECD724}" srcOrd="1" destOrd="0" parTransId="{BDE3AA50-64A8-41B2-B426-8EED5BB6DCB1}" sibTransId="{53A00186-C60E-49C7-A42F-80204619526B}"/>
    <dgm:cxn modelId="{9ECFB35D-A673-460D-8D71-26C144796FBF}" type="presOf" srcId="{4CFF5968-D672-4CFB-8B5B-16115E35900A}" destId="{51FD0D06-4135-40E9-A998-A732AD455322}" srcOrd="0" destOrd="0" presId="urn:microsoft.com/office/officeart/2005/8/layout/list1"/>
    <dgm:cxn modelId="{6E649348-EA3C-4C0E-93FC-A4A43E5A7F37}" srcId="{23A7158E-5EC0-49DB-A5F3-F2735A13AF48}" destId="{51EC1BDC-B2E7-46B8-AEBC-4D7A5FB0058F}" srcOrd="0" destOrd="0" parTransId="{A921AD39-E49C-4140-900E-FF4BC9858339}" sibTransId="{8C6DEBF7-3A9F-4F3C-A334-E32831C2E1E8}"/>
    <dgm:cxn modelId="{B60D774C-7C8C-4DBA-9BC9-2395F9CC6D6A}" type="presOf" srcId="{456695B4-E8EA-4AA7-8988-A5230FAA3A8D}" destId="{3B6A8006-CB66-4783-9B3F-9E8899445F57}" srcOrd="0" destOrd="0" presId="urn:microsoft.com/office/officeart/2005/8/layout/list1"/>
    <dgm:cxn modelId="{9D76956E-BCB2-43BA-A773-EA3FB7FDC2CB}" type="presOf" srcId="{8ECBCFF5-6C95-4956-A089-8F75210AFC15}" destId="{51FD0D06-4135-40E9-A998-A732AD455322}" srcOrd="0" destOrd="1" presId="urn:microsoft.com/office/officeart/2005/8/layout/list1"/>
    <dgm:cxn modelId="{6BB64570-70CA-4F28-ABE9-B179ACE3B25C}" srcId="{23A7158E-5EC0-49DB-A5F3-F2735A13AF48}" destId="{6D10C1EA-C9E0-4EAA-B3BA-4C5F705334A0}" srcOrd="1" destOrd="0" parTransId="{2B316CFF-F098-4EC5-9499-936BB8BE671D}" sibTransId="{6CC9A9FA-7833-47C1-AA5B-E935D80A42DF}"/>
    <dgm:cxn modelId="{A4758755-9062-4756-A8F5-DE526D048AFA}" srcId="{51EC1BDC-B2E7-46B8-AEBC-4D7A5FB0058F}" destId="{456695B4-E8EA-4AA7-8988-A5230FAA3A8D}" srcOrd="0" destOrd="0" parTransId="{50DAF1E8-9E58-4652-BE41-44233785DA58}" sibTransId="{058637C0-87DF-4A02-BAE6-C23B2711D2DF}"/>
    <dgm:cxn modelId="{383F488F-1D1B-43C4-BA99-C225AD880421}" type="presOf" srcId="{51EC1BDC-B2E7-46B8-AEBC-4D7A5FB0058F}" destId="{00D89FE1-B773-435B-8FD1-E28BE6CCA5A8}" srcOrd="0" destOrd="0" presId="urn:microsoft.com/office/officeart/2005/8/layout/list1"/>
    <dgm:cxn modelId="{83E0E3E4-87CB-40DA-8880-A003DC37F664}" type="presOf" srcId="{6D10C1EA-C9E0-4EAA-B3BA-4C5F705334A0}" destId="{D90DCB57-785A-4F99-A15F-D1FBE5B28C81}" srcOrd="1" destOrd="0" presId="urn:microsoft.com/office/officeart/2005/8/layout/list1"/>
    <dgm:cxn modelId="{C512E5E7-2F11-48C6-855D-32677C3615AC}" srcId="{6D10C1EA-C9E0-4EAA-B3BA-4C5F705334A0}" destId="{8ECBCFF5-6C95-4956-A089-8F75210AFC15}" srcOrd="1" destOrd="0" parTransId="{BB408880-D689-4F3B-B16B-2C2A46ADD612}" sibTransId="{EAD7420E-1E61-439C-941F-BEC728054D7E}"/>
    <dgm:cxn modelId="{9D9426F8-4D21-4546-BB55-3A2943EA87A9}" type="presOf" srcId="{23A7158E-5EC0-49DB-A5F3-F2735A13AF48}" destId="{B7409FAE-E8B0-4193-B835-59CD338C2C2A}" srcOrd="0" destOrd="0" presId="urn:microsoft.com/office/officeart/2005/8/layout/list1"/>
    <dgm:cxn modelId="{3122BFF8-1E52-4201-A2F8-5C0EF7CDA5FB}" srcId="{6D10C1EA-C9E0-4EAA-B3BA-4C5F705334A0}" destId="{4CFF5968-D672-4CFB-8B5B-16115E35900A}" srcOrd="0" destOrd="0" parTransId="{D753C57A-7A96-42FE-B90B-81FDFF60C8EA}" sibTransId="{53BECC06-A2D5-4494-B640-45EF8175C493}"/>
    <dgm:cxn modelId="{91D781FB-5A8E-4804-A1CE-EC8119A102A2}" type="presOf" srcId="{6D10C1EA-C9E0-4EAA-B3BA-4C5F705334A0}" destId="{7F3ED726-CE03-4355-B187-FB7AE08771B9}" srcOrd="0" destOrd="0" presId="urn:microsoft.com/office/officeart/2005/8/layout/list1"/>
    <dgm:cxn modelId="{30A9AB02-1272-48A4-8EFD-14ED6D509446}" type="presParOf" srcId="{B7409FAE-E8B0-4193-B835-59CD338C2C2A}" destId="{E8045CE4-648C-4113-B6D7-EB4C7F441A3C}" srcOrd="0" destOrd="0" presId="urn:microsoft.com/office/officeart/2005/8/layout/list1"/>
    <dgm:cxn modelId="{F48856AB-D796-4044-BD5A-294ADBF0AC51}" type="presParOf" srcId="{E8045CE4-648C-4113-B6D7-EB4C7F441A3C}" destId="{00D89FE1-B773-435B-8FD1-E28BE6CCA5A8}" srcOrd="0" destOrd="0" presId="urn:microsoft.com/office/officeart/2005/8/layout/list1"/>
    <dgm:cxn modelId="{F3C2BE52-E13C-438B-A93A-871A9997D663}" type="presParOf" srcId="{E8045CE4-648C-4113-B6D7-EB4C7F441A3C}" destId="{B16396C4-BCD4-4851-ADE4-4D68B1C15FC6}" srcOrd="1" destOrd="0" presId="urn:microsoft.com/office/officeart/2005/8/layout/list1"/>
    <dgm:cxn modelId="{9A0F6DF0-FE46-4E0E-BA06-81CB553DFAFB}" type="presParOf" srcId="{B7409FAE-E8B0-4193-B835-59CD338C2C2A}" destId="{A24D9ACC-4B85-406E-9AA6-634BD6FF3663}" srcOrd="1" destOrd="0" presId="urn:microsoft.com/office/officeart/2005/8/layout/list1"/>
    <dgm:cxn modelId="{39C89317-0BA3-4BA7-9B60-17316AEB6759}" type="presParOf" srcId="{B7409FAE-E8B0-4193-B835-59CD338C2C2A}" destId="{3B6A8006-CB66-4783-9B3F-9E8899445F57}" srcOrd="2" destOrd="0" presId="urn:microsoft.com/office/officeart/2005/8/layout/list1"/>
    <dgm:cxn modelId="{4ADC5C3E-7B1D-4A89-AD28-354E85BC3182}" type="presParOf" srcId="{B7409FAE-E8B0-4193-B835-59CD338C2C2A}" destId="{C77028A7-E0D1-4CBA-9B99-339349B20AA9}" srcOrd="3" destOrd="0" presId="urn:microsoft.com/office/officeart/2005/8/layout/list1"/>
    <dgm:cxn modelId="{112067C8-C255-42F1-8AF4-58150C85E964}" type="presParOf" srcId="{B7409FAE-E8B0-4193-B835-59CD338C2C2A}" destId="{B6D2CF59-8E3B-4AF1-8D19-0DC0774439CE}" srcOrd="4" destOrd="0" presId="urn:microsoft.com/office/officeart/2005/8/layout/list1"/>
    <dgm:cxn modelId="{01BB20C7-5300-4F09-A8E9-A2523E2830BD}" type="presParOf" srcId="{B6D2CF59-8E3B-4AF1-8D19-0DC0774439CE}" destId="{7F3ED726-CE03-4355-B187-FB7AE08771B9}" srcOrd="0" destOrd="0" presId="urn:microsoft.com/office/officeart/2005/8/layout/list1"/>
    <dgm:cxn modelId="{040B43D8-AF8E-4949-B422-DA2C57F4F906}" type="presParOf" srcId="{B6D2CF59-8E3B-4AF1-8D19-0DC0774439CE}" destId="{D90DCB57-785A-4F99-A15F-D1FBE5B28C81}" srcOrd="1" destOrd="0" presId="urn:microsoft.com/office/officeart/2005/8/layout/list1"/>
    <dgm:cxn modelId="{C31AE024-6082-47AD-9694-4A706BB92A4E}" type="presParOf" srcId="{B7409FAE-E8B0-4193-B835-59CD338C2C2A}" destId="{7A816DE8-D841-49A3-80A7-06EF64C5F551}" srcOrd="5" destOrd="0" presId="urn:microsoft.com/office/officeart/2005/8/layout/list1"/>
    <dgm:cxn modelId="{2D4A4C3E-BF1C-4C73-822B-F361EFA3F156}" type="presParOf" srcId="{B7409FAE-E8B0-4193-B835-59CD338C2C2A}" destId="{51FD0D06-4135-40E9-A998-A732AD4553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362B8-1A2F-46DB-8B2D-9314682B4F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A0FC7A-42DD-4D46-9989-046FAA5752AD}">
      <dgm:prSet/>
      <dgm:spPr/>
      <dgm:t>
        <a:bodyPr/>
        <a:lstStyle/>
        <a:p>
          <a:r>
            <a:rPr lang="en-US"/>
            <a:t>Lemmatizing the words in sentiment keywords and FOT/OOT</a:t>
          </a:r>
        </a:p>
      </dgm:t>
    </dgm:pt>
    <dgm:pt modelId="{4C5DFD85-7A95-4686-9AB8-1839886728B3}" type="parTrans" cxnId="{E892F4DA-1B0B-4B5A-AC90-FCC4F1C06391}">
      <dgm:prSet/>
      <dgm:spPr/>
      <dgm:t>
        <a:bodyPr/>
        <a:lstStyle/>
        <a:p>
          <a:endParaRPr lang="en-US"/>
        </a:p>
      </dgm:t>
    </dgm:pt>
    <dgm:pt modelId="{3A6303FB-B8DA-4EF1-BAB8-37E28489FFCE}" type="sibTrans" cxnId="{E892F4DA-1B0B-4B5A-AC90-FCC4F1C06391}">
      <dgm:prSet/>
      <dgm:spPr/>
      <dgm:t>
        <a:bodyPr/>
        <a:lstStyle/>
        <a:p>
          <a:endParaRPr lang="en-US"/>
        </a:p>
      </dgm:t>
    </dgm:pt>
    <dgm:pt modelId="{3751D39C-F033-447E-A367-3B8E780CB410}">
      <dgm:prSet/>
      <dgm:spPr/>
      <dgm:t>
        <a:bodyPr/>
        <a:lstStyle/>
        <a:p>
          <a:r>
            <a:rPr lang="en-US"/>
            <a:t>Using a larger dataset</a:t>
          </a:r>
        </a:p>
      </dgm:t>
    </dgm:pt>
    <dgm:pt modelId="{1E891FCD-B7B8-4868-9D60-0F12C2600420}" type="parTrans" cxnId="{9D91523D-7203-4951-AAF8-F1089FD9EF5A}">
      <dgm:prSet/>
      <dgm:spPr/>
      <dgm:t>
        <a:bodyPr/>
        <a:lstStyle/>
        <a:p>
          <a:endParaRPr lang="en-US"/>
        </a:p>
      </dgm:t>
    </dgm:pt>
    <dgm:pt modelId="{7FCD8F11-C401-41ED-B978-2418FE0DBA94}" type="sibTrans" cxnId="{9D91523D-7203-4951-AAF8-F1089FD9EF5A}">
      <dgm:prSet/>
      <dgm:spPr/>
      <dgm:t>
        <a:bodyPr/>
        <a:lstStyle/>
        <a:p>
          <a:endParaRPr lang="en-US"/>
        </a:p>
      </dgm:t>
    </dgm:pt>
    <dgm:pt modelId="{A0F31E78-C331-4D09-A7C8-D03AA2B97036}">
      <dgm:prSet/>
      <dgm:spPr/>
      <dgm:t>
        <a:bodyPr/>
        <a:lstStyle/>
        <a:p>
          <a:r>
            <a:rPr lang="en-US"/>
            <a:t>Using Dependency Parsing to group words together</a:t>
          </a:r>
        </a:p>
      </dgm:t>
    </dgm:pt>
    <dgm:pt modelId="{3E088BAA-550F-464A-B907-0A8FB0EA7E81}" type="parTrans" cxnId="{848F91CB-A863-424C-9DF1-1D9FA40A179B}">
      <dgm:prSet/>
      <dgm:spPr/>
      <dgm:t>
        <a:bodyPr/>
        <a:lstStyle/>
        <a:p>
          <a:endParaRPr lang="en-US"/>
        </a:p>
      </dgm:t>
    </dgm:pt>
    <dgm:pt modelId="{656CA029-A44E-4E19-8F3F-24357547E141}" type="sibTrans" cxnId="{848F91CB-A863-424C-9DF1-1D9FA40A179B}">
      <dgm:prSet/>
      <dgm:spPr/>
      <dgm:t>
        <a:bodyPr/>
        <a:lstStyle/>
        <a:p>
          <a:endParaRPr lang="en-US"/>
        </a:p>
      </dgm:t>
    </dgm:pt>
    <dgm:pt modelId="{FB099DA8-CD2A-4162-A2DC-51C105B67814}" type="pres">
      <dgm:prSet presAssocID="{765362B8-1A2F-46DB-8B2D-9314682B4F36}" presName="root" presStyleCnt="0">
        <dgm:presLayoutVars>
          <dgm:dir/>
          <dgm:resizeHandles val="exact"/>
        </dgm:presLayoutVars>
      </dgm:prSet>
      <dgm:spPr/>
    </dgm:pt>
    <dgm:pt modelId="{0B0C9626-021A-4592-80B0-0E29A62BFD0A}" type="pres">
      <dgm:prSet presAssocID="{E9A0FC7A-42DD-4D46-9989-046FAA5752AD}" presName="compNode" presStyleCnt="0"/>
      <dgm:spPr/>
    </dgm:pt>
    <dgm:pt modelId="{EAC58068-61D1-49D7-BE9E-D3F221803FC4}" type="pres">
      <dgm:prSet presAssocID="{E9A0FC7A-42DD-4D46-9989-046FAA5752AD}" presName="bgRect" presStyleLbl="bgShp" presStyleIdx="0" presStyleCnt="3"/>
      <dgm:spPr/>
    </dgm:pt>
    <dgm:pt modelId="{4ED10FE6-4972-4C55-A176-888DA496D7C1}" type="pres">
      <dgm:prSet presAssocID="{E9A0FC7A-42DD-4D46-9989-046FAA575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2578C08F-0D2F-4DA7-892D-A29E555A6176}" type="pres">
      <dgm:prSet presAssocID="{E9A0FC7A-42DD-4D46-9989-046FAA5752AD}" presName="spaceRect" presStyleCnt="0"/>
      <dgm:spPr/>
    </dgm:pt>
    <dgm:pt modelId="{09EACDCB-0FBD-4EAC-A682-3A008ADA993D}" type="pres">
      <dgm:prSet presAssocID="{E9A0FC7A-42DD-4D46-9989-046FAA5752AD}" presName="parTx" presStyleLbl="revTx" presStyleIdx="0" presStyleCnt="3">
        <dgm:presLayoutVars>
          <dgm:chMax val="0"/>
          <dgm:chPref val="0"/>
        </dgm:presLayoutVars>
      </dgm:prSet>
      <dgm:spPr/>
    </dgm:pt>
    <dgm:pt modelId="{9096EE5F-B939-49E2-B2DE-55BF68C96AD1}" type="pres">
      <dgm:prSet presAssocID="{3A6303FB-B8DA-4EF1-BAB8-37E28489FFCE}" presName="sibTrans" presStyleCnt="0"/>
      <dgm:spPr/>
    </dgm:pt>
    <dgm:pt modelId="{D7266C64-47CB-4174-A1AA-C83890E6A939}" type="pres">
      <dgm:prSet presAssocID="{3751D39C-F033-447E-A367-3B8E780CB410}" presName="compNode" presStyleCnt="0"/>
      <dgm:spPr/>
    </dgm:pt>
    <dgm:pt modelId="{BC7FCC9F-01E8-472A-9F15-3932F1305A9E}" type="pres">
      <dgm:prSet presAssocID="{3751D39C-F033-447E-A367-3B8E780CB410}" presName="bgRect" presStyleLbl="bgShp" presStyleIdx="1" presStyleCnt="3"/>
      <dgm:spPr/>
    </dgm:pt>
    <dgm:pt modelId="{45B50650-55AE-4FA6-B557-75F2AC21D1C9}" type="pres">
      <dgm:prSet presAssocID="{3751D39C-F033-447E-A367-3B8E780CB4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BB9E30-52E7-4AE5-9A14-EEF406626D1C}" type="pres">
      <dgm:prSet presAssocID="{3751D39C-F033-447E-A367-3B8E780CB410}" presName="spaceRect" presStyleCnt="0"/>
      <dgm:spPr/>
    </dgm:pt>
    <dgm:pt modelId="{17C363D6-E717-4CD0-A0C0-A4785EB20733}" type="pres">
      <dgm:prSet presAssocID="{3751D39C-F033-447E-A367-3B8E780CB410}" presName="parTx" presStyleLbl="revTx" presStyleIdx="1" presStyleCnt="3">
        <dgm:presLayoutVars>
          <dgm:chMax val="0"/>
          <dgm:chPref val="0"/>
        </dgm:presLayoutVars>
      </dgm:prSet>
      <dgm:spPr/>
    </dgm:pt>
    <dgm:pt modelId="{7E79C1E8-E4EE-4210-AB22-D627DFE40050}" type="pres">
      <dgm:prSet presAssocID="{7FCD8F11-C401-41ED-B978-2418FE0DBA94}" presName="sibTrans" presStyleCnt="0"/>
      <dgm:spPr/>
    </dgm:pt>
    <dgm:pt modelId="{4396357A-51A6-4FFB-B5F0-25C98534017C}" type="pres">
      <dgm:prSet presAssocID="{A0F31E78-C331-4D09-A7C8-D03AA2B97036}" presName="compNode" presStyleCnt="0"/>
      <dgm:spPr/>
    </dgm:pt>
    <dgm:pt modelId="{0CD51403-BAEC-4156-A43F-C0BC4A585525}" type="pres">
      <dgm:prSet presAssocID="{A0F31E78-C331-4D09-A7C8-D03AA2B97036}" presName="bgRect" presStyleLbl="bgShp" presStyleIdx="2" presStyleCnt="3"/>
      <dgm:spPr/>
    </dgm:pt>
    <dgm:pt modelId="{31797EF3-69AE-4E9E-9569-9A43FD4F4427}" type="pres">
      <dgm:prSet presAssocID="{A0F31E78-C331-4D09-A7C8-D03AA2B970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898795-0B81-4869-9326-D2B5E4B95F63}" type="pres">
      <dgm:prSet presAssocID="{A0F31E78-C331-4D09-A7C8-D03AA2B97036}" presName="spaceRect" presStyleCnt="0"/>
      <dgm:spPr/>
    </dgm:pt>
    <dgm:pt modelId="{C3019DAB-8D16-4A59-AAEF-7FBFE3A1D104}" type="pres">
      <dgm:prSet presAssocID="{A0F31E78-C331-4D09-A7C8-D03AA2B970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1523D-7203-4951-AAF8-F1089FD9EF5A}" srcId="{765362B8-1A2F-46DB-8B2D-9314682B4F36}" destId="{3751D39C-F033-447E-A367-3B8E780CB410}" srcOrd="1" destOrd="0" parTransId="{1E891FCD-B7B8-4868-9D60-0F12C2600420}" sibTransId="{7FCD8F11-C401-41ED-B978-2418FE0DBA94}"/>
    <dgm:cxn modelId="{D8B0076F-6640-41F4-97D4-28C3A51CFE5C}" type="presOf" srcId="{E9A0FC7A-42DD-4D46-9989-046FAA5752AD}" destId="{09EACDCB-0FBD-4EAC-A682-3A008ADA993D}" srcOrd="0" destOrd="0" presId="urn:microsoft.com/office/officeart/2018/2/layout/IconVerticalSolidList"/>
    <dgm:cxn modelId="{4AC8D174-3FAA-4FF1-8CD1-1BEEC1DA4DF7}" type="presOf" srcId="{3751D39C-F033-447E-A367-3B8E780CB410}" destId="{17C363D6-E717-4CD0-A0C0-A4785EB20733}" srcOrd="0" destOrd="0" presId="urn:microsoft.com/office/officeart/2018/2/layout/IconVerticalSolidList"/>
    <dgm:cxn modelId="{BEB69C93-A57D-4AD0-B3AF-AC51FCE237B2}" type="presOf" srcId="{A0F31E78-C331-4D09-A7C8-D03AA2B97036}" destId="{C3019DAB-8D16-4A59-AAEF-7FBFE3A1D104}" srcOrd="0" destOrd="0" presId="urn:microsoft.com/office/officeart/2018/2/layout/IconVerticalSolidList"/>
    <dgm:cxn modelId="{848F91CB-A863-424C-9DF1-1D9FA40A179B}" srcId="{765362B8-1A2F-46DB-8B2D-9314682B4F36}" destId="{A0F31E78-C331-4D09-A7C8-D03AA2B97036}" srcOrd="2" destOrd="0" parTransId="{3E088BAA-550F-464A-B907-0A8FB0EA7E81}" sibTransId="{656CA029-A44E-4E19-8F3F-24357547E141}"/>
    <dgm:cxn modelId="{E892F4DA-1B0B-4B5A-AC90-FCC4F1C06391}" srcId="{765362B8-1A2F-46DB-8B2D-9314682B4F36}" destId="{E9A0FC7A-42DD-4D46-9989-046FAA5752AD}" srcOrd="0" destOrd="0" parTransId="{4C5DFD85-7A95-4686-9AB8-1839886728B3}" sibTransId="{3A6303FB-B8DA-4EF1-BAB8-37E28489FFCE}"/>
    <dgm:cxn modelId="{AF97E3E4-9F67-4973-A9B9-5251CECA45DD}" type="presOf" srcId="{765362B8-1A2F-46DB-8B2D-9314682B4F36}" destId="{FB099DA8-CD2A-4162-A2DC-51C105B67814}" srcOrd="0" destOrd="0" presId="urn:microsoft.com/office/officeart/2018/2/layout/IconVerticalSolidList"/>
    <dgm:cxn modelId="{A834FC30-3D22-4B64-AAD5-BED454E54302}" type="presParOf" srcId="{FB099DA8-CD2A-4162-A2DC-51C105B67814}" destId="{0B0C9626-021A-4592-80B0-0E29A62BFD0A}" srcOrd="0" destOrd="0" presId="urn:microsoft.com/office/officeart/2018/2/layout/IconVerticalSolidList"/>
    <dgm:cxn modelId="{012E1829-E620-4CDC-BCE3-BB8F28727DEA}" type="presParOf" srcId="{0B0C9626-021A-4592-80B0-0E29A62BFD0A}" destId="{EAC58068-61D1-49D7-BE9E-D3F221803FC4}" srcOrd="0" destOrd="0" presId="urn:microsoft.com/office/officeart/2018/2/layout/IconVerticalSolidList"/>
    <dgm:cxn modelId="{A2AD20B4-7294-4EFA-A333-3706F1F7F2D4}" type="presParOf" srcId="{0B0C9626-021A-4592-80B0-0E29A62BFD0A}" destId="{4ED10FE6-4972-4C55-A176-888DA496D7C1}" srcOrd="1" destOrd="0" presId="urn:microsoft.com/office/officeart/2018/2/layout/IconVerticalSolidList"/>
    <dgm:cxn modelId="{7AFAD8BC-4A1D-4898-B273-035B92890A9C}" type="presParOf" srcId="{0B0C9626-021A-4592-80B0-0E29A62BFD0A}" destId="{2578C08F-0D2F-4DA7-892D-A29E555A6176}" srcOrd="2" destOrd="0" presId="urn:microsoft.com/office/officeart/2018/2/layout/IconVerticalSolidList"/>
    <dgm:cxn modelId="{EC628BCD-9A83-4B01-A481-81F3A07F1F03}" type="presParOf" srcId="{0B0C9626-021A-4592-80B0-0E29A62BFD0A}" destId="{09EACDCB-0FBD-4EAC-A682-3A008ADA993D}" srcOrd="3" destOrd="0" presId="urn:microsoft.com/office/officeart/2018/2/layout/IconVerticalSolidList"/>
    <dgm:cxn modelId="{F891321A-55A1-44AD-958E-E8618E766ABD}" type="presParOf" srcId="{FB099DA8-CD2A-4162-A2DC-51C105B67814}" destId="{9096EE5F-B939-49E2-B2DE-55BF68C96AD1}" srcOrd="1" destOrd="0" presId="urn:microsoft.com/office/officeart/2018/2/layout/IconVerticalSolidList"/>
    <dgm:cxn modelId="{BC799F6F-E527-44E3-A796-3D80491CA77E}" type="presParOf" srcId="{FB099DA8-CD2A-4162-A2DC-51C105B67814}" destId="{D7266C64-47CB-4174-A1AA-C83890E6A939}" srcOrd="2" destOrd="0" presId="urn:microsoft.com/office/officeart/2018/2/layout/IconVerticalSolidList"/>
    <dgm:cxn modelId="{10E10586-4849-4562-97BB-167EDEAF319B}" type="presParOf" srcId="{D7266C64-47CB-4174-A1AA-C83890E6A939}" destId="{BC7FCC9F-01E8-472A-9F15-3932F1305A9E}" srcOrd="0" destOrd="0" presId="urn:microsoft.com/office/officeart/2018/2/layout/IconVerticalSolidList"/>
    <dgm:cxn modelId="{987ECA64-CE96-45A7-A3B7-16AE5E869692}" type="presParOf" srcId="{D7266C64-47CB-4174-A1AA-C83890E6A939}" destId="{45B50650-55AE-4FA6-B557-75F2AC21D1C9}" srcOrd="1" destOrd="0" presId="urn:microsoft.com/office/officeart/2018/2/layout/IconVerticalSolidList"/>
    <dgm:cxn modelId="{429689E6-8CE7-412F-BDCE-6D6E38B07E73}" type="presParOf" srcId="{D7266C64-47CB-4174-A1AA-C83890E6A939}" destId="{64BB9E30-52E7-4AE5-9A14-EEF406626D1C}" srcOrd="2" destOrd="0" presId="urn:microsoft.com/office/officeart/2018/2/layout/IconVerticalSolidList"/>
    <dgm:cxn modelId="{1F0F690F-B421-4F11-84D9-B7AAA55DF0DC}" type="presParOf" srcId="{D7266C64-47CB-4174-A1AA-C83890E6A939}" destId="{17C363D6-E717-4CD0-A0C0-A4785EB20733}" srcOrd="3" destOrd="0" presId="urn:microsoft.com/office/officeart/2018/2/layout/IconVerticalSolidList"/>
    <dgm:cxn modelId="{CBB2FDBB-6A99-4F34-81F0-3BA47BF1E8D8}" type="presParOf" srcId="{FB099DA8-CD2A-4162-A2DC-51C105B67814}" destId="{7E79C1E8-E4EE-4210-AB22-D627DFE40050}" srcOrd="3" destOrd="0" presId="urn:microsoft.com/office/officeart/2018/2/layout/IconVerticalSolidList"/>
    <dgm:cxn modelId="{2761FE20-73DD-4E15-B8AC-07B6A170490B}" type="presParOf" srcId="{FB099DA8-CD2A-4162-A2DC-51C105B67814}" destId="{4396357A-51A6-4FFB-B5F0-25C98534017C}" srcOrd="4" destOrd="0" presId="urn:microsoft.com/office/officeart/2018/2/layout/IconVerticalSolidList"/>
    <dgm:cxn modelId="{65B3B29C-AC19-4858-A3A6-A2B7CD414CE2}" type="presParOf" srcId="{4396357A-51A6-4FFB-B5F0-25C98534017C}" destId="{0CD51403-BAEC-4156-A43F-C0BC4A585525}" srcOrd="0" destOrd="0" presId="urn:microsoft.com/office/officeart/2018/2/layout/IconVerticalSolidList"/>
    <dgm:cxn modelId="{B7BCDFD2-DD36-4D82-A77F-AA6C8FB4E1A9}" type="presParOf" srcId="{4396357A-51A6-4FFB-B5F0-25C98534017C}" destId="{31797EF3-69AE-4E9E-9569-9A43FD4F4427}" srcOrd="1" destOrd="0" presId="urn:microsoft.com/office/officeart/2018/2/layout/IconVerticalSolidList"/>
    <dgm:cxn modelId="{B71F84F0-B014-4A5D-82E7-70888B2D4660}" type="presParOf" srcId="{4396357A-51A6-4FFB-B5F0-25C98534017C}" destId="{F8898795-0B81-4869-9326-D2B5E4B95F63}" srcOrd="2" destOrd="0" presId="urn:microsoft.com/office/officeart/2018/2/layout/IconVerticalSolidList"/>
    <dgm:cxn modelId="{71B37ADA-DBEF-4A94-B07D-2DF59866391E}" type="presParOf" srcId="{4396357A-51A6-4FFB-B5F0-25C98534017C}" destId="{C3019DAB-8D16-4A59-AAEF-7FBFE3A1D1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018D3-6D71-4183-B93D-AF137B187C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81D7F5-BCAC-468A-9D3A-DF08E42AB0BA}">
      <dgm:prSet/>
      <dgm:spPr/>
      <dgm:t>
        <a:bodyPr/>
        <a:lstStyle/>
        <a:p>
          <a:r>
            <a:rPr lang="en-US"/>
            <a:t>Importance of clean data</a:t>
          </a:r>
        </a:p>
      </dgm:t>
    </dgm:pt>
    <dgm:pt modelId="{AA59BBD2-BA41-47D8-8943-6243054C9E04}" type="parTrans" cxnId="{30D4DAC0-6153-464D-8567-020CA167EC08}">
      <dgm:prSet/>
      <dgm:spPr/>
      <dgm:t>
        <a:bodyPr/>
        <a:lstStyle/>
        <a:p>
          <a:endParaRPr lang="en-US"/>
        </a:p>
      </dgm:t>
    </dgm:pt>
    <dgm:pt modelId="{8242A963-442D-4A97-B568-DB0913E1735A}" type="sibTrans" cxnId="{30D4DAC0-6153-464D-8567-020CA167EC08}">
      <dgm:prSet/>
      <dgm:spPr/>
      <dgm:t>
        <a:bodyPr/>
        <a:lstStyle/>
        <a:p>
          <a:endParaRPr lang="en-US"/>
        </a:p>
      </dgm:t>
    </dgm:pt>
    <dgm:pt modelId="{7E2A1603-A200-43DD-866B-7638822108D8}">
      <dgm:prSet/>
      <dgm:spPr/>
      <dgm:t>
        <a:bodyPr/>
        <a:lstStyle/>
        <a:p>
          <a:r>
            <a:rPr lang="en-US"/>
            <a:t>Accuracy of models is critical</a:t>
          </a:r>
        </a:p>
      </dgm:t>
    </dgm:pt>
    <dgm:pt modelId="{93692375-65E7-43A9-945C-BB3FE15D8892}" type="parTrans" cxnId="{65887576-FE3D-4496-922B-D9AF066C76EF}">
      <dgm:prSet/>
      <dgm:spPr/>
      <dgm:t>
        <a:bodyPr/>
        <a:lstStyle/>
        <a:p>
          <a:endParaRPr lang="en-US"/>
        </a:p>
      </dgm:t>
    </dgm:pt>
    <dgm:pt modelId="{314D8418-59ED-4A77-A712-C713A9707950}" type="sibTrans" cxnId="{65887576-FE3D-4496-922B-D9AF066C76EF}">
      <dgm:prSet/>
      <dgm:spPr/>
      <dgm:t>
        <a:bodyPr/>
        <a:lstStyle/>
        <a:p>
          <a:endParaRPr lang="en-US"/>
        </a:p>
      </dgm:t>
    </dgm:pt>
    <dgm:pt modelId="{F9D6E80C-4C01-4178-95D3-3B9A8418B626}">
      <dgm:prSet/>
      <dgm:spPr/>
      <dgm:t>
        <a:bodyPr/>
        <a:lstStyle/>
        <a:p>
          <a:r>
            <a:rPr lang="en-US"/>
            <a:t>Several readily available frameworks</a:t>
          </a:r>
        </a:p>
      </dgm:t>
    </dgm:pt>
    <dgm:pt modelId="{CF86B97A-1964-44C0-BEAB-8845F728F9EA}" type="parTrans" cxnId="{AF595D44-EC40-4F60-97D9-5957EC2105E3}">
      <dgm:prSet/>
      <dgm:spPr/>
      <dgm:t>
        <a:bodyPr/>
        <a:lstStyle/>
        <a:p>
          <a:endParaRPr lang="en-US"/>
        </a:p>
      </dgm:t>
    </dgm:pt>
    <dgm:pt modelId="{A702F420-889E-4F0F-B899-76FCECB2D29C}" type="sibTrans" cxnId="{AF595D44-EC40-4F60-97D9-5957EC2105E3}">
      <dgm:prSet/>
      <dgm:spPr/>
      <dgm:t>
        <a:bodyPr/>
        <a:lstStyle/>
        <a:p>
          <a:endParaRPr lang="en-US"/>
        </a:p>
      </dgm:t>
    </dgm:pt>
    <dgm:pt modelId="{B15CFAD9-9535-481A-8BE4-0EDAB641DED3}">
      <dgm:prSet/>
      <dgm:spPr/>
      <dgm:t>
        <a:bodyPr/>
        <a:lstStyle/>
        <a:p>
          <a:r>
            <a:rPr lang="en-US"/>
            <a:t>Importance of visualization</a:t>
          </a:r>
        </a:p>
      </dgm:t>
    </dgm:pt>
    <dgm:pt modelId="{1DC83436-CB62-4233-B500-EE8C7FA9C16A}" type="parTrans" cxnId="{0AE9BC5C-C429-4033-B926-BB5ECFFA9EC8}">
      <dgm:prSet/>
      <dgm:spPr/>
      <dgm:t>
        <a:bodyPr/>
        <a:lstStyle/>
        <a:p>
          <a:endParaRPr lang="en-US"/>
        </a:p>
      </dgm:t>
    </dgm:pt>
    <dgm:pt modelId="{1D006827-9D1D-4589-8D37-74847205D0A6}" type="sibTrans" cxnId="{0AE9BC5C-C429-4033-B926-BB5ECFFA9EC8}">
      <dgm:prSet/>
      <dgm:spPr/>
      <dgm:t>
        <a:bodyPr/>
        <a:lstStyle/>
        <a:p>
          <a:endParaRPr lang="en-US"/>
        </a:p>
      </dgm:t>
    </dgm:pt>
    <dgm:pt modelId="{2CCB953C-A5CE-4DB1-96BF-A516343F2508}" type="pres">
      <dgm:prSet presAssocID="{8F3018D3-6D71-4183-B93D-AF137B187C61}" presName="root" presStyleCnt="0">
        <dgm:presLayoutVars>
          <dgm:dir/>
          <dgm:resizeHandles val="exact"/>
        </dgm:presLayoutVars>
      </dgm:prSet>
      <dgm:spPr/>
    </dgm:pt>
    <dgm:pt modelId="{18F9B2AC-A538-489E-B891-B0823EB67D90}" type="pres">
      <dgm:prSet presAssocID="{2B81D7F5-BCAC-468A-9D3A-DF08E42AB0BA}" presName="compNode" presStyleCnt="0"/>
      <dgm:spPr/>
    </dgm:pt>
    <dgm:pt modelId="{C720404C-5A02-4439-A83F-BB408ED5D8FA}" type="pres">
      <dgm:prSet presAssocID="{2B81D7F5-BCAC-468A-9D3A-DF08E42AB0BA}" presName="bgRect" presStyleLbl="bgShp" presStyleIdx="0" presStyleCnt="4"/>
      <dgm:spPr/>
    </dgm:pt>
    <dgm:pt modelId="{81993B1A-0D8C-4307-99AF-60BD36B75F1E}" type="pres">
      <dgm:prSet presAssocID="{2B81D7F5-BCAC-468A-9D3A-DF08E42AB0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EF9BA46-EAA8-4E9E-89B7-FA807CFE6415}" type="pres">
      <dgm:prSet presAssocID="{2B81D7F5-BCAC-468A-9D3A-DF08E42AB0BA}" presName="spaceRect" presStyleCnt="0"/>
      <dgm:spPr/>
    </dgm:pt>
    <dgm:pt modelId="{B713DCA0-E203-48E1-8D8E-C7E964705814}" type="pres">
      <dgm:prSet presAssocID="{2B81D7F5-BCAC-468A-9D3A-DF08E42AB0BA}" presName="parTx" presStyleLbl="revTx" presStyleIdx="0" presStyleCnt="4">
        <dgm:presLayoutVars>
          <dgm:chMax val="0"/>
          <dgm:chPref val="0"/>
        </dgm:presLayoutVars>
      </dgm:prSet>
      <dgm:spPr/>
    </dgm:pt>
    <dgm:pt modelId="{5F2274EF-1F2B-4B61-A5E1-EA3C58750ABB}" type="pres">
      <dgm:prSet presAssocID="{8242A963-442D-4A97-B568-DB0913E1735A}" presName="sibTrans" presStyleCnt="0"/>
      <dgm:spPr/>
    </dgm:pt>
    <dgm:pt modelId="{68692A16-95B2-4960-8836-800434F7247C}" type="pres">
      <dgm:prSet presAssocID="{7E2A1603-A200-43DD-866B-7638822108D8}" presName="compNode" presStyleCnt="0"/>
      <dgm:spPr/>
    </dgm:pt>
    <dgm:pt modelId="{B719D75E-0E8E-4286-8402-DF2409F74D7A}" type="pres">
      <dgm:prSet presAssocID="{7E2A1603-A200-43DD-866B-7638822108D8}" presName="bgRect" presStyleLbl="bgShp" presStyleIdx="1" presStyleCnt="4"/>
      <dgm:spPr/>
    </dgm:pt>
    <dgm:pt modelId="{CF7F017E-CC38-4D0E-816A-C457E061FA53}" type="pres">
      <dgm:prSet presAssocID="{7E2A1603-A200-43DD-866B-763882210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CFA6B5B-1795-4ACD-BFEA-D237C0766ED8}" type="pres">
      <dgm:prSet presAssocID="{7E2A1603-A200-43DD-866B-7638822108D8}" presName="spaceRect" presStyleCnt="0"/>
      <dgm:spPr/>
    </dgm:pt>
    <dgm:pt modelId="{7B72C254-E6D7-4D87-8026-86289CA01833}" type="pres">
      <dgm:prSet presAssocID="{7E2A1603-A200-43DD-866B-7638822108D8}" presName="parTx" presStyleLbl="revTx" presStyleIdx="1" presStyleCnt="4">
        <dgm:presLayoutVars>
          <dgm:chMax val="0"/>
          <dgm:chPref val="0"/>
        </dgm:presLayoutVars>
      </dgm:prSet>
      <dgm:spPr/>
    </dgm:pt>
    <dgm:pt modelId="{7D4C1D91-8422-4DE2-BEE9-F14F48A7D477}" type="pres">
      <dgm:prSet presAssocID="{314D8418-59ED-4A77-A712-C713A9707950}" presName="sibTrans" presStyleCnt="0"/>
      <dgm:spPr/>
    </dgm:pt>
    <dgm:pt modelId="{4DD084F6-5600-401C-90A7-FD0CF9F9CBF7}" type="pres">
      <dgm:prSet presAssocID="{F9D6E80C-4C01-4178-95D3-3B9A8418B626}" presName="compNode" presStyleCnt="0"/>
      <dgm:spPr/>
    </dgm:pt>
    <dgm:pt modelId="{1C12D6E5-D2AF-4DCC-A097-EE432D00F3F5}" type="pres">
      <dgm:prSet presAssocID="{F9D6E80C-4C01-4178-95D3-3B9A8418B626}" presName="bgRect" presStyleLbl="bgShp" presStyleIdx="2" presStyleCnt="4"/>
      <dgm:spPr/>
    </dgm:pt>
    <dgm:pt modelId="{B74013F9-07B8-4870-8218-BAC17255D6CF}" type="pres">
      <dgm:prSet presAssocID="{F9D6E80C-4C01-4178-95D3-3B9A8418B6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82F8D2-B474-460D-9E19-F9583584257D}" type="pres">
      <dgm:prSet presAssocID="{F9D6E80C-4C01-4178-95D3-3B9A8418B626}" presName="spaceRect" presStyleCnt="0"/>
      <dgm:spPr/>
    </dgm:pt>
    <dgm:pt modelId="{65D40A73-73F6-412E-BFAF-D1C36DB54928}" type="pres">
      <dgm:prSet presAssocID="{F9D6E80C-4C01-4178-95D3-3B9A8418B626}" presName="parTx" presStyleLbl="revTx" presStyleIdx="2" presStyleCnt="4">
        <dgm:presLayoutVars>
          <dgm:chMax val="0"/>
          <dgm:chPref val="0"/>
        </dgm:presLayoutVars>
      </dgm:prSet>
      <dgm:spPr/>
    </dgm:pt>
    <dgm:pt modelId="{46D86D86-2A39-45A3-A4EE-D5EC91B4D97F}" type="pres">
      <dgm:prSet presAssocID="{A702F420-889E-4F0F-B899-76FCECB2D29C}" presName="sibTrans" presStyleCnt="0"/>
      <dgm:spPr/>
    </dgm:pt>
    <dgm:pt modelId="{E76B9193-2B82-4334-8C48-D1D996154C2A}" type="pres">
      <dgm:prSet presAssocID="{B15CFAD9-9535-481A-8BE4-0EDAB641DED3}" presName="compNode" presStyleCnt="0"/>
      <dgm:spPr/>
    </dgm:pt>
    <dgm:pt modelId="{F37D907C-C77F-4C4F-BDB0-B381208DD20F}" type="pres">
      <dgm:prSet presAssocID="{B15CFAD9-9535-481A-8BE4-0EDAB641DED3}" presName="bgRect" presStyleLbl="bgShp" presStyleIdx="3" presStyleCnt="4"/>
      <dgm:spPr/>
    </dgm:pt>
    <dgm:pt modelId="{8DC62584-7F8F-4D01-AE01-66C17EA4F0CE}" type="pres">
      <dgm:prSet presAssocID="{B15CFAD9-9535-481A-8BE4-0EDAB641DE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D3E716E-933C-4014-8F3F-C559C9DE8369}" type="pres">
      <dgm:prSet presAssocID="{B15CFAD9-9535-481A-8BE4-0EDAB641DED3}" presName="spaceRect" presStyleCnt="0"/>
      <dgm:spPr/>
    </dgm:pt>
    <dgm:pt modelId="{2E2D685D-D04C-4EC3-BC07-5BC13245D55C}" type="pres">
      <dgm:prSet presAssocID="{B15CFAD9-9535-481A-8BE4-0EDAB641DE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15B407-A82D-4E60-87FA-CAD3B545C617}" type="presOf" srcId="{8F3018D3-6D71-4183-B93D-AF137B187C61}" destId="{2CCB953C-A5CE-4DB1-96BF-A516343F2508}" srcOrd="0" destOrd="0" presId="urn:microsoft.com/office/officeart/2018/2/layout/IconVerticalSolidList"/>
    <dgm:cxn modelId="{0EB44836-A8E6-49CF-B626-12DE53B6DBCE}" type="presOf" srcId="{F9D6E80C-4C01-4178-95D3-3B9A8418B626}" destId="{65D40A73-73F6-412E-BFAF-D1C36DB54928}" srcOrd="0" destOrd="0" presId="urn:microsoft.com/office/officeart/2018/2/layout/IconVerticalSolidList"/>
    <dgm:cxn modelId="{0AE9BC5C-C429-4033-B926-BB5ECFFA9EC8}" srcId="{8F3018D3-6D71-4183-B93D-AF137B187C61}" destId="{B15CFAD9-9535-481A-8BE4-0EDAB641DED3}" srcOrd="3" destOrd="0" parTransId="{1DC83436-CB62-4233-B500-EE8C7FA9C16A}" sibTransId="{1D006827-9D1D-4589-8D37-74847205D0A6}"/>
    <dgm:cxn modelId="{AF595D44-EC40-4F60-97D9-5957EC2105E3}" srcId="{8F3018D3-6D71-4183-B93D-AF137B187C61}" destId="{F9D6E80C-4C01-4178-95D3-3B9A8418B626}" srcOrd="2" destOrd="0" parTransId="{CF86B97A-1964-44C0-BEAB-8845F728F9EA}" sibTransId="{A702F420-889E-4F0F-B899-76FCECB2D29C}"/>
    <dgm:cxn modelId="{92345C6B-6194-4759-A8D4-8B30BCED6D33}" type="presOf" srcId="{7E2A1603-A200-43DD-866B-7638822108D8}" destId="{7B72C254-E6D7-4D87-8026-86289CA01833}" srcOrd="0" destOrd="0" presId="urn:microsoft.com/office/officeart/2018/2/layout/IconVerticalSolidList"/>
    <dgm:cxn modelId="{65887576-FE3D-4496-922B-D9AF066C76EF}" srcId="{8F3018D3-6D71-4183-B93D-AF137B187C61}" destId="{7E2A1603-A200-43DD-866B-7638822108D8}" srcOrd="1" destOrd="0" parTransId="{93692375-65E7-43A9-945C-BB3FE15D8892}" sibTransId="{314D8418-59ED-4A77-A712-C713A9707950}"/>
    <dgm:cxn modelId="{46CB418F-9523-4E00-A77E-4040939BAFB7}" type="presOf" srcId="{2B81D7F5-BCAC-468A-9D3A-DF08E42AB0BA}" destId="{B713DCA0-E203-48E1-8D8E-C7E964705814}" srcOrd="0" destOrd="0" presId="urn:microsoft.com/office/officeart/2018/2/layout/IconVerticalSolidList"/>
    <dgm:cxn modelId="{30D4DAC0-6153-464D-8567-020CA167EC08}" srcId="{8F3018D3-6D71-4183-B93D-AF137B187C61}" destId="{2B81D7F5-BCAC-468A-9D3A-DF08E42AB0BA}" srcOrd="0" destOrd="0" parTransId="{AA59BBD2-BA41-47D8-8943-6243054C9E04}" sibTransId="{8242A963-442D-4A97-B568-DB0913E1735A}"/>
    <dgm:cxn modelId="{114A11D4-DF89-4410-AC23-419B2BCCED5D}" type="presOf" srcId="{B15CFAD9-9535-481A-8BE4-0EDAB641DED3}" destId="{2E2D685D-D04C-4EC3-BC07-5BC13245D55C}" srcOrd="0" destOrd="0" presId="urn:microsoft.com/office/officeart/2018/2/layout/IconVerticalSolidList"/>
    <dgm:cxn modelId="{6A753CA3-4D56-4241-A810-98B144A6E0A6}" type="presParOf" srcId="{2CCB953C-A5CE-4DB1-96BF-A516343F2508}" destId="{18F9B2AC-A538-489E-B891-B0823EB67D90}" srcOrd="0" destOrd="0" presId="urn:microsoft.com/office/officeart/2018/2/layout/IconVerticalSolidList"/>
    <dgm:cxn modelId="{028CED56-F548-4470-AD8A-DD7B262A3B36}" type="presParOf" srcId="{18F9B2AC-A538-489E-B891-B0823EB67D90}" destId="{C720404C-5A02-4439-A83F-BB408ED5D8FA}" srcOrd="0" destOrd="0" presId="urn:microsoft.com/office/officeart/2018/2/layout/IconVerticalSolidList"/>
    <dgm:cxn modelId="{3C45418B-F9F7-42C6-A6BF-45901F47D9E4}" type="presParOf" srcId="{18F9B2AC-A538-489E-B891-B0823EB67D90}" destId="{81993B1A-0D8C-4307-99AF-60BD36B75F1E}" srcOrd="1" destOrd="0" presId="urn:microsoft.com/office/officeart/2018/2/layout/IconVerticalSolidList"/>
    <dgm:cxn modelId="{A6377A1A-21CD-4310-874F-0801C9E3F0B1}" type="presParOf" srcId="{18F9B2AC-A538-489E-B891-B0823EB67D90}" destId="{9EF9BA46-EAA8-4E9E-89B7-FA807CFE6415}" srcOrd="2" destOrd="0" presId="urn:microsoft.com/office/officeart/2018/2/layout/IconVerticalSolidList"/>
    <dgm:cxn modelId="{BF6DFED5-172C-4AB3-AEC1-EA8C61F01215}" type="presParOf" srcId="{18F9B2AC-A538-489E-B891-B0823EB67D90}" destId="{B713DCA0-E203-48E1-8D8E-C7E964705814}" srcOrd="3" destOrd="0" presId="urn:microsoft.com/office/officeart/2018/2/layout/IconVerticalSolidList"/>
    <dgm:cxn modelId="{C8667B94-722C-4141-B83C-45CA2B0B326F}" type="presParOf" srcId="{2CCB953C-A5CE-4DB1-96BF-A516343F2508}" destId="{5F2274EF-1F2B-4B61-A5E1-EA3C58750ABB}" srcOrd="1" destOrd="0" presId="urn:microsoft.com/office/officeart/2018/2/layout/IconVerticalSolidList"/>
    <dgm:cxn modelId="{1C749F1E-3F7C-433C-BDE7-D6CA0DCFE37F}" type="presParOf" srcId="{2CCB953C-A5CE-4DB1-96BF-A516343F2508}" destId="{68692A16-95B2-4960-8836-800434F7247C}" srcOrd="2" destOrd="0" presId="urn:microsoft.com/office/officeart/2018/2/layout/IconVerticalSolidList"/>
    <dgm:cxn modelId="{5C8A1119-305C-4D16-AEAE-A348C618CDB9}" type="presParOf" srcId="{68692A16-95B2-4960-8836-800434F7247C}" destId="{B719D75E-0E8E-4286-8402-DF2409F74D7A}" srcOrd="0" destOrd="0" presId="urn:microsoft.com/office/officeart/2018/2/layout/IconVerticalSolidList"/>
    <dgm:cxn modelId="{2E165CF2-7ED8-4ADB-8164-27912A1B2F54}" type="presParOf" srcId="{68692A16-95B2-4960-8836-800434F7247C}" destId="{CF7F017E-CC38-4D0E-816A-C457E061FA53}" srcOrd="1" destOrd="0" presId="urn:microsoft.com/office/officeart/2018/2/layout/IconVerticalSolidList"/>
    <dgm:cxn modelId="{9EABFFD7-B76E-43F9-A4DD-B46B2858E2FF}" type="presParOf" srcId="{68692A16-95B2-4960-8836-800434F7247C}" destId="{9CFA6B5B-1795-4ACD-BFEA-D237C0766ED8}" srcOrd="2" destOrd="0" presId="urn:microsoft.com/office/officeart/2018/2/layout/IconVerticalSolidList"/>
    <dgm:cxn modelId="{6F8937D3-FF0E-4E91-A494-366A402B6573}" type="presParOf" srcId="{68692A16-95B2-4960-8836-800434F7247C}" destId="{7B72C254-E6D7-4D87-8026-86289CA01833}" srcOrd="3" destOrd="0" presId="urn:microsoft.com/office/officeart/2018/2/layout/IconVerticalSolidList"/>
    <dgm:cxn modelId="{28C1AF62-ABCB-4844-95BF-0B3762D866D1}" type="presParOf" srcId="{2CCB953C-A5CE-4DB1-96BF-A516343F2508}" destId="{7D4C1D91-8422-4DE2-BEE9-F14F48A7D477}" srcOrd="3" destOrd="0" presId="urn:microsoft.com/office/officeart/2018/2/layout/IconVerticalSolidList"/>
    <dgm:cxn modelId="{CF1B1656-F869-4941-A50C-E5ED138DC9EE}" type="presParOf" srcId="{2CCB953C-A5CE-4DB1-96BF-A516343F2508}" destId="{4DD084F6-5600-401C-90A7-FD0CF9F9CBF7}" srcOrd="4" destOrd="0" presId="urn:microsoft.com/office/officeart/2018/2/layout/IconVerticalSolidList"/>
    <dgm:cxn modelId="{9F728F36-C983-4B5A-810F-D87A0D720F39}" type="presParOf" srcId="{4DD084F6-5600-401C-90A7-FD0CF9F9CBF7}" destId="{1C12D6E5-D2AF-4DCC-A097-EE432D00F3F5}" srcOrd="0" destOrd="0" presId="urn:microsoft.com/office/officeart/2018/2/layout/IconVerticalSolidList"/>
    <dgm:cxn modelId="{66418B0F-A7EF-4323-9A67-90F13BAF4838}" type="presParOf" srcId="{4DD084F6-5600-401C-90A7-FD0CF9F9CBF7}" destId="{B74013F9-07B8-4870-8218-BAC17255D6CF}" srcOrd="1" destOrd="0" presId="urn:microsoft.com/office/officeart/2018/2/layout/IconVerticalSolidList"/>
    <dgm:cxn modelId="{24665C72-6476-4018-859F-AB3B3DA6276C}" type="presParOf" srcId="{4DD084F6-5600-401C-90A7-FD0CF9F9CBF7}" destId="{2282F8D2-B474-460D-9E19-F9583584257D}" srcOrd="2" destOrd="0" presId="urn:microsoft.com/office/officeart/2018/2/layout/IconVerticalSolidList"/>
    <dgm:cxn modelId="{627693EC-AA39-4923-A42D-BFA5C69A1CAD}" type="presParOf" srcId="{4DD084F6-5600-401C-90A7-FD0CF9F9CBF7}" destId="{65D40A73-73F6-412E-BFAF-D1C36DB54928}" srcOrd="3" destOrd="0" presId="urn:microsoft.com/office/officeart/2018/2/layout/IconVerticalSolidList"/>
    <dgm:cxn modelId="{8842F877-B801-4126-93B1-162EE789E0F5}" type="presParOf" srcId="{2CCB953C-A5CE-4DB1-96BF-A516343F2508}" destId="{46D86D86-2A39-45A3-A4EE-D5EC91B4D97F}" srcOrd="5" destOrd="0" presId="urn:microsoft.com/office/officeart/2018/2/layout/IconVerticalSolidList"/>
    <dgm:cxn modelId="{E98BC615-DB42-430F-AF9E-464CD78BF856}" type="presParOf" srcId="{2CCB953C-A5CE-4DB1-96BF-A516343F2508}" destId="{E76B9193-2B82-4334-8C48-D1D996154C2A}" srcOrd="6" destOrd="0" presId="urn:microsoft.com/office/officeart/2018/2/layout/IconVerticalSolidList"/>
    <dgm:cxn modelId="{CB842031-69E9-43C0-9704-903F4770765C}" type="presParOf" srcId="{E76B9193-2B82-4334-8C48-D1D996154C2A}" destId="{F37D907C-C77F-4C4F-BDB0-B381208DD20F}" srcOrd="0" destOrd="0" presId="urn:microsoft.com/office/officeart/2018/2/layout/IconVerticalSolidList"/>
    <dgm:cxn modelId="{92391CDE-AA44-4B12-9B01-815F95BFCABA}" type="presParOf" srcId="{E76B9193-2B82-4334-8C48-D1D996154C2A}" destId="{8DC62584-7F8F-4D01-AE01-66C17EA4F0CE}" srcOrd="1" destOrd="0" presId="urn:microsoft.com/office/officeart/2018/2/layout/IconVerticalSolidList"/>
    <dgm:cxn modelId="{99E7E36B-C8BF-400F-BD39-7BA125A89263}" type="presParOf" srcId="{E76B9193-2B82-4334-8C48-D1D996154C2A}" destId="{6D3E716E-933C-4014-8F3F-C559C9DE8369}" srcOrd="2" destOrd="0" presId="urn:microsoft.com/office/officeart/2018/2/layout/IconVerticalSolidList"/>
    <dgm:cxn modelId="{3E3B1E06-AAD6-44FC-BC50-725674E9C443}" type="presParOf" srcId="{E76B9193-2B82-4334-8C48-D1D996154C2A}" destId="{2E2D685D-D04C-4EC3-BC07-5BC13245D5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38B52-C667-41F6-809B-C7638C6B1A1A}">
      <dsp:nvSpPr>
        <dsp:cNvPr id="0" name=""/>
        <dsp:cNvSpPr/>
      </dsp:nvSpPr>
      <dsp:spPr>
        <a:xfrm>
          <a:off x="0" y="67187"/>
          <a:ext cx="5640506" cy="11470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Current Sentiment Analysis focuses only on whether reviews are positive or negative</a:t>
          </a:r>
        </a:p>
      </dsp:txBody>
      <dsp:txXfrm>
        <a:off x="55994" y="123181"/>
        <a:ext cx="5528518" cy="1035050"/>
      </dsp:txXfrm>
    </dsp:sp>
    <dsp:sp modelId="{FB46452C-2255-43B4-8F59-D34AA22160AB}">
      <dsp:nvSpPr>
        <dsp:cNvPr id="0" name=""/>
        <dsp:cNvSpPr/>
      </dsp:nvSpPr>
      <dsp:spPr>
        <a:xfrm>
          <a:off x="0" y="1280466"/>
          <a:ext cx="5640506" cy="1147038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Lacks identification of features and their corresponding reviews</a:t>
          </a:r>
        </a:p>
      </dsp:txBody>
      <dsp:txXfrm>
        <a:off x="55994" y="1336460"/>
        <a:ext cx="5528518" cy="1035050"/>
      </dsp:txXfrm>
    </dsp:sp>
    <dsp:sp modelId="{8FD876CB-7EE9-4E82-8092-753E6B6B3ABE}">
      <dsp:nvSpPr>
        <dsp:cNvPr id="0" name=""/>
        <dsp:cNvSpPr/>
      </dsp:nvSpPr>
      <dsp:spPr>
        <a:xfrm>
          <a:off x="0" y="2493745"/>
          <a:ext cx="5640506" cy="1147038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the research paper by Taeyeoun Roh, Yujin Jeong, Hyejin Jang, Byungun Yoon from </a:t>
          </a:r>
          <a:r>
            <a:rPr lang="en-GB" sz="2300" kern="1200"/>
            <a:t>Dongguk University, Seoul, South Korea</a:t>
          </a:r>
          <a:endParaRPr lang="en-US" sz="2300" kern="1200"/>
        </a:p>
      </dsp:txBody>
      <dsp:txXfrm>
        <a:off x="55994" y="2549739"/>
        <a:ext cx="5528518" cy="1035050"/>
      </dsp:txXfrm>
    </dsp:sp>
    <dsp:sp modelId="{94946378-B6D0-43CC-B965-BD6CD50873C7}">
      <dsp:nvSpPr>
        <dsp:cNvPr id="0" name=""/>
        <dsp:cNvSpPr/>
      </dsp:nvSpPr>
      <dsp:spPr>
        <a:xfrm>
          <a:off x="0" y="3707023"/>
          <a:ext cx="5640506" cy="114703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 aim to identify reviews pertaining to given technological/product features</a:t>
          </a:r>
          <a:endParaRPr lang="en-US" sz="2300" kern="1200"/>
        </a:p>
      </dsp:txBody>
      <dsp:txXfrm>
        <a:off x="55994" y="3763017"/>
        <a:ext cx="5528518" cy="103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342CD-ABFD-420C-BB7B-A551BCE46107}">
      <dsp:nvSpPr>
        <dsp:cNvPr id="0" name=""/>
        <dsp:cNvSpPr/>
      </dsp:nvSpPr>
      <dsp:spPr>
        <a:xfrm>
          <a:off x="831251" y="1347"/>
          <a:ext cx="925365" cy="9253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E8944-6830-4FD6-9B61-D6D7F79C2732}">
      <dsp:nvSpPr>
        <dsp:cNvPr id="0" name=""/>
        <dsp:cNvSpPr/>
      </dsp:nvSpPr>
      <dsp:spPr>
        <a:xfrm>
          <a:off x="1028460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801D4-38A8-402E-93FD-2C2F26C87DB4}">
      <dsp:nvSpPr>
        <dsp:cNvPr id="0" name=""/>
        <dsp:cNvSpPr/>
      </dsp:nvSpPr>
      <dsp:spPr>
        <a:xfrm>
          <a:off x="535437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Cleansing</a:t>
          </a:r>
        </a:p>
      </dsp:txBody>
      <dsp:txXfrm>
        <a:off x="535437" y="1214941"/>
        <a:ext cx="1516992" cy="606796"/>
      </dsp:txXfrm>
    </dsp:sp>
    <dsp:sp modelId="{3034B471-6C5E-4516-819E-CE9C98C4353F}">
      <dsp:nvSpPr>
        <dsp:cNvPr id="0" name=""/>
        <dsp:cNvSpPr/>
      </dsp:nvSpPr>
      <dsp:spPr>
        <a:xfrm>
          <a:off x="2613717" y="1347"/>
          <a:ext cx="925365" cy="925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87C2A-0D8D-4895-91A5-D5D6BBDAF371}">
      <dsp:nvSpPr>
        <dsp:cNvPr id="0" name=""/>
        <dsp:cNvSpPr/>
      </dsp:nvSpPr>
      <dsp:spPr>
        <a:xfrm>
          <a:off x="2810926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392D8-6385-472D-9C1A-DB6144CA676B}">
      <dsp:nvSpPr>
        <dsp:cNvPr id="0" name=""/>
        <dsp:cNvSpPr/>
      </dsp:nvSpPr>
      <dsp:spPr>
        <a:xfrm>
          <a:off x="2317903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Lemmatization</a:t>
          </a:r>
        </a:p>
      </dsp:txBody>
      <dsp:txXfrm>
        <a:off x="2317903" y="1214941"/>
        <a:ext cx="1516992" cy="606796"/>
      </dsp:txXfrm>
    </dsp:sp>
    <dsp:sp modelId="{CF0A9E8F-1D34-4189-A0D3-DBC64A589E2D}">
      <dsp:nvSpPr>
        <dsp:cNvPr id="0" name=""/>
        <dsp:cNvSpPr/>
      </dsp:nvSpPr>
      <dsp:spPr>
        <a:xfrm>
          <a:off x="4396182" y="1347"/>
          <a:ext cx="925365" cy="9253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1B330-B166-4F53-961B-5F063527E98C}">
      <dsp:nvSpPr>
        <dsp:cNvPr id="0" name=""/>
        <dsp:cNvSpPr/>
      </dsp:nvSpPr>
      <dsp:spPr>
        <a:xfrm>
          <a:off x="4593391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C293-16F5-498F-9B96-AD2F6D24F390}">
      <dsp:nvSpPr>
        <dsp:cNvPr id="0" name=""/>
        <dsp:cNvSpPr/>
      </dsp:nvSpPr>
      <dsp:spPr>
        <a:xfrm>
          <a:off x="4100369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POS-tagging</a:t>
          </a:r>
        </a:p>
      </dsp:txBody>
      <dsp:txXfrm>
        <a:off x="4100369" y="1214941"/>
        <a:ext cx="1516992" cy="606796"/>
      </dsp:txXfrm>
    </dsp:sp>
    <dsp:sp modelId="{A9CB9C3E-BD45-4439-8409-820D446BF95D}">
      <dsp:nvSpPr>
        <dsp:cNvPr id="0" name=""/>
        <dsp:cNvSpPr/>
      </dsp:nvSpPr>
      <dsp:spPr>
        <a:xfrm>
          <a:off x="6178648" y="1347"/>
          <a:ext cx="925365" cy="9253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131B2-C6B4-4FBC-9102-1EB7485E64CE}">
      <dsp:nvSpPr>
        <dsp:cNvPr id="0" name=""/>
        <dsp:cNvSpPr/>
      </dsp:nvSpPr>
      <dsp:spPr>
        <a:xfrm>
          <a:off x="6375857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CFE5A-D317-4AFB-AB99-21CFBBF2AD8A}">
      <dsp:nvSpPr>
        <dsp:cNvPr id="0" name=""/>
        <dsp:cNvSpPr/>
      </dsp:nvSpPr>
      <dsp:spPr>
        <a:xfrm>
          <a:off x="5882835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Sentiment Analysis</a:t>
          </a:r>
        </a:p>
      </dsp:txBody>
      <dsp:txXfrm>
        <a:off x="5882835" y="1214941"/>
        <a:ext cx="1516992" cy="606796"/>
      </dsp:txXfrm>
    </dsp:sp>
    <dsp:sp modelId="{0942C765-B0BC-48E5-9334-61374DC41E7D}">
      <dsp:nvSpPr>
        <dsp:cNvPr id="0" name=""/>
        <dsp:cNvSpPr/>
      </dsp:nvSpPr>
      <dsp:spPr>
        <a:xfrm>
          <a:off x="7961114" y="1347"/>
          <a:ext cx="925365" cy="9253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0AA24-1C28-4259-B9B6-A3DE9EF0237C}">
      <dsp:nvSpPr>
        <dsp:cNvPr id="0" name=""/>
        <dsp:cNvSpPr/>
      </dsp:nvSpPr>
      <dsp:spPr>
        <a:xfrm>
          <a:off x="8158323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C54BE-5485-4AE7-AF26-A95C1045ACE9}">
      <dsp:nvSpPr>
        <dsp:cNvPr id="0" name=""/>
        <dsp:cNvSpPr/>
      </dsp:nvSpPr>
      <dsp:spPr>
        <a:xfrm>
          <a:off x="7665301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Naïve Bayes Classifier</a:t>
          </a:r>
        </a:p>
      </dsp:txBody>
      <dsp:txXfrm>
        <a:off x="7665301" y="1214941"/>
        <a:ext cx="1516992" cy="606796"/>
      </dsp:txXfrm>
    </dsp:sp>
    <dsp:sp modelId="{291970F2-45FA-4FC3-8464-57726CE222DF}">
      <dsp:nvSpPr>
        <dsp:cNvPr id="0" name=""/>
        <dsp:cNvSpPr/>
      </dsp:nvSpPr>
      <dsp:spPr>
        <a:xfrm>
          <a:off x="3504949" y="2200986"/>
          <a:ext cx="925365" cy="9253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27023-9A74-466F-84A3-D1DB4808C49E}">
      <dsp:nvSpPr>
        <dsp:cNvPr id="0" name=""/>
        <dsp:cNvSpPr/>
      </dsp:nvSpPr>
      <dsp:spPr>
        <a:xfrm>
          <a:off x="3702158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FB11-5E34-42BE-AE5F-9F0C3974EB42}">
      <dsp:nvSpPr>
        <dsp:cNvPr id="0" name=""/>
        <dsp:cNvSpPr/>
      </dsp:nvSpPr>
      <dsp:spPr>
        <a:xfrm>
          <a:off x="3209136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Word2vec</a:t>
          </a:r>
        </a:p>
      </dsp:txBody>
      <dsp:txXfrm>
        <a:off x="3209136" y="3414580"/>
        <a:ext cx="1516992" cy="606796"/>
      </dsp:txXfrm>
    </dsp:sp>
    <dsp:sp modelId="{C93A93E2-2645-4A33-B85D-042628E654A0}">
      <dsp:nvSpPr>
        <dsp:cNvPr id="0" name=""/>
        <dsp:cNvSpPr/>
      </dsp:nvSpPr>
      <dsp:spPr>
        <a:xfrm>
          <a:off x="5287415" y="2200986"/>
          <a:ext cx="925365" cy="925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6F48-5A98-4913-9E29-87A50A2F1E97}">
      <dsp:nvSpPr>
        <dsp:cNvPr id="0" name=""/>
        <dsp:cNvSpPr/>
      </dsp:nvSpPr>
      <dsp:spPr>
        <a:xfrm>
          <a:off x="5484624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684BF-E1AC-4A51-925A-5BAC8732AF4C}">
      <dsp:nvSpPr>
        <dsp:cNvPr id="0" name=""/>
        <dsp:cNvSpPr/>
      </dsp:nvSpPr>
      <dsp:spPr>
        <a:xfrm>
          <a:off x="4991602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Dependency Parsing</a:t>
          </a:r>
        </a:p>
      </dsp:txBody>
      <dsp:txXfrm>
        <a:off x="4991602" y="3414580"/>
        <a:ext cx="1516992" cy="60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A8006-CB66-4783-9B3F-9E8899445F57}">
      <dsp:nvSpPr>
        <dsp:cNvPr id="0" name=""/>
        <dsp:cNvSpPr/>
      </dsp:nvSpPr>
      <dsp:spPr>
        <a:xfrm>
          <a:off x="0" y="559149"/>
          <a:ext cx="5640506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766" tIns="562356" rIns="43776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Inconsistent 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Availability of better solution</a:t>
          </a:r>
        </a:p>
      </dsp:txBody>
      <dsp:txXfrm>
        <a:off x="0" y="559149"/>
        <a:ext cx="5640506" cy="1488375"/>
      </dsp:txXfrm>
    </dsp:sp>
    <dsp:sp modelId="{B16396C4-BCD4-4851-ADE4-4D68B1C15FC6}">
      <dsp:nvSpPr>
        <dsp:cNvPr id="0" name=""/>
        <dsp:cNvSpPr/>
      </dsp:nvSpPr>
      <dsp:spPr>
        <a:xfrm>
          <a:off x="282025" y="160629"/>
          <a:ext cx="3948354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8" tIns="0" rIns="14923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Factors that required change in existing solution</a:t>
          </a:r>
        </a:p>
      </dsp:txBody>
      <dsp:txXfrm>
        <a:off x="320933" y="199537"/>
        <a:ext cx="3870538" cy="719224"/>
      </dsp:txXfrm>
    </dsp:sp>
    <dsp:sp modelId="{51FD0D06-4135-40E9-A998-A732AD455322}">
      <dsp:nvSpPr>
        <dsp:cNvPr id="0" name=""/>
        <dsp:cNvSpPr/>
      </dsp:nvSpPr>
      <dsp:spPr>
        <a:xfrm>
          <a:off x="0" y="2591844"/>
          <a:ext cx="5640506" cy="2168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766" tIns="562356" rIns="43776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Dependency Parsing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Stanford’s NLP (Stanza) to display a  graph representation of sentences</a:t>
          </a:r>
        </a:p>
      </dsp:txBody>
      <dsp:txXfrm>
        <a:off x="0" y="2591844"/>
        <a:ext cx="5640506" cy="2168775"/>
      </dsp:txXfrm>
    </dsp:sp>
    <dsp:sp modelId="{D90DCB57-785A-4F99-A15F-D1FBE5B28C81}">
      <dsp:nvSpPr>
        <dsp:cNvPr id="0" name=""/>
        <dsp:cNvSpPr/>
      </dsp:nvSpPr>
      <dsp:spPr>
        <a:xfrm>
          <a:off x="282025" y="2193324"/>
          <a:ext cx="3948354" cy="7970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8" tIns="0" rIns="14923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Things explored</a:t>
          </a:r>
        </a:p>
      </dsp:txBody>
      <dsp:txXfrm>
        <a:off x="320933" y="2232232"/>
        <a:ext cx="3870538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58068-61D1-49D7-BE9E-D3F221803FC4}">
      <dsp:nvSpPr>
        <dsp:cNvPr id="0" name=""/>
        <dsp:cNvSpPr/>
      </dsp:nvSpPr>
      <dsp:spPr>
        <a:xfrm>
          <a:off x="0" y="600"/>
          <a:ext cx="5640506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10FE6-4972-4C55-A176-888DA496D7C1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CDCB-0FBD-4EAC-A682-3A008ADA993D}">
      <dsp:nvSpPr>
        <dsp:cNvPr id="0" name=""/>
        <dsp:cNvSpPr/>
      </dsp:nvSpPr>
      <dsp:spPr>
        <a:xfrm>
          <a:off x="1623616" y="600"/>
          <a:ext cx="4016889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Lemmatizing the words in sentiment keywords and FOT/OOT</a:t>
          </a:r>
        </a:p>
      </dsp:txBody>
      <dsp:txXfrm>
        <a:off x="1623616" y="600"/>
        <a:ext cx="4016889" cy="1405728"/>
      </dsp:txXfrm>
    </dsp:sp>
    <dsp:sp modelId="{BC7FCC9F-01E8-472A-9F15-3932F1305A9E}">
      <dsp:nvSpPr>
        <dsp:cNvPr id="0" name=""/>
        <dsp:cNvSpPr/>
      </dsp:nvSpPr>
      <dsp:spPr>
        <a:xfrm>
          <a:off x="0" y="1757760"/>
          <a:ext cx="5640506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0650-55AE-4FA6-B557-75F2AC21D1C9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63D6-E717-4CD0-A0C0-A4785EB20733}">
      <dsp:nvSpPr>
        <dsp:cNvPr id="0" name=""/>
        <dsp:cNvSpPr/>
      </dsp:nvSpPr>
      <dsp:spPr>
        <a:xfrm>
          <a:off x="1623616" y="1757760"/>
          <a:ext cx="4016889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a larger dataset</a:t>
          </a:r>
        </a:p>
      </dsp:txBody>
      <dsp:txXfrm>
        <a:off x="1623616" y="1757760"/>
        <a:ext cx="4016889" cy="1405728"/>
      </dsp:txXfrm>
    </dsp:sp>
    <dsp:sp modelId="{0CD51403-BAEC-4156-A43F-C0BC4A585525}">
      <dsp:nvSpPr>
        <dsp:cNvPr id="0" name=""/>
        <dsp:cNvSpPr/>
      </dsp:nvSpPr>
      <dsp:spPr>
        <a:xfrm>
          <a:off x="0" y="3514921"/>
          <a:ext cx="5640506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97EF3-69AE-4E9E-9569-9A43FD4F442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9DAB-8D16-4A59-AAEF-7FBFE3A1D104}">
      <dsp:nvSpPr>
        <dsp:cNvPr id="0" name=""/>
        <dsp:cNvSpPr/>
      </dsp:nvSpPr>
      <dsp:spPr>
        <a:xfrm>
          <a:off x="1623616" y="3514921"/>
          <a:ext cx="4016889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Dependency Parsing to group words together</a:t>
          </a:r>
        </a:p>
      </dsp:txBody>
      <dsp:txXfrm>
        <a:off x="1623616" y="3514921"/>
        <a:ext cx="4016889" cy="1405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0404C-5A02-4439-A83F-BB408ED5D8FA}">
      <dsp:nvSpPr>
        <dsp:cNvPr id="0" name=""/>
        <dsp:cNvSpPr/>
      </dsp:nvSpPr>
      <dsp:spPr>
        <a:xfrm>
          <a:off x="0" y="2042"/>
          <a:ext cx="5640506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93B1A-0D8C-4307-99AF-60BD36B75F1E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3DCA0-E203-48E1-8D8E-C7E964705814}">
      <dsp:nvSpPr>
        <dsp:cNvPr id="0" name=""/>
        <dsp:cNvSpPr/>
      </dsp:nvSpPr>
      <dsp:spPr>
        <a:xfrm>
          <a:off x="1195647" y="2042"/>
          <a:ext cx="444485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 of clean data</a:t>
          </a:r>
        </a:p>
      </dsp:txBody>
      <dsp:txXfrm>
        <a:off x="1195647" y="2042"/>
        <a:ext cx="4444858" cy="1035192"/>
      </dsp:txXfrm>
    </dsp:sp>
    <dsp:sp modelId="{B719D75E-0E8E-4286-8402-DF2409F74D7A}">
      <dsp:nvSpPr>
        <dsp:cNvPr id="0" name=""/>
        <dsp:cNvSpPr/>
      </dsp:nvSpPr>
      <dsp:spPr>
        <a:xfrm>
          <a:off x="0" y="1296033"/>
          <a:ext cx="5640506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F017E-CC38-4D0E-816A-C457E061FA53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C254-E6D7-4D87-8026-86289CA01833}">
      <dsp:nvSpPr>
        <dsp:cNvPr id="0" name=""/>
        <dsp:cNvSpPr/>
      </dsp:nvSpPr>
      <dsp:spPr>
        <a:xfrm>
          <a:off x="1195647" y="1296033"/>
          <a:ext cx="444485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 of models is critical</a:t>
          </a:r>
        </a:p>
      </dsp:txBody>
      <dsp:txXfrm>
        <a:off x="1195647" y="1296033"/>
        <a:ext cx="4444858" cy="1035192"/>
      </dsp:txXfrm>
    </dsp:sp>
    <dsp:sp modelId="{1C12D6E5-D2AF-4DCC-A097-EE432D00F3F5}">
      <dsp:nvSpPr>
        <dsp:cNvPr id="0" name=""/>
        <dsp:cNvSpPr/>
      </dsp:nvSpPr>
      <dsp:spPr>
        <a:xfrm>
          <a:off x="0" y="2590024"/>
          <a:ext cx="5640506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013F9-07B8-4870-8218-BAC17255D6CF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40A73-73F6-412E-BFAF-D1C36DB54928}">
      <dsp:nvSpPr>
        <dsp:cNvPr id="0" name=""/>
        <dsp:cNvSpPr/>
      </dsp:nvSpPr>
      <dsp:spPr>
        <a:xfrm>
          <a:off x="1195647" y="2590024"/>
          <a:ext cx="444485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Several readily available frameworks</a:t>
          </a:r>
        </a:p>
      </dsp:txBody>
      <dsp:txXfrm>
        <a:off x="1195647" y="2590024"/>
        <a:ext cx="4444858" cy="1035192"/>
      </dsp:txXfrm>
    </dsp:sp>
    <dsp:sp modelId="{F37D907C-C77F-4C4F-BDB0-B381208DD20F}">
      <dsp:nvSpPr>
        <dsp:cNvPr id="0" name=""/>
        <dsp:cNvSpPr/>
      </dsp:nvSpPr>
      <dsp:spPr>
        <a:xfrm>
          <a:off x="0" y="3884014"/>
          <a:ext cx="5640506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62584-7F8F-4D01-AE01-66C17EA4F0CE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D685D-D04C-4EC3-BC07-5BC13245D55C}">
      <dsp:nvSpPr>
        <dsp:cNvPr id="0" name=""/>
        <dsp:cNvSpPr/>
      </dsp:nvSpPr>
      <dsp:spPr>
        <a:xfrm>
          <a:off x="1195647" y="3884014"/>
          <a:ext cx="4444858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 of visualization</a:t>
          </a:r>
        </a:p>
      </dsp:txBody>
      <dsp:txXfrm>
        <a:off x="1195647" y="3884014"/>
        <a:ext cx="4444858" cy="103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FE8FB1-0A7A-443E-AAF7-31D4FA1AA31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kaggle.com/grikomsn/amazon-cell-phones-revi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ikomsn/amazon-cell-phones-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012" y="620720"/>
            <a:ext cx="6440802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664" y="1105351"/>
            <a:ext cx="5475644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Technology Opportunity Discovery by use of NLP, Naïve Bayes Classifier and word2vec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664" y="4297556"/>
            <a:ext cx="5475644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Presented by Vivek Jacob Chacko</a:t>
            </a:r>
          </a:p>
          <a:p>
            <a:r>
              <a:rPr lang="en-US" sz="1600">
                <a:solidFill>
                  <a:schemeClr val="bg1"/>
                </a:solidFill>
                <a:latin typeface="Bahnschrift SemiBold Condensed" panose="020B0502040204020203" pitchFamily="34" charset="0"/>
              </a:rPr>
              <a:t>IFT598 – Natural Language Processing (Spring 2020)</a:t>
            </a:r>
          </a:p>
          <a:p>
            <a:r>
              <a:rPr lang="en-US" sz="1600">
                <a:solidFill>
                  <a:schemeClr val="bg1"/>
                </a:solidFill>
                <a:latin typeface="Bahnschrift SemiBold Condensed" panose="020B0502040204020203" pitchFamily="34" charset="0"/>
              </a:rPr>
              <a:t>Arizona State University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8499" y="4214336"/>
            <a:ext cx="51193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B170-3B06-4416-9161-DC1BEDB2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5B1DC0-05B9-4228-B9B4-0816623C8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4650581"/>
            <a:ext cx="4267200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58D59-A296-49B2-8B67-0231AC7D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1747837"/>
            <a:ext cx="604837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0AD09-0FB8-4959-83D0-553D1B38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12" y="2590800"/>
            <a:ext cx="576025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551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71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23CE5-5C0E-4E94-8AD3-AA18B45E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10" y="640080"/>
            <a:ext cx="420756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Word2vec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474" y="3765314"/>
            <a:ext cx="393089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iagrams">
            <a:extLst>
              <a:ext uri="{FF2B5EF4-FFF2-40B4-BE49-F238E27FC236}">
                <a16:creationId xmlns:a16="http://schemas.microsoft.com/office/drawing/2014/main" id="{3D583D5D-0FD4-49D1-8DA0-F64FB070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" r="-1" b="-1"/>
          <a:stretch>
            <a:fillRect/>
          </a:stretch>
        </p:blipFill>
        <p:spPr bwMode="auto">
          <a:xfrm>
            <a:off x="6094412" y="1839831"/>
            <a:ext cx="5458048" cy="317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0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261922-9D93-404F-9BC5-7A937698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3D9AF-FD26-469D-BEF9-490ED718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109" y="4676775"/>
            <a:ext cx="10914801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2BFF-D1A8-480D-9E5B-8C4C15A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51" y="4773068"/>
            <a:ext cx="7275205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5000" spc="200" dirty="0">
                <a:solidFill>
                  <a:srgbClr val="FFFFFF"/>
                </a:solidFill>
              </a:rPr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CEF5-2254-41A4-BCF3-3A5EB346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586" y="2938933"/>
            <a:ext cx="9305846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5 iterations		50 iterations		1000 iterations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104D777-11D7-40D4-8B45-48AA427F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34" y="1552423"/>
            <a:ext cx="2742486" cy="1928164"/>
          </a:xfrm>
          <a:prstGeom prst="rect">
            <a:avLst/>
          </a:prstGeom>
        </p:spPr>
      </p:pic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F49C454-58FD-41FD-98AA-1E9A3CFA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304" y="1572904"/>
            <a:ext cx="2742486" cy="188720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CDB775-8D25-4BC3-B76A-33B296AE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69" y="1606961"/>
            <a:ext cx="2742486" cy="18190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2A8E97-9931-4619-BE56-A5D8C6AF9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4658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4F9D-4A49-41B2-93C4-1D98D47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F556-6BBB-4052-B74B-B931F5F1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sentiments were observed for each functional opinion trigger</a:t>
            </a:r>
          </a:p>
          <a:p>
            <a:r>
              <a:rPr lang="en-US" dirty="0"/>
              <a:t>photos		[</a:t>
            </a:r>
            <a:r>
              <a:rPr lang="en-US" dirty="0">
                <a:solidFill>
                  <a:srgbClr val="92D050"/>
                </a:solidFill>
              </a:rPr>
              <a:t>'animated', 'realistic', '</a:t>
            </a:r>
            <a:r>
              <a:rPr lang="en-US" dirty="0" err="1">
                <a:solidFill>
                  <a:srgbClr val="92D050"/>
                </a:solidFill>
              </a:rPr>
              <a:t>smarthdr</a:t>
            </a:r>
            <a:r>
              <a:rPr lang="en-US" dirty="0">
                <a:solidFill>
                  <a:srgbClr val="92D050"/>
                </a:solidFill>
              </a:rPr>
              <a:t>',</a:t>
            </a:r>
            <a:r>
              <a:rPr lang="en-US" dirty="0"/>
              <a:t> 'medium', '</a:t>
            </a:r>
            <a:r>
              <a:rPr lang="en-US" dirty="0">
                <a:solidFill>
                  <a:srgbClr val="92D050"/>
                </a:solidFill>
              </a:rPr>
              <a:t>smooth</a:t>
            </a:r>
            <a:r>
              <a:rPr lang="en-US" dirty="0"/>
              <a:t>', 'closely’, 			</a:t>
            </a:r>
            <a:r>
              <a:rPr lang="en-US" dirty="0">
                <a:solidFill>
                  <a:srgbClr val="92D050"/>
                </a:solidFill>
              </a:rPr>
              <a:t>'pleasing</a:t>
            </a:r>
            <a:r>
              <a:rPr lang="en-US" dirty="0"/>
              <a:t>', 'outdoor', 'functional', 'suddenly', </a:t>
            </a:r>
            <a:r>
              <a:rPr lang="en-US" dirty="0">
                <a:solidFill>
                  <a:srgbClr val="92D050"/>
                </a:solidFill>
              </a:rPr>
              <a:t>'awesome</a:t>
            </a:r>
            <a:r>
              <a:rPr lang="en-US" dirty="0"/>
              <a:t>', 'podcast’, 			'unnecessary’, 'constantly']</a:t>
            </a:r>
          </a:p>
          <a:p>
            <a:r>
              <a:rPr lang="en-US" dirty="0"/>
              <a:t>battery	['slightly', 'majorly', </a:t>
            </a:r>
            <a:r>
              <a:rPr lang="en-US" dirty="0">
                <a:solidFill>
                  <a:srgbClr val="92D050"/>
                </a:solidFill>
              </a:rPr>
              <a:t>'attractive</a:t>
            </a:r>
            <a:r>
              <a:rPr lang="en-US" dirty="0"/>
              <a:t>', </a:t>
            </a:r>
            <a:r>
              <a:rPr lang="en-US" dirty="0">
                <a:solidFill>
                  <a:srgbClr val="92D050"/>
                </a:solidFill>
              </a:rPr>
              <a:t>'fantastic</a:t>
            </a:r>
            <a:r>
              <a:rPr lang="en-US" dirty="0"/>
              <a:t>', 'certainly', </a:t>
            </a:r>
            <a:r>
              <a:rPr lang="en-US" dirty="0">
                <a:solidFill>
                  <a:srgbClr val="92D050"/>
                </a:solidFill>
              </a:rPr>
              <a:t>'negative</a:t>
            </a:r>
            <a:r>
              <a:rPr lang="en-US" dirty="0"/>
              <a:t>', 'early’, 		'efficient', 'stellar', </a:t>
            </a:r>
            <a:r>
              <a:rPr lang="en-US" dirty="0">
                <a:solidFill>
                  <a:srgbClr val="92D050"/>
                </a:solidFill>
              </a:rPr>
              <a:t>'mixed</a:t>
            </a:r>
            <a:r>
              <a:rPr lang="en-US" dirty="0"/>
              <a:t>', 'stereotypical']</a:t>
            </a:r>
          </a:p>
          <a:p>
            <a:r>
              <a:rPr lang="en-GB" dirty="0"/>
              <a:t>price 		[</a:t>
            </a:r>
            <a:r>
              <a:rPr lang="en-GB" dirty="0">
                <a:solidFill>
                  <a:srgbClr val="92D050"/>
                </a:solidFill>
              </a:rPr>
              <a:t>'attractive</a:t>
            </a:r>
            <a:r>
              <a:rPr lang="en-GB" dirty="0"/>
              <a:t>', 'fantastic', 'third', </a:t>
            </a:r>
            <a:r>
              <a:rPr lang="en-GB" dirty="0">
                <a:solidFill>
                  <a:srgbClr val="92D050"/>
                </a:solidFill>
              </a:rPr>
              <a:t>'understandable</a:t>
            </a:r>
            <a:r>
              <a:rPr lang="en-GB" dirty="0"/>
              <a:t>’] </a:t>
            </a:r>
          </a:p>
          <a:p>
            <a:r>
              <a:rPr lang="en-GB" dirty="0"/>
              <a:t>display 	['slightly', </a:t>
            </a:r>
            <a:r>
              <a:rPr lang="en-GB" dirty="0">
                <a:solidFill>
                  <a:srgbClr val="92D050"/>
                </a:solidFill>
              </a:rPr>
              <a:t>'fancy</a:t>
            </a:r>
            <a:r>
              <a:rPr lang="en-GB" dirty="0"/>
              <a:t>', 'personal', </a:t>
            </a:r>
            <a:r>
              <a:rPr lang="en-GB" dirty="0">
                <a:solidFill>
                  <a:srgbClr val="92D050"/>
                </a:solidFill>
              </a:rPr>
              <a:t>'lovely</a:t>
            </a:r>
            <a:r>
              <a:rPr lang="en-GB" dirty="0"/>
              <a:t>’] </a:t>
            </a:r>
          </a:p>
          <a:p>
            <a:r>
              <a:rPr lang="en-US" dirty="0"/>
              <a:t>video 		['cramped', 'extended', </a:t>
            </a:r>
            <a:r>
              <a:rPr lang="en-US" dirty="0">
                <a:solidFill>
                  <a:srgbClr val="92D050"/>
                </a:solidFill>
              </a:rPr>
              <a:t>'looped</a:t>
            </a:r>
            <a:r>
              <a:rPr lang="en-US" dirty="0"/>
              <a:t>', 'mobile', 'continuously', 'frequently’, 		'dynamic', 'local'] </a:t>
            </a:r>
          </a:p>
        </p:txBody>
      </p:sp>
    </p:spTree>
    <p:extLst>
      <p:ext uri="{BB962C8B-B14F-4D97-AF65-F5344CB8AC3E}">
        <p14:creationId xmlns:p14="http://schemas.microsoft.com/office/powerpoint/2010/main" val="38567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4F9D-4A49-41B2-93C4-1D98D47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F556-6BBB-4052-B74B-B931F5F1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Opinion trigger similarity grouping</a:t>
            </a:r>
          </a:p>
          <a:p>
            <a:r>
              <a:rPr lang="en-US" dirty="0" err="1"/>
              <a:t>iphone</a:t>
            </a:r>
            <a:r>
              <a:rPr lang="en-US" dirty="0"/>
              <a:t> 		[</a:t>
            </a:r>
            <a:r>
              <a:rPr lang="en-US" dirty="0">
                <a:solidFill>
                  <a:srgbClr val="92D050"/>
                </a:solidFill>
              </a:rPr>
              <a:t>'</a:t>
            </a:r>
            <a:r>
              <a:rPr lang="en-US" dirty="0" err="1">
                <a:solidFill>
                  <a:srgbClr val="92D050"/>
                </a:solidFill>
              </a:rPr>
              <a:t>iphone</a:t>
            </a:r>
            <a:r>
              <a:rPr lang="en-US" dirty="0">
                <a:solidFill>
                  <a:srgbClr val="92D050"/>
                </a:solidFill>
              </a:rPr>
              <a:t>', 'se</a:t>
            </a:r>
            <a:r>
              <a:rPr lang="en-US" dirty="0"/>
              <a:t>’] </a:t>
            </a:r>
          </a:p>
          <a:p>
            <a:r>
              <a:rPr lang="en-US" dirty="0"/>
              <a:t>mode 		</a:t>
            </a:r>
            <a:r>
              <a:rPr lang="en-US" dirty="0">
                <a:solidFill>
                  <a:srgbClr val="92D050"/>
                </a:solidFill>
              </a:rPr>
              <a:t>['mode', 'portrait', 'night', '</a:t>
            </a:r>
            <a:r>
              <a:rPr lang="en-US" dirty="0" err="1">
                <a:solidFill>
                  <a:srgbClr val="92D050"/>
                </a:solidFill>
              </a:rPr>
              <a:t>slofies</a:t>
            </a:r>
            <a:r>
              <a:rPr lang="en-US" dirty="0">
                <a:solidFill>
                  <a:srgbClr val="92D050"/>
                </a:solidFill>
              </a:rPr>
              <a:t>', 'airplane</a:t>
            </a:r>
            <a:r>
              <a:rPr lang="en-US" dirty="0"/>
              <a:t>', 'fusion', 'friends', 'filming’, 		</a:t>
            </a:r>
            <a:r>
              <a:rPr lang="en-US" dirty="0">
                <a:solidFill>
                  <a:srgbClr val="92D050"/>
                </a:solidFill>
              </a:rPr>
              <a:t>'panorama',</a:t>
            </a:r>
            <a:r>
              <a:rPr lang="en-US" dirty="0"/>
              <a:t> 'options', 'pets', 'captures’] </a:t>
            </a:r>
          </a:p>
          <a:p>
            <a:r>
              <a:rPr lang="en-GB" dirty="0"/>
              <a:t>id 		[</a:t>
            </a:r>
            <a:r>
              <a:rPr lang="en-GB" dirty="0">
                <a:solidFill>
                  <a:srgbClr val="92D050"/>
                </a:solidFill>
              </a:rPr>
              <a:t>'id', 'touch', 'face</a:t>
            </a:r>
            <a:r>
              <a:rPr lang="en-GB" dirty="0"/>
              <a:t>', 'benefits', '</a:t>
            </a:r>
            <a:r>
              <a:rPr lang="en-GB" dirty="0">
                <a:solidFill>
                  <a:srgbClr val="92D050"/>
                </a:solidFill>
              </a:rPr>
              <a:t>verification</a:t>
            </a:r>
            <a:r>
              <a:rPr lang="en-GB" dirty="0"/>
              <a:t>', 'feeling', '</a:t>
            </a:r>
            <a:r>
              <a:rPr lang="en-GB" dirty="0" err="1"/>
              <a:t>nfc</a:t>
            </a:r>
            <a:r>
              <a:rPr lang="en-GB" dirty="0"/>
              <a:t>']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69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B3CC-249D-4171-A38F-AEA10B3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0" y="643467"/>
            <a:ext cx="341472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Modifications to existing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459E1-BB73-4E5E-82D5-5D9134EB1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498839"/>
              </p:ext>
            </p:extLst>
          </p:nvPr>
        </p:nvGraphicFramePr>
        <p:xfrm>
          <a:off x="5602415" y="954088"/>
          <a:ext cx="5640506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1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69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BFB6A-244F-4626-8D23-146C8174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0" y="643467"/>
            <a:ext cx="341472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possible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5FA68-8452-41EE-A34A-22919C7C0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526272"/>
              </p:ext>
            </p:extLst>
          </p:nvPr>
        </p:nvGraphicFramePr>
        <p:xfrm>
          <a:off x="5602415" y="954088"/>
          <a:ext cx="5640506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2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69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B3CC-249D-4171-A38F-AEA10B3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0" y="643467"/>
            <a:ext cx="341472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Lessons Learnt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1FA0D-815E-4578-B50A-3B8E74CD8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918803"/>
              </p:ext>
            </p:extLst>
          </p:nvPr>
        </p:nvGraphicFramePr>
        <p:xfrm>
          <a:off x="5602415" y="954088"/>
          <a:ext cx="5640506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4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551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35" y="640080"/>
            <a:ext cx="4018383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54" y="4315017"/>
            <a:ext cx="4013964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859" y="4156010"/>
            <a:ext cx="3565231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16" y="0"/>
            <a:ext cx="69081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69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3300" y="643467"/>
            <a:ext cx="341472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4" name="Content Placeholder 13">
            <a:extLst>
              <a:ext uri="{FF2B5EF4-FFF2-40B4-BE49-F238E27FC236}">
                <a16:creationId xmlns:a16="http://schemas.microsoft.com/office/drawing/2014/main" id="{651FEFC4-0032-4BA5-A56A-0DA49671E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82407"/>
              </p:ext>
            </p:extLst>
          </p:nvPr>
        </p:nvGraphicFramePr>
        <p:xfrm>
          <a:off x="5602415" y="954088"/>
          <a:ext cx="5640506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7123" cy="6858000"/>
          </a:xfrm>
          <a:prstGeom prst="rect">
            <a:avLst/>
          </a:prstGeom>
          <a:solidFill>
            <a:srgbClr val="45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3862" y="585216"/>
            <a:ext cx="3778101" cy="1499616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Proposed Solution by Research Article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1801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3862" y="2286000"/>
            <a:ext cx="3790723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proposed solution suggests the following steps:</a:t>
            </a:r>
          </a:p>
          <a:p>
            <a:pPr lvl="1"/>
            <a:r>
              <a:rPr lang="en-US" u="sng">
                <a:solidFill>
                  <a:srgbClr val="FFFFFF"/>
                </a:solidFill>
              </a:rPr>
              <a:t>Module 1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Identifying Opinion Triggers</a:t>
            </a:r>
          </a:p>
          <a:p>
            <a:pPr lvl="1"/>
            <a:r>
              <a:rPr lang="en-US" u="sng">
                <a:solidFill>
                  <a:srgbClr val="FFFFFF"/>
                </a:solidFill>
              </a:rPr>
              <a:t>Module 2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Analyzing Needs &amp; Related Technology</a:t>
            </a:r>
          </a:p>
          <a:p>
            <a:pPr lvl="1"/>
            <a:r>
              <a:rPr lang="en-US" u="sng">
                <a:solidFill>
                  <a:srgbClr val="FFFFFF"/>
                </a:solidFill>
              </a:rPr>
              <a:t>Module 3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Discovering Technology Opportunity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6FC24-FCE8-4AC4-BCEE-FB393F78A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88"/>
          <a:stretch/>
        </p:blipFill>
        <p:spPr>
          <a:xfrm>
            <a:off x="6094412" y="640080"/>
            <a:ext cx="54545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dataset we originally started with Amazon Cell Phone Reviews from Kaggle</a:t>
            </a:r>
            <a:br>
              <a:rPr lang="en-US" dirty="0"/>
            </a:br>
            <a:r>
              <a:rPr lang="en-US" u="sng" dirty="0" err="1">
                <a:hlinkClick r:id="rId2"/>
              </a:rPr>
              <a:t>Kaggle</a:t>
            </a:r>
            <a:r>
              <a:rPr lang="en-US" u="sng" dirty="0">
                <a:hlinkClick r:id="rId2"/>
              </a:rPr>
              <a:t> Amazon Cellphone Reviews - Dataset Source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This was eventually changed to a custom dataset obtained by scrapping </a:t>
            </a:r>
            <a:r>
              <a:rPr lang="en-US" u="sng" dirty="0" err="1"/>
              <a:t>iphone</a:t>
            </a:r>
            <a:r>
              <a:rPr lang="en-US" u="sng" dirty="0"/>
              <a:t> se reviews from popular review websites</a:t>
            </a:r>
            <a:endParaRPr lang="en-US" dirty="0"/>
          </a:p>
        </p:txBody>
      </p:sp>
      <p:pic>
        <p:nvPicPr>
          <p:cNvPr id="1026" name="Picture 2" descr="CNN – Logos, brands and logotypes">
            <a:extLst>
              <a:ext uri="{FF2B5EF4-FFF2-40B4-BE49-F238E27FC236}">
                <a16:creationId xmlns:a16="http://schemas.microsoft.com/office/drawing/2014/main" id="{B8C5A455-D1F8-4917-908D-3F050A7C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47" y="4800601"/>
            <a:ext cx="949324" cy="9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ET | Logopedia | Fandom">
            <a:extLst>
              <a:ext uri="{FF2B5EF4-FFF2-40B4-BE49-F238E27FC236}">
                <a16:creationId xmlns:a16="http://schemas.microsoft.com/office/drawing/2014/main" id="{94050FE2-678A-4E1D-9794-E095C7F5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4" y="4800601"/>
            <a:ext cx="949324" cy="9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chradar - VertitechIT">
            <a:extLst>
              <a:ext uri="{FF2B5EF4-FFF2-40B4-BE49-F238E27FC236}">
                <a16:creationId xmlns:a16="http://schemas.microsoft.com/office/drawing/2014/main" id="{F05AA990-4186-4212-BDDB-64F830A8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41" y="4800601"/>
            <a:ext cx="949324" cy="9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gital Trends - Wikipedia">
            <a:extLst>
              <a:ext uri="{FF2B5EF4-FFF2-40B4-BE49-F238E27FC236}">
                <a16:creationId xmlns:a16="http://schemas.microsoft.com/office/drawing/2014/main" id="{7F4424AD-F458-4422-B842-DCEBDE06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38" y="4800600"/>
            <a:ext cx="949324" cy="9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Latest Technology Product Reviews, News, Tips, and Deals | PCMag">
            <a:extLst>
              <a:ext uri="{FF2B5EF4-FFF2-40B4-BE49-F238E27FC236}">
                <a16:creationId xmlns:a16="http://schemas.microsoft.com/office/drawing/2014/main" id="{048D245A-BCC8-4D37-90E3-D27663B0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35" y="4800599"/>
            <a:ext cx="791104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usted Reviews - GoBQ® Grills">
            <a:extLst>
              <a:ext uri="{FF2B5EF4-FFF2-40B4-BE49-F238E27FC236}">
                <a16:creationId xmlns:a16="http://schemas.microsoft.com/office/drawing/2014/main" id="{1D88B4BE-171A-48D1-B996-E96B3E00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800600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dataset we originally started with Amazon Cell Phone Reviews from Kaggle</a:t>
            </a:r>
            <a:br>
              <a:rPr lang="en-US" dirty="0"/>
            </a:br>
            <a:r>
              <a:rPr lang="en-US" u="sng" dirty="0" err="1">
                <a:hlinkClick r:id="rId2"/>
              </a:rPr>
              <a:t>Kaggle</a:t>
            </a:r>
            <a:r>
              <a:rPr lang="en-US" u="sng" dirty="0">
                <a:hlinkClick r:id="rId2"/>
              </a:rPr>
              <a:t> Amazon Cellphone Reviews - Dataset Source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This was eventually changed to a custom dataset obtained by scrapping </a:t>
            </a:r>
            <a:r>
              <a:rPr lang="en-US" u="sng" dirty="0" err="1"/>
              <a:t>iphone</a:t>
            </a:r>
            <a:r>
              <a:rPr lang="en-US" u="sng" dirty="0"/>
              <a:t> se reviews from popular review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1C2A-CB1E-4424-8F15-6D453A83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01DFD-60FD-4B40-9A18-2A201D967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92257"/>
              </p:ext>
            </p:extLst>
          </p:nvPr>
        </p:nvGraphicFramePr>
        <p:xfrm>
          <a:off x="1023671" y="2286000"/>
          <a:ext cx="97177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E11A2-0B06-438D-ACC7-DC9E40F8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36" y="804333"/>
            <a:ext cx="3391017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Scrapping &amp;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FD9C-6824-4079-8843-8B7838DC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758" y="804333"/>
            <a:ext cx="630436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Reviews scrapped from websites</a:t>
            </a:r>
          </a:p>
          <a:p>
            <a:r>
              <a:rPr lang="en-US" dirty="0"/>
              <a:t>Removal of non review parts such as further reading section, copyright information,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Removal of line breaks, tabs</a:t>
            </a:r>
          </a:p>
          <a:p>
            <a:r>
              <a:rPr lang="en-US" dirty="0"/>
              <a:t>Removal of Image description,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Converting corpus to csv for use with python (pandas)</a:t>
            </a:r>
          </a:p>
        </p:txBody>
      </p:sp>
    </p:spTree>
    <p:extLst>
      <p:ext uri="{BB962C8B-B14F-4D97-AF65-F5344CB8AC3E}">
        <p14:creationId xmlns:p14="http://schemas.microsoft.com/office/powerpoint/2010/main" val="27684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4C093-CA6A-46EA-9861-8F7BFFFA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36" y="804333"/>
            <a:ext cx="3391017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Structure of a sentiment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6378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EAC5-2F69-4FDA-B246-E9F3904F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028" y="804333"/>
            <a:ext cx="625609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adjective/adverb +  verb + noun</a:t>
            </a:r>
          </a:p>
          <a:p>
            <a:pPr marL="0" indent="0">
              <a:buNone/>
            </a:pPr>
            <a:r>
              <a:rPr lang="en-US"/>
              <a:t>{sentiment keyword} + {object opinion trigger} + {functional opinion trigger}</a:t>
            </a:r>
          </a:p>
        </p:txBody>
      </p:sp>
    </p:spTree>
    <p:extLst>
      <p:ext uri="{BB962C8B-B14F-4D97-AF65-F5344CB8AC3E}">
        <p14:creationId xmlns:p14="http://schemas.microsoft.com/office/powerpoint/2010/main" val="7652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48-98F3-4E5E-80B0-E5122F2D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20C4E-846E-4AB6-B267-322CFF372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650" y="2480650"/>
            <a:ext cx="229552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BD4CE-EC9B-4C80-AC22-DEF89954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87" y="3862388"/>
            <a:ext cx="5124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572</Words>
  <Application>Microsoft Office PowerPoint</Application>
  <PresentationFormat>Custom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Bahnschrift SemiBold Condensed</vt:lpstr>
      <vt:lpstr>Corbel</vt:lpstr>
      <vt:lpstr>Tw Cen MT</vt:lpstr>
      <vt:lpstr>Tw Cen MT Condensed</vt:lpstr>
      <vt:lpstr>Wingdings 3</vt:lpstr>
      <vt:lpstr>Integral</vt:lpstr>
      <vt:lpstr>Technology Opportunity Discovery by use of NLP, Naïve Bayes Classifier and word2vec</vt:lpstr>
      <vt:lpstr>Problem Statement</vt:lpstr>
      <vt:lpstr>Proposed Solution by Research Article</vt:lpstr>
      <vt:lpstr>Data Set</vt:lpstr>
      <vt:lpstr>Data Set</vt:lpstr>
      <vt:lpstr>Areas of focus</vt:lpstr>
      <vt:lpstr>Data Scrapping &amp; Cleansing</vt:lpstr>
      <vt:lpstr>Structure of a sentiment</vt:lpstr>
      <vt:lpstr>Naïve Bayes</vt:lpstr>
      <vt:lpstr>Dependency Parsing</vt:lpstr>
      <vt:lpstr>Word2vec</vt:lpstr>
      <vt:lpstr>word2vec</vt:lpstr>
      <vt:lpstr>SOME OF THE Results</vt:lpstr>
      <vt:lpstr>SOME OF THE Results</vt:lpstr>
      <vt:lpstr>Modifications to existing solution</vt:lpstr>
      <vt:lpstr>Future possible improvements</vt:lpstr>
      <vt:lpstr>Lessons Learnt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Opportunity Discovery by use of NLP, Naïve Bayes Classifier and word2vec</dc:title>
  <dc:creator>Vivek Chacko (Student)</dc:creator>
  <cp:lastModifiedBy>Vivek Chacko (Student)</cp:lastModifiedBy>
  <cp:revision>3</cp:revision>
  <dcterms:created xsi:type="dcterms:W3CDTF">2020-04-28T23:18:41Z</dcterms:created>
  <dcterms:modified xsi:type="dcterms:W3CDTF">2020-04-28T23:56:12Z</dcterms:modified>
</cp:coreProperties>
</file>