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78" r:id="rId2"/>
    <p:sldId id="288" r:id="rId3"/>
    <p:sldId id="286" r:id="rId4"/>
  </p:sldIdLst>
  <p:sldSz cx="9144000" cy="6858000" type="screen4x3"/>
  <p:notesSz cx="6858000" cy="9144000"/>
  <p:defaultTextStyle>
    <a:defPPr>
      <a:defRPr lang="en-US"/>
    </a:defPPr>
    <a:lvl1pPr marL="0" algn="l" defTabSz="457124" rtl="0" eaLnBrk="1" latinLnBrk="0" hangingPunct="1">
      <a:defRPr sz="1800" kern="1200">
        <a:solidFill>
          <a:schemeClr val="tx1"/>
        </a:solidFill>
        <a:latin typeface="+mn-lt"/>
        <a:ea typeface="+mn-ea"/>
        <a:cs typeface="+mn-cs"/>
      </a:defRPr>
    </a:lvl1pPr>
    <a:lvl2pPr marL="457124" algn="l" defTabSz="457124" rtl="0" eaLnBrk="1" latinLnBrk="0" hangingPunct="1">
      <a:defRPr sz="1800" kern="1200">
        <a:solidFill>
          <a:schemeClr val="tx1"/>
        </a:solidFill>
        <a:latin typeface="+mn-lt"/>
        <a:ea typeface="+mn-ea"/>
        <a:cs typeface="+mn-cs"/>
      </a:defRPr>
    </a:lvl2pPr>
    <a:lvl3pPr marL="914248" algn="l" defTabSz="457124" rtl="0" eaLnBrk="1" latinLnBrk="0" hangingPunct="1">
      <a:defRPr sz="1800" kern="1200">
        <a:solidFill>
          <a:schemeClr val="tx1"/>
        </a:solidFill>
        <a:latin typeface="+mn-lt"/>
        <a:ea typeface="+mn-ea"/>
        <a:cs typeface="+mn-cs"/>
      </a:defRPr>
    </a:lvl3pPr>
    <a:lvl4pPr marL="1371372" algn="l" defTabSz="457124" rtl="0" eaLnBrk="1" latinLnBrk="0" hangingPunct="1">
      <a:defRPr sz="1800" kern="1200">
        <a:solidFill>
          <a:schemeClr val="tx1"/>
        </a:solidFill>
        <a:latin typeface="+mn-lt"/>
        <a:ea typeface="+mn-ea"/>
        <a:cs typeface="+mn-cs"/>
      </a:defRPr>
    </a:lvl4pPr>
    <a:lvl5pPr marL="1828495" algn="l" defTabSz="457124" rtl="0" eaLnBrk="1" latinLnBrk="0" hangingPunct="1">
      <a:defRPr sz="1800" kern="1200">
        <a:solidFill>
          <a:schemeClr val="tx1"/>
        </a:solidFill>
        <a:latin typeface="+mn-lt"/>
        <a:ea typeface="+mn-ea"/>
        <a:cs typeface="+mn-cs"/>
      </a:defRPr>
    </a:lvl5pPr>
    <a:lvl6pPr marL="2285619" algn="l" defTabSz="457124" rtl="0" eaLnBrk="1" latinLnBrk="0" hangingPunct="1">
      <a:defRPr sz="1800" kern="1200">
        <a:solidFill>
          <a:schemeClr val="tx1"/>
        </a:solidFill>
        <a:latin typeface="+mn-lt"/>
        <a:ea typeface="+mn-ea"/>
        <a:cs typeface="+mn-cs"/>
      </a:defRPr>
    </a:lvl6pPr>
    <a:lvl7pPr marL="2742743" algn="l" defTabSz="457124" rtl="0" eaLnBrk="1" latinLnBrk="0" hangingPunct="1">
      <a:defRPr sz="1800" kern="1200">
        <a:solidFill>
          <a:schemeClr val="tx1"/>
        </a:solidFill>
        <a:latin typeface="+mn-lt"/>
        <a:ea typeface="+mn-ea"/>
        <a:cs typeface="+mn-cs"/>
      </a:defRPr>
    </a:lvl7pPr>
    <a:lvl8pPr marL="3199867" algn="l" defTabSz="457124" rtl="0" eaLnBrk="1" latinLnBrk="0" hangingPunct="1">
      <a:defRPr sz="1800" kern="1200">
        <a:solidFill>
          <a:schemeClr val="tx1"/>
        </a:solidFill>
        <a:latin typeface="+mn-lt"/>
        <a:ea typeface="+mn-ea"/>
        <a:cs typeface="+mn-cs"/>
      </a:defRPr>
    </a:lvl8pPr>
    <a:lvl9pPr marL="3656990" algn="l" defTabSz="45712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0"/>
    <p:restoredTop sz="92687" autoAdjust="0"/>
  </p:normalViewPr>
  <p:slideViewPr>
    <p:cSldViewPr snapToGrid="0" snapToObjects="1">
      <p:cViewPr varScale="1">
        <p:scale>
          <a:sx n="72" d="100"/>
          <a:sy n="72" d="100"/>
        </p:scale>
        <p:origin x="130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193114-6C5D-FE49-AD3C-E68EC2699D68}" type="datetimeFigureOut">
              <a:rPr lang="en-US" smtClean="0"/>
              <a:t>8/12/2022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9766D2-0616-5C41-886C-C886422C7383}" type="slidenum">
              <a:rPr lang="en-US" smtClean="0"/>
              <a:t>‹#›</a:t>
            </a:fld>
            <a:endParaRPr lang="en-US"/>
          </a:p>
        </p:txBody>
      </p:sp>
    </p:spTree>
    <p:extLst>
      <p:ext uri="{BB962C8B-B14F-4D97-AF65-F5344CB8AC3E}">
        <p14:creationId xmlns:p14="http://schemas.microsoft.com/office/powerpoint/2010/main" val="9427286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9688D-7601-6643-A25F-9284B456D5ED}" type="datetimeFigureOut">
              <a:rPr lang="en-US" smtClean="0"/>
              <a:t>8/12/2022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D09911-BA7B-A549-8A27-260C2FF5FA83}" type="slidenum">
              <a:rPr lang="en-US" smtClean="0"/>
              <a:t>‹#›</a:t>
            </a:fld>
            <a:endParaRPr lang="en-US"/>
          </a:p>
        </p:txBody>
      </p:sp>
    </p:spTree>
    <p:extLst>
      <p:ext uri="{BB962C8B-B14F-4D97-AF65-F5344CB8AC3E}">
        <p14:creationId xmlns:p14="http://schemas.microsoft.com/office/powerpoint/2010/main" val="959546698"/>
      </p:ext>
    </p:extLst>
  </p:cSld>
  <p:clrMap bg1="lt1" tx1="dk1" bg2="lt2" tx2="dk2" accent1="accent1" accent2="accent2" accent3="accent3" accent4="accent4" accent5="accent5" accent6="accent6" hlink="hlink" folHlink="folHlink"/>
  <p:hf hdr="0" ftr="0" dt="0"/>
  <p:notesStyle>
    <a:lvl1pPr marL="0" algn="l" defTabSz="457124" rtl="0" eaLnBrk="1" latinLnBrk="0" hangingPunct="1">
      <a:defRPr sz="1200" kern="1200">
        <a:solidFill>
          <a:schemeClr val="tx1"/>
        </a:solidFill>
        <a:latin typeface="+mn-lt"/>
        <a:ea typeface="+mn-ea"/>
        <a:cs typeface="+mn-cs"/>
      </a:defRPr>
    </a:lvl1pPr>
    <a:lvl2pPr marL="457124" algn="l" defTabSz="457124" rtl="0" eaLnBrk="1" latinLnBrk="0" hangingPunct="1">
      <a:defRPr sz="1200" kern="1200">
        <a:solidFill>
          <a:schemeClr val="tx1"/>
        </a:solidFill>
        <a:latin typeface="+mn-lt"/>
        <a:ea typeface="+mn-ea"/>
        <a:cs typeface="+mn-cs"/>
      </a:defRPr>
    </a:lvl2pPr>
    <a:lvl3pPr marL="914248" algn="l" defTabSz="457124" rtl="0" eaLnBrk="1" latinLnBrk="0" hangingPunct="1">
      <a:defRPr sz="1200" kern="1200">
        <a:solidFill>
          <a:schemeClr val="tx1"/>
        </a:solidFill>
        <a:latin typeface="+mn-lt"/>
        <a:ea typeface="+mn-ea"/>
        <a:cs typeface="+mn-cs"/>
      </a:defRPr>
    </a:lvl3pPr>
    <a:lvl4pPr marL="1371372" algn="l" defTabSz="457124" rtl="0" eaLnBrk="1" latinLnBrk="0" hangingPunct="1">
      <a:defRPr sz="1200" kern="1200">
        <a:solidFill>
          <a:schemeClr val="tx1"/>
        </a:solidFill>
        <a:latin typeface="+mn-lt"/>
        <a:ea typeface="+mn-ea"/>
        <a:cs typeface="+mn-cs"/>
      </a:defRPr>
    </a:lvl4pPr>
    <a:lvl5pPr marL="1828495" algn="l" defTabSz="457124" rtl="0" eaLnBrk="1" latinLnBrk="0" hangingPunct="1">
      <a:defRPr sz="1200" kern="1200">
        <a:solidFill>
          <a:schemeClr val="tx1"/>
        </a:solidFill>
        <a:latin typeface="+mn-lt"/>
        <a:ea typeface="+mn-ea"/>
        <a:cs typeface="+mn-cs"/>
      </a:defRPr>
    </a:lvl5pPr>
    <a:lvl6pPr marL="2285619" algn="l" defTabSz="457124" rtl="0" eaLnBrk="1" latinLnBrk="0" hangingPunct="1">
      <a:defRPr sz="1200" kern="1200">
        <a:solidFill>
          <a:schemeClr val="tx1"/>
        </a:solidFill>
        <a:latin typeface="+mn-lt"/>
        <a:ea typeface="+mn-ea"/>
        <a:cs typeface="+mn-cs"/>
      </a:defRPr>
    </a:lvl6pPr>
    <a:lvl7pPr marL="2742743" algn="l" defTabSz="457124" rtl="0" eaLnBrk="1" latinLnBrk="0" hangingPunct="1">
      <a:defRPr sz="1200" kern="1200">
        <a:solidFill>
          <a:schemeClr val="tx1"/>
        </a:solidFill>
        <a:latin typeface="+mn-lt"/>
        <a:ea typeface="+mn-ea"/>
        <a:cs typeface="+mn-cs"/>
      </a:defRPr>
    </a:lvl7pPr>
    <a:lvl8pPr marL="3199867" algn="l" defTabSz="457124" rtl="0" eaLnBrk="1" latinLnBrk="0" hangingPunct="1">
      <a:defRPr sz="1200" kern="1200">
        <a:solidFill>
          <a:schemeClr val="tx1"/>
        </a:solidFill>
        <a:latin typeface="+mn-lt"/>
        <a:ea typeface="+mn-ea"/>
        <a:cs typeface="+mn-cs"/>
      </a:defRPr>
    </a:lvl8pPr>
    <a:lvl9pPr marL="3656990" algn="l" defTabSz="45712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D09911-BA7B-A549-8A27-260C2FF5FA83}" type="slidenum">
              <a:rPr lang="en-US" smtClean="0"/>
              <a:t>1</a:t>
            </a:fld>
            <a:endParaRPr lang="en-US"/>
          </a:p>
        </p:txBody>
      </p:sp>
    </p:spTree>
    <p:extLst>
      <p:ext uri="{BB962C8B-B14F-4D97-AF65-F5344CB8AC3E}">
        <p14:creationId xmlns:p14="http://schemas.microsoft.com/office/powerpoint/2010/main" val="3289361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24" indent="0" algn="ctr">
              <a:buNone/>
              <a:defRPr>
                <a:solidFill>
                  <a:schemeClr val="tx1">
                    <a:tint val="75000"/>
                  </a:schemeClr>
                </a:solidFill>
              </a:defRPr>
            </a:lvl2pPr>
            <a:lvl3pPr marL="914248" indent="0" algn="ctr">
              <a:buNone/>
              <a:defRPr>
                <a:solidFill>
                  <a:schemeClr val="tx1">
                    <a:tint val="75000"/>
                  </a:schemeClr>
                </a:solidFill>
              </a:defRPr>
            </a:lvl3pPr>
            <a:lvl4pPr marL="1371372" indent="0" algn="ctr">
              <a:buNone/>
              <a:defRPr>
                <a:solidFill>
                  <a:schemeClr val="tx1">
                    <a:tint val="75000"/>
                  </a:schemeClr>
                </a:solidFill>
              </a:defRPr>
            </a:lvl4pPr>
            <a:lvl5pPr marL="1828495" indent="0" algn="ctr">
              <a:buNone/>
              <a:defRPr>
                <a:solidFill>
                  <a:schemeClr val="tx1">
                    <a:tint val="75000"/>
                  </a:schemeClr>
                </a:solidFill>
              </a:defRPr>
            </a:lvl5pPr>
            <a:lvl6pPr marL="2285619" indent="0" algn="ctr">
              <a:buNone/>
              <a:defRPr>
                <a:solidFill>
                  <a:schemeClr val="tx1">
                    <a:tint val="75000"/>
                  </a:schemeClr>
                </a:solidFill>
              </a:defRPr>
            </a:lvl6pPr>
            <a:lvl7pPr marL="2742743" indent="0" algn="ctr">
              <a:buNone/>
              <a:defRPr>
                <a:solidFill>
                  <a:schemeClr val="tx1">
                    <a:tint val="75000"/>
                  </a:schemeClr>
                </a:solidFill>
              </a:defRPr>
            </a:lvl7pPr>
            <a:lvl8pPr marL="3199867" indent="0" algn="ctr">
              <a:buNone/>
              <a:defRPr>
                <a:solidFill>
                  <a:schemeClr val="tx1">
                    <a:tint val="75000"/>
                  </a:schemeClr>
                </a:solidFill>
              </a:defRPr>
            </a:lvl8pPr>
            <a:lvl9pPr marL="36569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2E5C8D-1F6E-7346-B17C-8E79443F6EEA}" type="datetime1">
              <a:rPr lang="en-US" smtClean="0"/>
              <a:t>8/12/2022</a:t>
            </a:fld>
            <a:endParaRPr lang="en-US"/>
          </a:p>
        </p:txBody>
      </p:sp>
      <p:sp>
        <p:nvSpPr>
          <p:cNvPr id="5" name="Footer Placeholder 4"/>
          <p:cNvSpPr>
            <a:spLocks noGrp="1"/>
          </p:cNvSpPr>
          <p:nvPr>
            <p:ph type="ftr" sz="quarter" idx="11"/>
          </p:nvPr>
        </p:nvSpPr>
        <p:spPr/>
        <p:txBody>
          <a:bodyPr/>
          <a:lstStyle/>
          <a:p>
            <a:r>
              <a:rPr lang="en-US"/>
              <a:t>© StratGuru</a:t>
            </a:r>
          </a:p>
        </p:txBody>
      </p:sp>
      <p:sp>
        <p:nvSpPr>
          <p:cNvPr id="6" name="Slide Number Placeholder 5"/>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186771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1373CD-0FB3-2040-BE0F-0B5568837499}" type="datetime1">
              <a:rPr lang="en-US" smtClean="0"/>
              <a:t>8/12/2022</a:t>
            </a:fld>
            <a:endParaRPr lang="en-US"/>
          </a:p>
        </p:txBody>
      </p:sp>
      <p:sp>
        <p:nvSpPr>
          <p:cNvPr id="5" name="Footer Placeholder 4"/>
          <p:cNvSpPr>
            <a:spLocks noGrp="1"/>
          </p:cNvSpPr>
          <p:nvPr>
            <p:ph type="ftr" sz="quarter" idx="11"/>
          </p:nvPr>
        </p:nvSpPr>
        <p:spPr/>
        <p:txBody>
          <a:bodyPr/>
          <a:lstStyle/>
          <a:p>
            <a:r>
              <a:rPr lang="en-US"/>
              <a:t>© StratGuru</a:t>
            </a:r>
          </a:p>
        </p:txBody>
      </p:sp>
      <p:sp>
        <p:nvSpPr>
          <p:cNvPr id="6" name="Slide Number Placeholder 5"/>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144754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2DDD5F-AD56-F242-8034-FED0E5C4A0B1}" type="datetime1">
              <a:rPr lang="en-US" smtClean="0"/>
              <a:t>8/12/2022</a:t>
            </a:fld>
            <a:endParaRPr lang="en-US"/>
          </a:p>
        </p:txBody>
      </p:sp>
      <p:sp>
        <p:nvSpPr>
          <p:cNvPr id="5" name="Footer Placeholder 4"/>
          <p:cNvSpPr>
            <a:spLocks noGrp="1"/>
          </p:cNvSpPr>
          <p:nvPr>
            <p:ph type="ftr" sz="quarter" idx="11"/>
          </p:nvPr>
        </p:nvSpPr>
        <p:spPr/>
        <p:txBody>
          <a:bodyPr/>
          <a:lstStyle/>
          <a:p>
            <a:r>
              <a:rPr lang="en-US"/>
              <a:t>© StratGuru</a:t>
            </a:r>
          </a:p>
        </p:txBody>
      </p:sp>
      <p:sp>
        <p:nvSpPr>
          <p:cNvPr id="6" name="Slide Number Placeholder 5"/>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186158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AB0FEF-D3BD-714F-86AD-64E94E1E747C}" type="datetime1">
              <a:rPr lang="en-US" smtClean="0"/>
              <a:t>8/12/2022</a:t>
            </a:fld>
            <a:endParaRPr lang="en-US"/>
          </a:p>
        </p:txBody>
      </p:sp>
      <p:sp>
        <p:nvSpPr>
          <p:cNvPr id="5" name="Footer Placeholder 4"/>
          <p:cNvSpPr>
            <a:spLocks noGrp="1"/>
          </p:cNvSpPr>
          <p:nvPr>
            <p:ph type="ftr" sz="quarter" idx="11"/>
          </p:nvPr>
        </p:nvSpPr>
        <p:spPr/>
        <p:txBody>
          <a:bodyPr/>
          <a:lstStyle/>
          <a:p>
            <a:r>
              <a:rPr lang="en-US"/>
              <a:t>© StratGuru</a:t>
            </a:r>
          </a:p>
        </p:txBody>
      </p:sp>
      <p:sp>
        <p:nvSpPr>
          <p:cNvPr id="6" name="Slide Number Placeholder 5"/>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313029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24" indent="0">
              <a:buNone/>
              <a:defRPr sz="1800">
                <a:solidFill>
                  <a:schemeClr val="tx1">
                    <a:tint val="75000"/>
                  </a:schemeClr>
                </a:solidFill>
              </a:defRPr>
            </a:lvl2pPr>
            <a:lvl3pPr marL="914248" indent="0">
              <a:buNone/>
              <a:defRPr sz="1600">
                <a:solidFill>
                  <a:schemeClr val="tx1">
                    <a:tint val="75000"/>
                  </a:schemeClr>
                </a:solidFill>
              </a:defRPr>
            </a:lvl3pPr>
            <a:lvl4pPr marL="1371372" indent="0">
              <a:buNone/>
              <a:defRPr sz="1400">
                <a:solidFill>
                  <a:schemeClr val="tx1">
                    <a:tint val="75000"/>
                  </a:schemeClr>
                </a:solidFill>
              </a:defRPr>
            </a:lvl4pPr>
            <a:lvl5pPr marL="1828495" indent="0">
              <a:buNone/>
              <a:defRPr sz="1400">
                <a:solidFill>
                  <a:schemeClr val="tx1">
                    <a:tint val="75000"/>
                  </a:schemeClr>
                </a:solidFill>
              </a:defRPr>
            </a:lvl5pPr>
            <a:lvl6pPr marL="2285619" indent="0">
              <a:buNone/>
              <a:defRPr sz="1400">
                <a:solidFill>
                  <a:schemeClr val="tx1">
                    <a:tint val="75000"/>
                  </a:schemeClr>
                </a:solidFill>
              </a:defRPr>
            </a:lvl6pPr>
            <a:lvl7pPr marL="2742743" indent="0">
              <a:buNone/>
              <a:defRPr sz="1400">
                <a:solidFill>
                  <a:schemeClr val="tx1">
                    <a:tint val="75000"/>
                  </a:schemeClr>
                </a:solidFill>
              </a:defRPr>
            </a:lvl7pPr>
            <a:lvl8pPr marL="3199867" indent="0">
              <a:buNone/>
              <a:defRPr sz="1400">
                <a:solidFill>
                  <a:schemeClr val="tx1">
                    <a:tint val="75000"/>
                  </a:schemeClr>
                </a:solidFill>
              </a:defRPr>
            </a:lvl8pPr>
            <a:lvl9pPr marL="365699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D77F4-8E31-F34D-B4B1-F47683E95245}" type="datetime1">
              <a:rPr lang="en-US" smtClean="0"/>
              <a:t>8/12/2022</a:t>
            </a:fld>
            <a:endParaRPr lang="en-US"/>
          </a:p>
        </p:txBody>
      </p:sp>
      <p:sp>
        <p:nvSpPr>
          <p:cNvPr id="5" name="Footer Placeholder 4"/>
          <p:cNvSpPr>
            <a:spLocks noGrp="1"/>
          </p:cNvSpPr>
          <p:nvPr>
            <p:ph type="ftr" sz="quarter" idx="11"/>
          </p:nvPr>
        </p:nvSpPr>
        <p:spPr/>
        <p:txBody>
          <a:bodyPr/>
          <a:lstStyle/>
          <a:p>
            <a:r>
              <a:rPr lang="en-US"/>
              <a:t>© StratGuru</a:t>
            </a:r>
          </a:p>
        </p:txBody>
      </p:sp>
      <p:sp>
        <p:nvSpPr>
          <p:cNvPr id="6" name="Slide Number Placeholder 5"/>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289412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0C747E-5534-D84D-932A-0D3E9C36C4E7}" type="datetime1">
              <a:rPr lang="en-US" smtClean="0"/>
              <a:t>8/12/2022</a:t>
            </a:fld>
            <a:endParaRPr lang="en-US"/>
          </a:p>
        </p:txBody>
      </p:sp>
      <p:sp>
        <p:nvSpPr>
          <p:cNvPr id="6" name="Footer Placeholder 5"/>
          <p:cNvSpPr>
            <a:spLocks noGrp="1"/>
          </p:cNvSpPr>
          <p:nvPr>
            <p:ph type="ftr" sz="quarter" idx="11"/>
          </p:nvPr>
        </p:nvSpPr>
        <p:spPr/>
        <p:txBody>
          <a:bodyPr/>
          <a:lstStyle/>
          <a:p>
            <a:r>
              <a:rPr lang="en-US"/>
              <a:t>© StratGuru</a:t>
            </a:r>
          </a:p>
        </p:txBody>
      </p:sp>
      <p:sp>
        <p:nvSpPr>
          <p:cNvPr id="7" name="Slide Number Placeholder 6"/>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186028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124" indent="0">
              <a:buNone/>
              <a:defRPr sz="2000" b="1"/>
            </a:lvl2pPr>
            <a:lvl3pPr marL="914248" indent="0">
              <a:buNone/>
              <a:defRPr sz="1800" b="1"/>
            </a:lvl3pPr>
            <a:lvl4pPr marL="1371372" indent="0">
              <a:buNone/>
              <a:defRPr sz="1600" b="1"/>
            </a:lvl4pPr>
            <a:lvl5pPr marL="1828495" indent="0">
              <a:buNone/>
              <a:defRPr sz="1600" b="1"/>
            </a:lvl5pPr>
            <a:lvl6pPr marL="2285619" indent="0">
              <a:buNone/>
              <a:defRPr sz="1600" b="1"/>
            </a:lvl6pPr>
            <a:lvl7pPr marL="2742743" indent="0">
              <a:buNone/>
              <a:defRPr sz="1600" b="1"/>
            </a:lvl7pPr>
            <a:lvl8pPr marL="3199867" indent="0">
              <a:buNone/>
              <a:defRPr sz="1600" b="1"/>
            </a:lvl8pPr>
            <a:lvl9pPr marL="36569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2400" b="1"/>
            </a:lvl1pPr>
            <a:lvl2pPr marL="457124" indent="0">
              <a:buNone/>
              <a:defRPr sz="2000" b="1"/>
            </a:lvl2pPr>
            <a:lvl3pPr marL="914248" indent="0">
              <a:buNone/>
              <a:defRPr sz="1800" b="1"/>
            </a:lvl3pPr>
            <a:lvl4pPr marL="1371372" indent="0">
              <a:buNone/>
              <a:defRPr sz="1600" b="1"/>
            </a:lvl4pPr>
            <a:lvl5pPr marL="1828495" indent="0">
              <a:buNone/>
              <a:defRPr sz="1600" b="1"/>
            </a:lvl5pPr>
            <a:lvl6pPr marL="2285619" indent="0">
              <a:buNone/>
              <a:defRPr sz="1600" b="1"/>
            </a:lvl6pPr>
            <a:lvl7pPr marL="2742743" indent="0">
              <a:buNone/>
              <a:defRPr sz="1600" b="1"/>
            </a:lvl7pPr>
            <a:lvl8pPr marL="3199867" indent="0">
              <a:buNone/>
              <a:defRPr sz="1600" b="1"/>
            </a:lvl8pPr>
            <a:lvl9pPr marL="36569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9328A-0B5E-C442-85FC-0EF647F7BBBE}" type="datetime1">
              <a:rPr lang="en-US" smtClean="0"/>
              <a:t>8/12/2022</a:t>
            </a:fld>
            <a:endParaRPr lang="en-US"/>
          </a:p>
        </p:txBody>
      </p:sp>
      <p:sp>
        <p:nvSpPr>
          <p:cNvPr id="8" name="Footer Placeholder 7"/>
          <p:cNvSpPr>
            <a:spLocks noGrp="1"/>
          </p:cNvSpPr>
          <p:nvPr>
            <p:ph type="ftr" sz="quarter" idx="11"/>
          </p:nvPr>
        </p:nvSpPr>
        <p:spPr/>
        <p:txBody>
          <a:bodyPr/>
          <a:lstStyle/>
          <a:p>
            <a:r>
              <a:rPr lang="en-US"/>
              <a:t>© StratGuru</a:t>
            </a:r>
          </a:p>
        </p:txBody>
      </p:sp>
      <p:sp>
        <p:nvSpPr>
          <p:cNvPr id="9" name="Slide Number Placeholder 8"/>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170341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EAD822-EC5B-2844-9BF3-F47D570FCC4B}" type="datetime1">
              <a:rPr lang="en-US" smtClean="0"/>
              <a:t>8/12/2022</a:t>
            </a:fld>
            <a:endParaRPr lang="en-US"/>
          </a:p>
        </p:txBody>
      </p:sp>
      <p:sp>
        <p:nvSpPr>
          <p:cNvPr id="4" name="Footer Placeholder 3"/>
          <p:cNvSpPr>
            <a:spLocks noGrp="1"/>
          </p:cNvSpPr>
          <p:nvPr>
            <p:ph type="ftr" sz="quarter" idx="11"/>
          </p:nvPr>
        </p:nvSpPr>
        <p:spPr/>
        <p:txBody>
          <a:bodyPr/>
          <a:lstStyle/>
          <a:p>
            <a:r>
              <a:rPr lang="en-US"/>
              <a:t>© StratGuru</a:t>
            </a:r>
          </a:p>
        </p:txBody>
      </p:sp>
      <p:sp>
        <p:nvSpPr>
          <p:cNvPr id="5" name="Slide Number Placeholder 4"/>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372158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2334A-2A95-E64A-9B54-F3E909E535F1}" type="datetime1">
              <a:rPr lang="en-US" smtClean="0"/>
              <a:t>8/12/2022</a:t>
            </a:fld>
            <a:endParaRPr lang="en-US"/>
          </a:p>
        </p:txBody>
      </p:sp>
      <p:sp>
        <p:nvSpPr>
          <p:cNvPr id="3" name="Footer Placeholder 2"/>
          <p:cNvSpPr>
            <a:spLocks noGrp="1"/>
          </p:cNvSpPr>
          <p:nvPr>
            <p:ph type="ftr" sz="quarter" idx="11"/>
          </p:nvPr>
        </p:nvSpPr>
        <p:spPr/>
        <p:txBody>
          <a:bodyPr/>
          <a:lstStyle/>
          <a:p>
            <a:r>
              <a:rPr lang="en-US"/>
              <a:t>© StratGuru</a:t>
            </a:r>
          </a:p>
        </p:txBody>
      </p:sp>
      <p:sp>
        <p:nvSpPr>
          <p:cNvPr id="4" name="Slide Number Placeholder 3"/>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426408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24" indent="0">
              <a:buNone/>
              <a:defRPr sz="1200"/>
            </a:lvl2pPr>
            <a:lvl3pPr marL="914248" indent="0">
              <a:buNone/>
              <a:defRPr sz="1000"/>
            </a:lvl3pPr>
            <a:lvl4pPr marL="1371372" indent="0">
              <a:buNone/>
              <a:defRPr sz="900"/>
            </a:lvl4pPr>
            <a:lvl5pPr marL="1828495" indent="0">
              <a:buNone/>
              <a:defRPr sz="900"/>
            </a:lvl5pPr>
            <a:lvl6pPr marL="2285619" indent="0">
              <a:buNone/>
              <a:defRPr sz="900"/>
            </a:lvl6pPr>
            <a:lvl7pPr marL="2742743" indent="0">
              <a:buNone/>
              <a:defRPr sz="900"/>
            </a:lvl7pPr>
            <a:lvl8pPr marL="3199867" indent="0">
              <a:buNone/>
              <a:defRPr sz="900"/>
            </a:lvl8pPr>
            <a:lvl9pPr marL="365699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9D25B-634D-914C-AC70-E19461C4C19A}" type="datetime1">
              <a:rPr lang="en-US" smtClean="0"/>
              <a:t>8/12/2022</a:t>
            </a:fld>
            <a:endParaRPr lang="en-US"/>
          </a:p>
        </p:txBody>
      </p:sp>
      <p:sp>
        <p:nvSpPr>
          <p:cNvPr id="6" name="Footer Placeholder 5"/>
          <p:cNvSpPr>
            <a:spLocks noGrp="1"/>
          </p:cNvSpPr>
          <p:nvPr>
            <p:ph type="ftr" sz="quarter" idx="11"/>
          </p:nvPr>
        </p:nvSpPr>
        <p:spPr/>
        <p:txBody>
          <a:bodyPr/>
          <a:lstStyle/>
          <a:p>
            <a:r>
              <a:rPr lang="en-US"/>
              <a:t>© StratGuru</a:t>
            </a:r>
          </a:p>
        </p:txBody>
      </p:sp>
      <p:sp>
        <p:nvSpPr>
          <p:cNvPr id="7" name="Slide Number Placeholder 6"/>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20560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24" indent="0">
              <a:buNone/>
              <a:defRPr sz="2800"/>
            </a:lvl2pPr>
            <a:lvl3pPr marL="914248" indent="0">
              <a:buNone/>
              <a:defRPr sz="2400"/>
            </a:lvl3pPr>
            <a:lvl4pPr marL="1371372" indent="0">
              <a:buNone/>
              <a:defRPr sz="2000"/>
            </a:lvl4pPr>
            <a:lvl5pPr marL="1828495" indent="0">
              <a:buNone/>
              <a:defRPr sz="2000"/>
            </a:lvl5pPr>
            <a:lvl6pPr marL="2285619" indent="0">
              <a:buNone/>
              <a:defRPr sz="2000"/>
            </a:lvl6pPr>
            <a:lvl7pPr marL="2742743" indent="0">
              <a:buNone/>
              <a:defRPr sz="2000"/>
            </a:lvl7pPr>
            <a:lvl8pPr marL="3199867" indent="0">
              <a:buNone/>
              <a:defRPr sz="2000"/>
            </a:lvl8pPr>
            <a:lvl9pPr marL="365699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24" indent="0">
              <a:buNone/>
              <a:defRPr sz="1200"/>
            </a:lvl2pPr>
            <a:lvl3pPr marL="914248" indent="0">
              <a:buNone/>
              <a:defRPr sz="1000"/>
            </a:lvl3pPr>
            <a:lvl4pPr marL="1371372" indent="0">
              <a:buNone/>
              <a:defRPr sz="900"/>
            </a:lvl4pPr>
            <a:lvl5pPr marL="1828495" indent="0">
              <a:buNone/>
              <a:defRPr sz="900"/>
            </a:lvl5pPr>
            <a:lvl6pPr marL="2285619" indent="0">
              <a:buNone/>
              <a:defRPr sz="900"/>
            </a:lvl6pPr>
            <a:lvl7pPr marL="2742743" indent="0">
              <a:buNone/>
              <a:defRPr sz="900"/>
            </a:lvl7pPr>
            <a:lvl8pPr marL="3199867" indent="0">
              <a:buNone/>
              <a:defRPr sz="900"/>
            </a:lvl8pPr>
            <a:lvl9pPr marL="365699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7490F3-98F9-E34C-A92A-DADBACB4FE27}" type="datetime1">
              <a:rPr lang="en-US" smtClean="0"/>
              <a:t>8/12/2022</a:t>
            </a:fld>
            <a:endParaRPr lang="en-US"/>
          </a:p>
        </p:txBody>
      </p:sp>
      <p:sp>
        <p:nvSpPr>
          <p:cNvPr id="6" name="Footer Placeholder 5"/>
          <p:cNvSpPr>
            <a:spLocks noGrp="1"/>
          </p:cNvSpPr>
          <p:nvPr>
            <p:ph type="ftr" sz="quarter" idx="11"/>
          </p:nvPr>
        </p:nvSpPr>
        <p:spPr/>
        <p:txBody>
          <a:bodyPr/>
          <a:lstStyle/>
          <a:p>
            <a:r>
              <a:rPr lang="en-US"/>
              <a:t>© StratGuru</a:t>
            </a:r>
          </a:p>
        </p:txBody>
      </p:sp>
      <p:sp>
        <p:nvSpPr>
          <p:cNvPr id="7" name="Slide Number Placeholder 6"/>
          <p:cNvSpPr>
            <a:spLocks noGrp="1"/>
          </p:cNvSpPr>
          <p:nvPr>
            <p:ph type="sldNum" sz="quarter" idx="12"/>
          </p:nvPr>
        </p:nvSpPr>
        <p:spPr/>
        <p:txBody>
          <a:bodyPr/>
          <a:lstStyle/>
          <a:p>
            <a:fld id="{478B128A-B029-A149-92C1-A5682FEA4449}" type="slidenum">
              <a:rPr lang="en-US" smtClean="0"/>
              <a:t>‹#›</a:t>
            </a:fld>
            <a:endParaRPr lang="en-US"/>
          </a:p>
        </p:txBody>
      </p:sp>
    </p:spTree>
    <p:extLst>
      <p:ext uri="{BB962C8B-B14F-4D97-AF65-F5344CB8AC3E}">
        <p14:creationId xmlns:p14="http://schemas.microsoft.com/office/powerpoint/2010/main" val="165948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24" tIns="45712" rIns="91424" bIns="45712"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24" tIns="45712" rIns="91424" bIns="4571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24" tIns="45712" rIns="91424" bIns="45712" rtlCol="0" anchor="ctr"/>
          <a:lstStyle>
            <a:lvl1pPr algn="l">
              <a:defRPr sz="1200">
                <a:solidFill>
                  <a:schemeClr val="tx1">
                    <a:tint val="75000"/>
                  </a:schemeClr>
                </a:solidFill>
              </a:defRPr>
            </a:lvl1pPr>
          </a:lstStyle>
          <a:p>
            <a:fld id="{04E73044-F7A4-394F-BF53-194AFF6C7822}" type="datetime1">
              <a:rPr lang="en-US" smtClean="0"/>
              <a:t>8/12/2022</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24" tIns="45712" rIns="91424" bIns="45712" rtlCol="0" anchor="ctr"/>
          <a:lstStyle>
            <a:lvl1pPr algn="ctr">
              <a:defRPr sz="1200">
                <a:solidFill>
                  <a:schemeClr val="tx1">
                    <a:tint val="75000"/>
                  </a:schemeClr>
                </a:solidFill>
              </a:defRPr>
            </a:lvl1pPr>
          </a:lstStyle>
          <a:p>
            <a:r>
              <a:rPr lang="en-US"/>
              <a:t>© StratGuru</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24" tIns="45712" rIns="91424" bIns="45712" rtlCol="0" anchor="ctr"/>
          <a:lstStyle>
            <a:lvl1pPr algn="r">
              <a:defRPr sz="1200">
                <a:solidFill>
                  <a:schemeClr val="tx1">
                    <a:tint val="75000"/>
                  </a:schemeClr>
                </a:solidFill>
              </a:defRPr>
            </a:lvl1pPr>
          </a:lstStyle>
          <a:p>
            <a:fld id="{478B128A-B029-A149-92C1-A5682FEA4449}" type="slidenum">
              <a:rPr lang="en-US" smtClean="0"/>
              <a:t>‹#›</a:t>
            </a:fld>
            <a:endParaRPr lang="en-US"/>
          </a:p>
        </p:txBody>
      </p:sp>
    </p:spTree>
    <p:extLst>
      <p:ext uri="{BB962C8B-B14F-4D97-AF65-F5344CB8AC3E}">
        <p14:creationId xmlns:p14="http://schemas.microsoft.com/office/powerpoint/2010/main" val="4224459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124" rtl="0" eaLnBrk="1" latinLnBrk="0" hangingPunct="1">
        <a:spcBef>
          <a:spcPct val="0"/>
        </a:spcBef>
        <a:buNone/>
        <a:defRPr sz="4400" kern="1200">
          <a:solidFill>
            <a:schemeClr val="tx1"/>
          </a:solidFill>
          <a:latin typeface="+mj-lt"/>
          <a:ea typeface="+mj-ea"/>
          <a:cs typeface="+mj-cs"/>
        </a:defRPr>
      </a:lvl1pPr>
    </p:titleStyle>
    <p:bodyStyle>
      <a:lvl1pPr marL="342843" indent="-342843" algn="l" defTabSz="457124" rtl="0" eaLnBrk="1" latinLnBrk="0" hangingPunct="1">
        <a:spcBef>
          <a:spcPct val="20000"/>
        </a:spcBef>
        <a:buFont typeface="Arial"/>
        <a:buChar char="•"/>
        <a:defRPr sz="3200" kern="1200">
          <a:solidFill>
            <a:schemeClr val="tx1"/>
          </a:solidFill>
          <a:latin typeface="+mn-lt"/>
          <a:ea typeface="+mn-ea"/>
          <a:cs typeface="+mn-cs"/>
        </a:defRPr>
      </a:lvl1pPr>
      <a:lvl2pPr marL="742826" indent="-285702" algn="l" defTabSz="457124" rtl="0" eaLnBrk="1" latinLnBrk="0" hangingPunct="1">
        <a:spcBef>
          <a:spcPct val="20000"/>
        </a:spcBef>
        <a:buFont typeface="Arial"/>
        <a:buChar char="–"/>
        <a:defRPr sz="2800" kern="1200">
          <a:solidFill>
            <a:schemeClr val="tx1"/>
          </a:solidFill>
          <a:latin typeface="+mn-lt"/>
          <a:ea typeface="+mn-ea"/>
          <a:cs typeface="+mn-cs"/>
        </a:defRPr>
      </a:lvl2pPr>
      <a:lvl3pPr marL="1142810" indent="-228562" algn="l" defTabSz="457124" rtl="0" eaLnBrk="1" latinLnBrk="0" hangingPunct="1">
        <a:spcBef>
          <a:spcPct val="20000"/>
        </a:spcBef>
        <a:buFont typeface="Arial"/>
        <a:buChar char="•"/>
        <a:defRPr sz="2400" kern="1200">
          <a:solidFill>
            <a:schemeClr val="tx1"/>
          </a:solidFill>
          <a:latin typeface="+mn-lt"/>
          <a:ea typeface="+mn-ea"/>
          <a:cs typeface="+mn-cs"/>
        </a:defRPr>
      </a:lvl3pPr>
      <a:lvl4pPr marL="1599933" indent="-228562" algn="l" defTabSz="457124" rtl="0" eaLnBrk="1" latinLnBrk="0" hangingPunct="1">
        <a:spcBef>
          <a:spcPct val="20000"/>
        </a:spcBef>
        <a:buFont typeface="Arial"/>
        <a:buChar char="–"/>
        <a:defRPr sz="2000" kern="1200">
          <a:solidFill>
            <a:schemeClr val="tx1"/>
          </a:solidFill>
          <a:latin typeface="+mn-lt"/>
          <a:ea typeface="+mn-ea"/>
          <a:cs typeface="+mn-cs"/>
        </a:defRPr>
      </a:lvl4pPr>
      <a:lvl5pPr marL="2057057" indent="-228562" algn="l" defTabSz="457124" rtl="0" eaLnBrk="1" latinLnBrk="0" hangingPunct="1">
        <a:spcBef>
          <a:spcPct val="20000"/>
        </a:spcBef>
        <a:buFont typeface="Arial"/>
        <a:buChar char="»"/>
        <a:defRPr sz="2000" kern="1200">
          <a:solidFill>
            <a:schemeClr val="tx1"/>
          </a:solidFill>
          <a:latin typeface="+mn-lt"/>
          <a:ea typeface="+mn-ea"/>
          <a:cs typeface="+mn-cs"/>
        </a:defRPr>
      </a:lvl5pPr>
      <a:lvl6pPr marL="2514181" indent="-228562" algn="l" defTabSz="457124" rtl="0" eaLnBrk="1" latinLnBrk="0" hangingPunct="1">
        <a:spcBef>
          <a:spcPct val="20000"/>
        </a:spcBef>
        <a:buFont typeface="Arial"/>
        <a:buChar char="•"/>
        <a:defRPr sz="2000" kern="1200">
          <a:solidFill>
            <a:schemeClr val="tx1"/>
          </a:solidFill>
          <a:latin typeface="+mn-lt"/>
          <a:ea typeface="+mn-ea"/>
          <a:cs typeface="+mn-cs"/>
        </a:defRPr>
      </a:lvl6pPr>
      <a:lvl7pPr marL="2971305" indent="-228562" algn="l" defTabSz="457124" rtl="0" eaLnBrk="1" latinLnBrk="0" hangingPunct="1">
        <a:spcBef>
          <a:spcPct val="20000"/>
        </a:spcBef>
        <a:buFont typeface="Arial"/>
        <a:buChar char="•"/>
        <a:defRPr sz="2000" kern="1200">
          <a:solidFill>
            <a:schemeClr val="tx1"/>
          </a:solidFill>
          <a:latin typeface="+mn-lt"/>
          <a:ea typeface="+mn-ea"/>
          <a:cs typeface="+mn-cs"/>
        </a:defRPr>
      </a:lvl7pPr>
      <a:lvl8pPr marL="3428429" indent="-228562" algn="l" defTabSz="457124" rtl="0" eaLnBrk="1" latinLnBrk="0" hangingPunct="1">
        <a:spcBef>
          <a:spcPct val="20000"/>
        </a:spcBef>
        <a:buFont typeface="Arial"/>
        <a:buChar char="•"/>
        <a:defRPr sz="2000" kern="1200">
          <a:solidFill>
            <a:schemeClr val="tx1"/>
          </a:solidFill>
          <a:latin typeface="+mn-lt"/>
          <a:ea typeface="+mn-ea"/>
          <a:cs typeface="+mn-cs"/>
        </a:defRPr>
      </a:lvl8pPr>
      <a:lvl9pPr marL="3885552" indent="-228562" algn="l" defTabSz="45712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24" rtl="0" eaLnBrk="1" latinLnBrk="0" hangingPunct="1">
        <a:defRPr sz="1800" kern="1200">
          <a:solidFill>
            <a:schemeClr val="tx1"/>
          </a:solidFill>
          <a:latin typeface="+mn-lt"/>
          <a:ea typeface="+mn-ea"/>
          <a:cs typeface="+mn-cs"/>
        </a:defRPr>
      </a:lvl1pPr>
      <a:lvl2pPr marL="457124" algn="l" defTabSz="457124" rtl="0" eaLnBrk="1" latinLnBrk="0" hangingPunct="1">
        <a:defRPr sz="1800" kern="1200">
          <a:solidFill>
            <a:schemeClr val="tx1"/>
          </a:solidFill>
          <a:latin typeface="+mn-lt"/>
          <a:ea typeface="+mn-ea"/>
          <a:cs typeface="+mn-cs"/>
        </a:defRPr>
      </a:lvl2pPr>
      <a:lvl3pPr marL="914248" algn="l" defTabSz="457124" rtl="0" eaLnBrk="1" latinLnBrk="0" hangingPunct="1">
        <a:defRPr sz="1800" kern="1200">
          <a:solidFill>
            <a:schemeClr val="tx1"/>
          </a:solidFill>
          <a:latin typeface="+mn-lt"/>
          <a:ea typeface="+mn-ea"/>
          <a:cs typeface="+mn-cs"/>
        </a:defRPr>
      </a:lvl3pPr>
      <a:lvl4pPr marL="1371372" algn="l" defTabSz="457124" rtl="0" eaLnBrk="1" latinLnBrk="0" hangingPunct="1">
        <a:defRPr sz="1800" kern="1200">
          <a:solidFill>
            <a:schemeClr val="tx1"/>
          </a:solidFill>
          <a:latin typeface="+mn-lt"/>
          <a:ea typeface="+mn-ea"/>
          <a:cs typeface="+mn-cs"/>
        </a:defRPr>
      </a:lvl4pPr>
      <a:lvl5pPr marL="1828495" algn="l" defTabSz="457124" rtl="0" eaLnBrk="1" latinLnBrk="0" hangingPunct="1">
        <a:defRPr sz="1800" kern="1200">
          <a:solidFill>
            <a:schemeClr val="tx1"/>
          </a:solidFill>
          <a:latin typeface="+mn-lt"/>
          <a:ea typeface="+mn-ea"/>
          <a:cs typeface="+mn-cs"/>
        </a:defRPr>
      </a:lvl5pPr>
      <a:lvl6pPr marL="2285619" algn="l" defTabSz="457124" rtl="0" eaLnBrk="1" latinLnBrk="0" hangingPunct="1">
        <a:defRPr sz="1800" kern="1200">
          <a:solidFill>
            <a:schemeClr val="tx1"/>
          </a:solidFill>
          <a:latin typeface="+mn-lt"/>
          <a:ea typeface="+mn-ea"/>
          <a:cs typeface="+mn-cs"/>
        </a:defRPr>
      </a:lvl6pPr>
      <a:lvl7pPr marL="2742743" algn="l" defTabSz="457124" rtl="0" eaLnBrk="1" latinLnBrk="0" hangingPunct="1">
        <a:defRPr sz="1800" kern="1200">
          <a:solidFill>
            <a:schemeClr val="tx1"/>
          </a:solidFill>
          <a:latin typeface="+mn-lt"/>
          <a:ea typeface="+mn-ea"/>
          <a:cs typeface="+mn-cs"/>
        </a:defRPr>
      </a:lvl7pPr>
      <a:lvl8pPr marL="3199867" algn="l" defTabSz="457124" rtl="0" eaLnBrk="1" latinLnBrk="0" hangingPunct="1">
        <a:defRPr sz="1800" kern="1200">
          <a:solidFill>
            <a:schemeClr val="tx1"/>
          </a:solidFill>
          <a:latin typeface="+mn-lt"/>
          <a:ea typeface="+mn-ea"/>
          <a:cs typeface="+mn-cs"/>
        </a:defRPr>
      </a:lvl8pPr>
      <a:lvl9pPr marL="3656990" algn="l" defTabSz="4571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94035A-F6F6-DE4C-8238-B550068BE238}"/>
              </a:ext>
            </a:extLst>
          </p:cNvPr>
          <p:cNvSpPr txBox="1"/>
          <p:nvPr/>
        </p:nvSpPr>
        <p:spPr>
          <a:xfrm>
            <a:off x="2309051" y="2760002"/>
            <a:ext cx="4261775" cy="523220"/>
          </a:xfrm>
          <a:prstGeom prst="rect">
            <a:avLst/>
          </a:prstGeom>
          <a:noFill/>
        </p:spPr>
        <p:txBody>
          <a:bodyPr wrap="square" rtlCol="0">
            <a:spAutoFit/>
          </a:bodyPr>
          <a:lstStyle/>
          <a:p>
            <a:pPr algn="ctr"/>
            <a:r>
              <a:rPr lang="en-US" sz="2800" dirty="0">
                <a:solidFill>
                  <a:schemeClr val="tx1">
                    <a:lumMod val="65000"/>
                    <a:lumOff val="35000"/>
                  </a:schemeClr>
                </a:solidFill>
                <a:latin typeface="Goudy Old Style" charset="0"/>
                <a:ea typeface="Goudy Old Style" charset="0"/>
                <a:cs typeface="Calibri" panose="020F0502020204030204" pitchFamily="34" charset="0"/>
              </a:rPr>
              <a:t>Rethink the Future</a:t>
            </a:r>
          </a:p>
        </p:txBody>
      </p:sp>
      <p:sp>
        <p:nvSpPr>
          <p:cNvPr id="6" name="TextBox 5">
            <a:extLst>
              <a:ext uri="{FF2B5EF4-FFF2-40B4-BE49-F238E27FC236}">
                <a16:creationId xmlns:a16="http://schemas.microsoft.com/office/drawing/2014/main" id="{E06F828D-A506-1E46-8557-B5908894D952}"/>
              </a:ext>
            </a:extLst>
          </p:cNvPr>
          <p:cNvSpPr txBox="1"/>
          <p:nvPr/>
        </p:nvSpPr>
        <p:spPr>
          <a:xfrm>
            <a:off x="2174865" y="3707371"/>
            <a:ext cx="4530147" cy="954107"/>
          </a:xfrm>
          <a:prstGeom prst="rect">
            <a:avLst/>
          </a:prstGeom>
          <a:noFill/>
        </p:spPr>
        <p:txBody>
          <a:bodyPr wrap="square" rtlCol="0">
            <a:spAutoFit/>
          </a:bodyPr>
          <a:lstStyle/>
          <a:p>
            <a:pPr algn="ctr"/>
            <a:r>
              <a:rPr lang="en-US" sz="2800" dirty="0">
                <a:solidFill>
                  <a:schemeClr val="tx1">
                    <a:lumMod val="65000"/>
                    <a:lumOff val="35000"/>
                  </a:schemeClr>
                </a:solidFill>
                <a:latin typeface="Goudy Old Style" panose="02020502050305020303" pitchFamily="18" charset="77"/>
                <a:ea typeface="Book Antiqua" charset="0"/>
                <a:cs typeface="Calibri" panose="020F0502020204030204" pitchFamily="34" charset="0"/>
              </a:rPr>
              <a:t>Problem Statement </a:t>
            </a:r>
          </a:p>
          <a:p>
            <a:pPr algn="ctr"/>
            <a:r>
              <a:rPr lang="en-US" sz="2800" dirty="0">
                <a:solidFill>
                  <a:schemeClr val="tx1">
                    <a:lumMod val="65000"/>
                    <a:lumOff val="35000"/>
                  </a:schemeClr>
                </a:solidFill>
                <a:latin typeface="Goudy Old Style" panose="02020502050305020303" pitchFamily="18" charset="77"/>
                <a:ea typeface="Book Antiqua" charset="0"/>
                <a:cs typeface="Calibri" panose="020F0502020204030204" pitchFamily="34" charset="0"/>
              </a:rPr>
              <a:t>Worksheet</a:t>
            </a:r>
          </a:p>
        </p:txBody>
      </p:sp>
      <p:cxnSp>
        <p:nvCxnSpPr>
          <p:cNvPr id="7" name="Straight Connector 6">
            <a:extLst>
              <a:ext uri="{FF2B5EF4-FFF2-40B4-BE49-F238E27FC236}">
                <a16:creationId xmlns:a16="http://schemas.microsoft.com/office/drawing/2014/main" id="{24CED25F-4084-5044-BAE8-68596BB5BB2D}"/>
              </a:ext>
            </a:extLst>
          </p:cNvPr>
          <p:cNvCxnSpPr/>
          <p:nvPr/>
        </p:nvCxnSpPr>
        <p:spPr>
          <a:xfrm>
            <a:off x="1702834" y="3482954"/>
            <a:ext cx="5474208" cy="0"/>
          </a:xfrm>
          <a:prstGeom prst="line">
            <a:avLst/>
          </a:prstGeom>
          <a:ln w="28575">
            <a:solidFill>
              <a:srgbClr val="577AA2">
                <a:alpha val="49000"/>
              </a:srgbClr>
            </a:solidFill>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C4D4406A-ECBE-8C4A-9D48-4BC72E039DB3}"/>
              </a:ext>
            </a:extLst>
          </p:cNvPr>
          <p:cNvPicPr>
            <a:picLocks noChangeAspect="1"/>
          </p:cNvPicPr>
          <p:nvPr/>
        </p:nvPicPr>
        <p:blipFill>
          <a:blip r:embed="rId3"/>
          <a:stretch>
            <a:fillRect/>
          </a:stretch>
        </p:blipFill>
        <p:spPr>
          <a:xfrm>
            <a:off x="1595138" y="1386351"/>
            <a:ext cx="5689600" cy="1968500"/>
          </a:xfrm>
          <a:prstGeom prst="rect">
            <a:avLst/>
          </a:prstGeom>
        </p:spPr>
      </p:pic>
      <p:sp>
        <p:nvSpPr>
          <p:cNvPr id="9" name="TextBox 8">
            <a:extLst>
              <a:ext uri="{FF2B5EF4-FFF2-40B4-BE49-F238E27FC236}">
                <a16:creationId xmlns:a16="http://schemas.microsoft.com/office/drawing/2014/main" id="{1DAF2F55-443B-A144-AD0C-BC232AFDCFEE}"/>
              </a:ext>
            </a:extLst>
          </p:cNvPr>
          <p:cNvSpPr txBox="1"/>
          <p:nvPr/>
        </p:nvSpPr>
        <p:spPr>
          <a:xfrm>
            <a:off x="1730925" y="4749647"/>
            <a:ext cx="5418026" cy="323165"/>
          </a:xfrm>
          <a:prstGeom prst="rect">
            <a:avLst/>
          </a:prstGeom>
          <a:noFill/>
        </p:spPr>
        <p:txBody>
          <a:bodyPr wrap="square" rtlCol="0">
            <a:spAutoFit/>
          </a:bodyPr>
          <a:lstStyle/>
          <a:p>
            <a:pPr algn="ctr"/>
            <a:r>
              <a:rPr lang="en-US" sz="1500" dirty="0">
                <a:solidFill>
                  <a:schemeClr val="tx1">
                    <a:lumMod val="85000"/>
                    <a:lumOff val="15000"/>
                  </a:schemeClr>
                </a:solidFill>
                <a:latin typeface="Goudy Old Style" panose="02020502050305020303" pitchFamily="18" charset="77"/>
                <a:ea typeface="Book Antiqua" charset="0"/>
                <a:cs typeface="Calibri" panose="020F0502020204030204" pitchFamily="34" charset="0"/>
              </a:rPr>
              <a:t>Visit Stratechi.com for more helpful strategy guides and templates</a:t>
            </a:r>
          </a:p>
        </p:txBody>
      </p:sp>
      <p:sp>
        <p:nvSpPr>
          <p:cNvPr id="10" name="Rectangle 9">
            <a:extLst>
              <a:ext uri="{FF2B5EF4-FFF2-40B4-BE49-F238E27FC236}">
                <a16:creationId xmlns:a16="http://schemas.microsoft.com/office/drawing/2014/main" id="{B72B2298-FD76-784E-8429-75DFB74D3ED7}"/>
              </a:ext>
            </a:extLst>
          </p:cNvPr>
          <p:cNvSpPr/>
          <p:nvPr/>
        </p:nvSpPr>
        <p:spPr>
          <a:xfrm>
            <a:off x="557144" y="5667891"/>
            <a:ext cx="8178295" cy="1115690"/>
          </a:xfrm>
          <a:prstGeom prst="rect">
            <a:avLst/>
          </a:prstGeom>
        </p:spPr>
        <p:txBody>
          <a:bodyPr wrap="square">
            <a:spAutoFit/>
          </a:bodyPr>
          <a:lstStyle/>
          <a:p>
            <a:r>
              <a:rPr lang="en-US" sz="950" b="1" dirty="0">
                <a:solidFill>
                  <a:schemeClr val="tx1">
                    <a:lumMod val="85000"/>
                    <a:lumOff val="15000"/>
                  </a:schemeClr>
                </a:solidFill>
                <a:latin typeface="GoudyOldStyleT"/>
              </a:rPr>
              <a:t>Disclaimer </a:t>
            </a:r>
            <a:endParaRPr lang="en-US" sz="950" dirty="0">
              <a:solidFill>
                <a:schemeClr val="tx1">
                  <a:lumMod val="85000"/>
                  <a:lumOff val="15000"/>
                </a:schemeClr>
              </a:solidFill>
            </a:endParaRPr>
          </a:p>
          <a:p>
            <a:r>
              <a:rPr lang="en-US" sz="950" dirty="0">
                <a:solidFill>
                  <a:schemeClr val="tx1">
                    <a:lumMod val="85000"/>
                    <a:lumOff val="15000"/>
                  </a:schemeClr>
                </a:solidFill>
                <a:latin typeface="GoudyOldStyleT"/>
              </a:rPr>
              <a:t>All responsibilities for the use of these data and information will be solely those of the user. In no event shall Stratechi or their respective employees, agents, suppliers, or contractors be liable for any damages or any kind or character, including without limitation any compensatory, incidental, direct, indirect, special, punitive, or consequential damages, loss of use, loss of data, loss of income or profit, loss of or damage to property, claims of third parties, or other losses of any kind or character. Copyright in this publication is owned by Stratechi. This material is provided on the basis that the user agrees not to copy the material for other than the user’s own purposes. In the event that the user wishes to use any material from this content in presentations, papers, reports, publications or opinions prepared for any other third party person or use, it is agreed that it will be sourced to Stratechi. </a:t>
            </a:r>
            <a:endParaRPr lang="en-US" sz="950" dirty="0">
              <a:solidFill>
                <a:schemeClr val="tx1">
                  <a:lumMod val="85000"/>
                  <a:lumOff val="15000"/>
                </a:schemeClr>
              </a:solidFill>
            </a:endParaRPr>
          </a:p>
        </p:txBody>
      </p:sp>
    </p:spTree>
    <p:extLst>
      <p:ext uri="{BB962C8B-B14F-4D97-AF65-F5344CB8AC3E}">
        <p14:creationId xmlns:p14="http://schemas.microsoft.com/office/powerpoint/2010/main" val="151045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00477" y="6216900"/>
            <a:ext cx="1590560" cy="616284"/>
          </a:xfrm>
          <a:prstGeom prst="rect">
            <a:avLst/>
          </a:prstGeom>
          <a:noFill/>
        </p:spPr>
        <p:txBody>
          <a:bodyPr wrap="square" lIns="102327" tIns="51162" rIns="102327" bIns="51162" rtlCol="0">
            <a:spAutoFit/>
          </a:bodyPr>
          <a:lstStyle/>
          <a:p>
            <a:pPr marL="63955" indent="-63955" algn="ctr">
              <a:lnSpc>
                <a:spcPct val="80000"/>
              </a:lnSpc>
            </a:pPr>
            <a:r>
              <a:rPr lang="en-US" sz="2400" b="1" dirty="0">
                <a:solidFill>
                  <a:srgbClr val="910000"/>
                </a:solidFill>
                <a:latin typeface="Goudy Old Style"/>
                <a:cs typeface="Goudy Old Style"/>
              </a:rPr>
              <a:t>Strat</a:t>
            </a:r>
            <a:r>
              <a:rPr lang="en-US" sz="2400" b="1" dirty="0">
                <a:solidFill>
                  <a:schemeClr val="tx1">
                    <a:lumMod val="75000"/>
                    <a:lumOff val="25000"/>
                  </a:schemeClr>
                </a:solidFill>
                <a:latin typeface="Goudy Old Style"/>
                <a:cs typeface="Goudy Old Style"/>
              </a:rPr>
              <a:t>Guru</a:t>
            </a:r>
            <a:r>
              <a:rPr lang="en-US" sz="4000" b="1" dirty="0">
                <a:solidFill>
                  <a:schemeClr val="tx1">
                    <a:lumMod val="75000"/>
                    <a:lumOff val="25000"/>
                  </a:schemeClr>
                </a:solidFill>
                <a:latin typeface="Goudy Old Style"/>
                <a:cs typeface="Goudy Old Style"/>
              </a:rPr>
              <a:t>  </a:t>
            </a:r>
          </a:p>
        </p:txBody>
      </p:sp>
      <p:sp>
        <p:nvSpPr>
          <p:cNvPr id="11" name="TextBox 10"/>
          <p:cNvSpPr txBox="1"/>
          <p:nvPr/>
        </p:nvSpPr>
        <p:spPr>
          <a:xfrm>
            <a:off x="346308" y="6318260"/>
            <a:ext cx="1472970" cy="461665"/>
          </a:xfrm>
          <a:prstGeom prst="rect">
            <a:avLst/>
          </a:prstGeom>
          <a:noFill/>
        </p:spPr>
        <p:txBody>
          <a:bodyPr wrap="square" rtlCol="0">
            <a:spAutoFit/>
          </a:bodyPr>
          <a:lstStyle/>
          <a:p>
            <a:r>
              <a:rPr lang="en-US" sz="2400" b="1" dirty="0">
                <a:solidFill>
                  <a:srgbClr val="910000"/>
                </a:solidFill>
                <a:latin typeface="Goudy Old Style"/>
                <a:cs typeface="Goudy Old Style"/>
              </a:rPr>
              <a:t>Strat</a:t>
            </a:r>
            <a:r>
              <a:rPr lang="en-US" sz="2400" b="1" dirty="0">
                <a:solidFill>
                  <a:schemeClr val="tx1">
                    <a:lumMod val="75000"/>
                    <a:lumOff val="25000"/>
                  </a:schemeClr>
                </a:solidFill>
                <a:latin typeface="Goudy Old Style"/>
                <a:cs typeface="Goudy Old Style"/>
              </a:rPr>
              <a:t>Tools</a:t>
            </a:r>
          </a:p>
        </p:txBody>
      </p:sp>
      <p:sp>
        <p:nvSpPr>
          <p:cNvPr id="12" name="Isosceles Triangle 10"/>
          <p:cNvSpPr/>
          <p:nvPr/>
        </p:nvSpPr>
        <p:spPr>
          <a:xfrm>
            <a:off x="63034" y="6384710"/>
            <a:ext cx="329184" cy="320040"/>
          </a:xfrm>
          <a:custGeom>
            <a:avLst/>
            <a:gdLst/>
            <a:ahLst/>
            <a:cxnLst/>
            <a:rect l="l" t="t" r="r" b="b"/>
            <a:pathLst>
              <a:path w="1354819" h="1356587">
                <a:moveTo>
                  <a:pt x="674197" y="429529"/>
                </a:moveTo>
                <a:cubicBezTo>
                  <a:pt x="539612" y="429529"/>
                  <a:pt x="430510" y="538631"/>
                  <a:pt x="430510" y="673216"/>
                </a:cubicBezTo>
                <a:cubicBezTo>
                  <a:pt x="430510" y="807801"/>
                  <a:pt x="539612" y="916903"/>
                  <a:pt x="674197" y="916903"/>
                </a:cubicBezTo>
                <a:cubicBezTo>
                  <a:pt x="808782" y="916903"/>
                  <a:pt x="917884" y="807801"/>
                  <a:pt x="917884" y="673216"/>
                </a:cubicBezTo>
                <a:cubicBezTo>
                  <a:pt x="917884" y="538631"/>
                  <a:pt x="808782" y="429529"/>
                  <a:pt x="674197" y="429529"/>
                </a:cubicBezTo>
                <a:close/>
                <a:moveTo>
                  <a:pt x="601538" y="0"/>
                </a:moveTo>
                <a:lnTo>
                  <a:pt x="759398" y="0"/>
                </a:lnTo>
                <a:cubicBezTo>
                  <a:pt x="784558" y="0"/>
                  <a:pt x="804955" y="20397"/>
                  <a:pt x="804955" y="45557"/>
                </a:cubicBezTo>
                <a:lnTo>
                  <a:pt x="804955" y="58448"/>
                </a:lnTo>
                <a:lnTo>
                  <a:pt x="834888" y="215134"/>
                </a:lnTo>
                <a:lnTo>
                  <a:pt x="863907" y="224141"/>
                </a:lnTo>
                <a:lnTo>
                  <a:pt x="890972" y="238832"/>
                </a:lnTo>
                <a:lnTo>
                  <a:pt x="1054928" y="135299"/>
                </a:lnTo>
                <a:lnTo>
                  <a:pt x="1050664" y="141147"/>
                </a:lnTo>
                <a:lnTo>
                  <a:pt x="1072218" y="133052"/>
                </a:lnTo>
                <a:cubicBezTo>
                  <a:pt x="1083871" y="133441"/>
                  <a:pt x="1095375" y="138275"/>
                  <a:pt x="1103968" y="147463"/>
                </a:cubicBezTo>
                <a:lnTo>
                  <a:pt x="1211802" y="262752"/>
                </a:lnTo>
                <a:cubicBezTo>
                  <a:pt x="1220396" y="271939"/>
                  <a:pt x="1224452" y="283741"/>
                  <a:pt x="1224063" y="295393"/>
                </a:cubicBezTo>
                <a:lnTo>
                  <a:pt x="1216569" y="311902"/>
                </a:lnTo>
                <a:lnTo>
                  <a:pt x="1218795" y="310496"/>
                </a:lnTo>
                <a:lnTo>
                  <a:pt x="1214589" y="316264"/>
                </a:lnTo>
                <a:lnTo>
                  <a:pt x="1209651" y="327143"/>
                </a:lnTo>
                <a:lnTo>
                  <a:pt x="1200233" y="335952"/>
                </a:lnTo>
                <a:lnTo>
                  <a:pt x="1110201" y="459425"/>
                </a:lnTo>
                <a:lnTo>
                  <a:pt x="1123273" y="483508"/>
                </a:lnTo>
                <a:lnTo>
                  <a:pt x="1134095" y="518370"/>
                </a:lnTo>
                <a:lnTo>
                  <a:pt x="1327312" y="555283"/>
                </a:lnTo>
                <a:lnTo>
                  <a:pt x="1326118" y="555511"/>
                </a:lnTo>
                <a:lnTo>
                  <a:pt x="1326994" y="555688"/>
                </a:lnTo>
                <a:cubicBezTo>
                  <a:pt x="1343345" y="562604"/>
                  <a:pt x="1354819" y="578795"/>
                  <a:pt x="1354819" y="597665"/>
                </a:cubicBezTo>
                <a:lnTo>
                  <a:pt x="1354819" y="755525"/>
                </a:lnTo>
                <a:cubicBezTo>
                  <a:pt x="1354819" y="780685"/>
                  <a:pt x="1334422" y="801082"/>
                  <a:pt x="1309262" y="801082"/>
                </a:cubicBezTo>
                <a:lnTo>
                  <a:pt x="1296371" y="801082"/>
                </a:lnTo>
                <a:lnTo>
                  <a:pt x="1132768" y="832336"/>
                </a:lnTo>
                <a:lnTo>
                  <a:pt x="1123273" y="862924"/>
                </a:lnTo>
                <a:lnTo>
                  <a:pt x="1109723" y="887889"/>
                </a:lnTo>
                <a:lnTo>
                  <a:pt x="1221965" y="1051200"/>
                </a:lnTo>
                <a:lnTo>
                  <a:pt x="1215958" y="1047168"/>
                </a:lnTo>
                <a:lnTo>
                  <a:pt x="1224885" y="1068390"/>
                </a:lnTo>
                <a:cubicBezTo>
                  <a:pt x="1224949" y="1080049"/>
                  <a:pt x="1220566" y="1091733"/>
                  <a:pt x="1211720" y="1100677"/>
                </a:cubicBezTo>
                <a:lnTo>
                  <a:pt x="1100713" y="1212914"/>
                </a:lnTo>
                <a:cubicBezTo>
                  <a:pt x="1091866" y="1221858"/>
                  <a:pt x="1080232" y="1226370"/>
                  <a:pt x="1068573" y="1226434"/>
                </a:cubicBezTo>
                <a:lnTo>
                  <a:pt x="1051785" y="1219589"/>
                </a:lnTo>
                <a:lnTo>
                  <a:pt x="1053276" y="1221758"/>
                </a:lnTo>
                <a:lnTo>
                  <a:pt x="1047348" y="1217780"/>
                </a:lnTo>
                <a:lnTo>
                  <a:pt x="1036286" y="1213269"/>
                </a:lnTo>
                <a:lnTo>
                  <a:pt x="1027119" y="1204202"/>
                </a:lnTo>
                <a:lnTo>
                  <a:pt x="886670" y="1109935"/>
                </a:lnTo>
                <a:lnTo>
                  <a:pt x="863907" y="1122291"/>
                </a:lnTo>
                <a:lnTo>
                  <a:pt x="840326" y="1129611"/>
                </a:lnTo>
                <a:lnTo>
                  <a:pt x="802219" y="1329080"/>
                </a:lnTo>
                <a:lnTo>
                  <a:pt x="801991" y="1327886"/>
                </a:lnTo>
                <a:lnTo>
                  <a:pt x="801814" y="1328763"/>
                </a:lnTo>
                <a:cubicBezTo>
                  <a:pt x="794898" y="1345114"/>
                  <a:pt x="778707" y="1356587"/>
                  <a:pt x="759837" y="1356587"/>
                </a:cubicBezTo>
                <a:lnTo>
                  <a:pt x="601977" y="1356587"/>
                </a:lnTo>
                <a:cubicBezTo>
                  <a:pt x="576817" y="1356587"/>
                  <a:pt x="556420" y="1336190"/>
                  <a:pt x="556420" y="1311030"/>
                </a:cubicBezTo>
                <a:lnTo>
                  <a:pt x="556420" y="1298139"/>
                </a:lnTo>
                <a:lnTo>
                  <a:pt x="525243" y="1134941"/>
                </a:lnTo>
                <a:lnTo>
                  <a:pt x="484489" y="1122291"/>
                </a:lnTo>
                <a:lnTo>
                  <a:pt x="470530" y="1114714"/>
                </a:lnTo>
                <a:lnTo>
                  <a:pt x="310687" y="1223892"/>
                </a:lnTo>
                <a:lnTo>
                  <a:pt x="314738" y="1217894"/>
                </a:lnTo>
                <a:lnTo>
                  <a:pt x="293488" y="1226761"/>
                </a:lnTo>
                <a:cubicBezTo>
                  <a:pt x="281829" y="1226792"/>
                  <a:pt x="270159" y="1222375"/>
                  <a:pt x="261240" y="1213502"/>
                </a:cubicBezTo>
                <a:lnTo>
                  <a:pt x="149324" y="1102171"/>
                </a:lnTo>
                <a:cubicBezTo>
                  <a:pt x="140406" y="1093299"/>
                  <a:pt x="135928" y="1081651"/>
                  <a:pt x="135897" y="1069992"/>
                </a:cubicBezTo>
                <a:lnTo>
                  <a:pt x="142791" y="1053225"/>
                </a:lnTo>
                <a:lnTo>
                  <a:pt x="140617" y="1054710"/>
                </a:lnTo>
                <a:lnTo>
                  <a:pt x="144612" y="1048794"/>
                </a:lnTo>
                <a:lnTo>
                  <a:pt x="149156" y="1037744"/>
                </a:lnTo>
                <a:lnTo>
                  <a:pt x="158251" y="1028601"/>
                </a:lnTo>
                <a:lnTo>
                  <a:pt x="245184" y="899885"/>
                </a:lnTo>
                <a:lnTo>
                  <a:pt x="225123" y="862924"/>
                </a:lnTo>
                <a:lnTo>
                  <a:pt x="215567" y="832138"/>
                </a:lnTo>
                <a:lnTo>
                  <a:pt x="27507" y="796212"/>
                </a:lnTo>
                <a:lnTo>
                  <a:pt x="28701" y="795983"/>
                </a:lnTo>
                <a:lnTo>
                  <a:pt x="27825" y="795806"/>
                </a:lnTo>
                <a:cubicBezTo>
                  <a:pt x="11474" y="788890"/>
                  <a:pt x="0" y="772700"/>
                  <a:pt x="0" y="753830"/>
                </a:cubicBezTo>
                <a:lnTo>
                  <a:pt x="0" y="595970"/>
                </a:lnTo>
                <a:cubicBezTo>
                  <a:pt x="0" y="570810"/>
                  <a:pt x="20397" y="550413"/>
                  <a:pt x="45557" y="550413"/>
                </a:cubicBezTo>
                <a:lnTo>
                  <a:pt x="58448" y="550413"/>
                </a:lnTo>
                <a:lnTo>
                  <a:pt x="213553" y="520781"/>
                </a:lnTo>
                <a:lnTo>
                  <a:pt x="225123" y="483508"/>
                </a:lnTo>
                <a:lnTo>
                  <a:pt x="239507" y="457008"/>
                </a:lnTo>
                <a:lnTo>
                  <a:pt x="134959" y="303082"/>
                </a:lnTo>
                <a:lnTo>
                  <a:pt x="140944" y="307147"/>
                </a:lnTo>
                <a:lnTo>
                  <a:pt x="132134" y="285876"/>
                </a:lnTo>
                <a:cubicBezTo>
                  <a:pt x="132134" y="274217"/>
                  <a:pt x="136582" y="262558"/>
                  <a:pt x="145477" y="253663"/>
                </a:cubicBezTo>
                <a:lnTo>
                  <a:pt x="257101" y="142039"/>
                </a:lnTo>
                <a:cubicBezTo>
                  <a:pt x="265996" y="133144"/>
                  <a:pt x="277655" y="128696"/>
                  <a:pt x="289314" y="128696"/>
                </a:cubicBezTo>
                <a:lnTo>
                  <a:pt x="306065" y="135634"/>
                </a:lnTo>
                <a:lnTo>
                  <a:pt x="304585" y="133455"/>
                </a:lnTo>
                <a:lnTo>
                  <a:pt x="310496" y="137469"/>
                </a:lnTo>
                <a:lnTo>
                  <a:pt x="321528" y="142039"/>
                </a:lnTo>
                <a:lnTo>
                  <a:pt x="330642" y="151153"/>
                </a:lnTo>
                <a:lnTo>
                  <a:pt x="458707" y="238135"/>
                </a:lnTo>
                <a:lnTo>
                  <a:pt x="484489" y="224141"/>
                </a:lnTo>
                <a:lnTo>
                  <a:pt x="523930" y="211898"/>
                </a:lnTo>
                <a:lnTo>
                  <a:pt x="559156" y="27507"/>
                </a:lnTo>
                <a:lnTo>
                  <a:pt x="559384" y="28701"/>
                </a:lnTo>
                <a:lnTo>
                  <a:pt x="559561" y="27824"/>
                </a:lnTo>
                <a:cubicBezTo>
                  <a:pt x="566477" y="11473"/>
                  <a:pt x="582668" y="0"/>
                  <a:pt x="601538" y="0"/>
                </a:cubicBezTo>
                <a:close/>
              </a:path>
            </a:pathLst>
          </a:custGeom>
          <a:solidFill>
            <a:srgbClr val="800000"/>
          </a:solidFill>
          <a:ln w="190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0" y="6282949"/>
            <a:ext cx="915576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12"/>
          </p:nvPr>
        </p:nvSpPr>
        <p:spPr>
          <a:xfrm>
            <a:off x="3460614" y="6309319"/>
            <a:ext cx="2133600" cy="365125"/>
          </a:xfrm>
        </p:spPr>
        <p:txBody>
          <a:bodyPr/>
          <a:lstStyle/>
          <a:p>
            <a:pPr algn="ctr"/>
            <a:fld id="{478B128A-B029-A149-92C1-A5682FEA4449}" type="slidenum">
              <a:rPr lang="en-US" smtClean="0">
                <a:solidFill>
                  <a:srgbClr val="800000"/>
                </a:solidFill>
                <a:latin typeface="Lato"/>
                <a:cs typeface="Lato"/>
              </a:rPr>
              <a:pPr algn="ctr"/>
              <a:t>2</a:t>
            </a:fld>
            <a:endParaRPr lang="en-US">
              <a:solidFill>
                <a:srgbClr val="800000"/>
              </a:solidFill>
              <a:latin typeface="Lato"/>
              <a:cs typeface="Lato"/>
            </a:endParaRPr>
          </a:p>
        </p:txBody>
      </p:sp>
      <p:sp>
        <p:nvSpPr>
          <p:cNvPr id="17" name="TextBox 16"/>
          <p:cNvSpPr txBox="1"/>
          <p:nvPr/>
        </p:nvSpPr>
        <p:spPr>
          <a:xfrm>
            <a:off x="3727564" y="6591762"/>
            <a:ext cx="1590560" cy="257212"/>
          </a:xfrm>
          <a:prstGeom prst="rect">
            <a:avLst/>
          </a:prstGeom>
          <a:noFill/>
        </p:spPr>
        <p:txBody>
          <a:bodyPr wrap="square" lIns="102327" tIns="51162" rIns="102327" bIns="51162" rtlCol="0">
            <a:spAutoFit/>
          </a:bodyPr>
          <a:lstStyle/>
          <a:p>
            <a:pPr marL="63955" indent="-63955" algn="ctr">
              <a:lnSpc>
                <a:spcPct val="80000"/>
              </a:lnSpc>
            </a:pPr>
            <a:r>
              <a:rPr lang="en-US" sz="1200" b="1" dirty="0">
                <a:solidFill>
                  <a:srgbClr val="910000"/>
                </a:solidFill>
                <a:latin typeface="Goudy Old Style"/>
                <a:cs typeface="Goudy Old Style"/>
              </a:rPr>
              <a:t>© StratGuru</a:t>
            </a:r>
            <a:endParaRPr lang="en-US" sz="1200" b="1" dirty="0">
              <a:solidFill>
                <a:schemeClr val="tx1">
                  <a:lumMod val="65000"/>
                  <a:lumOff val="35000"/>
                </a:schemeClr>
              </a:solidFill>
              <a:latin typeface="Goudy Old Style"/>
              <a:cs typeface="Goudy Old Style"/>
            </a:endParaRPr>
          </a:p>
        </p:txBody>
      </p:sp>
      <p:sp>
        <p:nvSpPr>
          <p:cNvPr id="253" name="TextBox 252"/>
          <p:cNvSpPr txBox="1"/>
          <p:nvPr/>
        </p:nvSpPr>
        <p:spPr>
          <a:xfrm>
            <a:off x="27757" y="75375"/>
            <a:ext cx="9163280" cy="369332"/>
          </a:xfrm>
          <a:prstGeom prst="rect">
            <a:avLst/>
          </a:prstGeom>
          <a:noFill/>
        </p:spPr>
        <p:txBody>
          <a:bodyPr wrap="square" rtlCol="0">
            <a:spAutoFit/>
          </a:bodyPr>
          <a:lstStyle/>
          <a:p>
            <a:r>
              <a:rPr lang="en-US" b="1" dirty="0">
                <a:latin typeface="Lato"/>
                <a:cs typeface="Lato"/>
              </a:rPr>
              <a:t>PROBLEM STATEMENT EXERCISE</a:t>
            </a:r>
          </a:p>
        </p:txBody>
      </p:sp>
      <p:sp>
        <p:nvSpPr>
          <p:cNvPr id="10" name="Rectangle 9"/>
          <p:cNvSpPr/>
          <p:nvPr/>
        </p:nvSpPr>
        <p:spPr>
          <a:xfrm>
            <a:off x="251726" y="1149491"/>
            <a:ext cx="8444773" cy="2631490"/>
          </a:xfrm>
          <a:prstGeom prst="rect">
            <a:avLst/>
          </a:prstGeom>
        </p:spPr>
        <p:txBody>
          <a:bodyPr wrap="square">
            <a:spAutoFit/>
          </a:bodyPr>
          <a:lstStyle/>
          <a:p>
            <a:r>
              <a:rPr lang="en-US" sz="1500" dirty="0"/>
              <a:t>Properly defining a problem statement at the beginning of a project or initiative will dramatically improve the success of the project or initiative. Problem statements help guide problem solving, analysis, hypotheses, and solutions. </a:t>
            </a:r>
          </a:p>
          <a:p>
            <a:endParaRPr lang="en-US" sz="1500" dirty="0"/>
          </a:p>
          <a:p>
            <a:r>
              <a:rPr lang="en-US" sz="1500" dirty="0"/>
              <a:t>Developing a problem statement is an iterative brainstorming process. Get the major stakeholders in a room for a few hours and start the process by having everyone write down what they think the problem is on index cards. Collect the index cards and post them on a white board. You can either discuss each one, or have the group pick the top 3 and then discuss them. You can use the Problem Statement Worksheet to further define the problem by answering the 5 </a:t>
            </a:r>
            <a:r>
              <a:rPr lang="en-US" sz="1500" dirty="0" err="1"/>
              <a:t>Ws</a:t>
            </a:r>
            <a:r>
              <a:rPr lang="en-US" sz="1500" dirty="0"/>
              <a:t> and 1 H. The key is to find the right problem statement that all stakeholders feel strong about, in that if the problem statement was solved, the problem would be solved. </a:t>
            </a:r>
          </a:p>
        </p:txBody>
      </p:sp>
    </p:spTree>
    <p:extLst>
      <p:ext uri="{BB962C8B-B14F-4D97-AF65-F5344CB8AC3E}">
        <p14:creationId xmlns:p14="http://schemas.microsoft.com/office/powerpoint/2010/main" val="424258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0" y="75375"/>
            <a:ext cx="9080966" cy="369332"/>
          </a:xfrm>
          <a:prstGeom prst="rect">
            <a:avLst/>
          </a:prstGeom>
          <a:noFill/>
        </p:spPr>
        <p:txBody>
          <a:bodyPr wrap="square" rtlCol="0">
            <a:spAutoFit/>
          </a:bodyPr>
          <a:lstStyle/>
          <a:p>
            <a:r>
              <a:rPr lang="en-US" b="1" dirty="0">
                <a:latin typeface="Lato"/>
                <a:cs typeface="Lato"/>
              </a:rPr>
              <a:t>PROBLEM STATEMENT WORKSHEET</a:t>
            </a:r>
          </a:p>
        </p:txBody>
      </p:sp>
      <p:grpSp>
        <p:nvGrpSpPr>
          <p:cNvPr id="8" name="Group 7"/>
          <p:cNvGrpSpPr/>
          <p:nvPr/>
        </p:nvGrpSpPr>
        <p:grpSpPr>
          <a:xfrm>
            <a:off x="1150241" y="1563304"/>
            <a:ext cx="2347517" cy="4917239"/>
            <a:chOff x="1024730" y="1119794"/>
            <a:chExt cx="2468955" cy="5171609"/>
          </a:xfrm>
        </p:grpSpPr>
        <p:sp>
          <p:nvSpPr>
            <p:cNvPr id="78" name="TextBox 77"/>
            <p:cNvSpPr txBox="1"/>
            <p:nvPr/>
          </p:nvSpPr>
          <p:spPr>
            <a:xfrm>
              <a:off x="1024730" y="1119794"/>
              <a:ext cx="2468955" cy="461665"/>
            </a:xfrm>
            <a:prstGeom prst="rect">
              <a:avLst/>
            </a:prstGeom>
            <a:noFill/>
          </p:spPr>
          <p:txBody>
            <a:bodyPr wrap="square" rtlCol="0">
              <a:spAutoFit/>
            </a:bodyPr>
            <a:lstStyle/>
            <a:p>
              <a:pPr marL="117475" indent="-117475">
                <a:buFont typeface="Arial"/>
                <a:buChar char="•"/>
              </a:pPr>
              <a:r>
                <a:rPr lang="en-US" sz="1200" b="1" dirty="0"/>
                <a:t>Who does the problem impact and involve?</a:t>
              </a:r>
            </a:p>
          </p:txBody>
        </p:sp>
        <p:sp>
          <p:nvSpPr>
            <p:cNvPr id="79" name="TextBox 78"/>
            <p:cNvSpPr txBox="1"/>
            <p:nvPr/>
          </p:nvSpPr>
          <p:spPr>
            <a:xfrm>
              <a:off x="1024730" y="1926928"/>
              <a:ext cx="2468955" cy="646331"/>
            </a:xfrm>
            <a:prstGeom prst="rect">
              <a:avLst/>
            </a:prstGeom>
            <a:noFill/>
          </p:spPr>
          <p:txBody>
            <a:bodyPr wrap="square" rtlCol="0">
              <a:spAutoFit/>
            </a:bodyPr>
            <a:lstStyle/>
            <a:p>
              <a:pPr marL="117475" indent="-117475">
                <a:buFont typeface="Arial"/>
                <a:buChar char="•"/>
              </a:pPr>
              <a:r>
                <a:rPr lang="en-US" sz="1200" b="1" dirty="0"/>
                <a:t>What does the problem impact? What are the drivers of the problem?</a:t>
              </a:r>
            </a:p>
          </p:txBody>
        </p:sp>
        <p:sp>
          <p:nvSpPr>
            <p:cNvPr id="80" name="TextBox 79"/>
            <p:cNvSpPr txBox="1"/>
            <p:nvPr/>
          </p:nvSpPr>
          <p:spPr>
            <a:xfrm>
              <a:off x="1024730" y="2806073"/>
              <a:ext cx="2468955" cy="646331"/>
            </a:xfrm>
            <a:prstGeom prst="rect">
              <a:avLst/>
            </a:prstGeom>
            <a:noFill/>
          </p:spPr>
          <p:txBody>
            <a:bodyPr wrap="square" rtlCol="0">
              <a:spAutoFit/>
            </a:bodyPr>
            <a:lstStyle/>
            <a:p>
              <a:pPr marL="117475" indent="-117475">
                <a:buFont typeface="Arial"/>
                <a:buChar char="•"/>
              </a:pPr>
              <a:r>
                <a:rPr lang="en-US" sz="1200" b="1" dirty="0"/>
                <a:t>Why is solving the problem important to stakeholders and the business?</a:t>
              </a:r>
            </a:p>
          </p:txBody>
        </p:sp>
        <p:sp>
          <p:nvSpPr>
            <p:cNvPr id="81" name="TextBox 80"/>
            <p:cNvSpPr txBox="1"/>
            <p:nvPr/>
          </p:nvSpPr>
          <p:spPr>
            <a:xfrm>
              <a:off x="1024730" y="3695528"/>
              <a:ext cx="2468955" cy="461665"/>
            </a:xfrm>
            <a:prstGeom prst="rect">
              <a:avLst/>
            </a:prstGeom>
            <a:noFill/>
          </p:spPr>
          <p:txBody>
            <a:bodyPr wrap="square" rtlCol="0">
              <a:spAutoFit/>
            </a:bodyPr>
            <a:lstStyle/>
            <a:p>
              <a:pPr marL="117475" indent="-117475">
                <a:buFont typeface="Arial"/>
                <a:buChar char="•"/>
              </a:pPr>
              <a:r>
                <a:rPr lang="en-US" sz="1200" b="1" dirty="0"/>
                <a:t>Where does the problem reside or have impact? </a:t>
              </a:r>
            </a:p>
          </p:txBody>
        </p:sp>
        <p:sp>
          <p:nvSpPr>
            <p:cNvPr id="82" name="TextBox 81"/>
            <p:cNvSpPr txBox="1"/>
            <p:nvPr/>
          </p:nvSpPr>
          <p:spPr>
            <a:xfrm>
              <a:off x="1024730" y="4584052"/>
              <a:ext cx="2468955" cy="830997"/>
            </a:xfrm>
            <a:prstGeom prst="rect">
              <a:avLst/>
            </a:prstGeom>
            <a:noFill/>
          </p:spPr>
          <p:txBody>
            <a:bodyPr wrap="square" rtlCol="0">
              <a:spAutoFit/>
            </a:bodyPr>
            <a:lstStyle/>
            <a:p>
              <a:pPr marL="117475" indent="-117475">
                <a:buFont typeface="Arial"/>
                <a:buChar char="•"/>
              </a:pPr>
              <a:r>
                <a:rPr lang="en-US" sz="1200" b="1" dirty="0"/>
                <a:t>When did the problem begin? When does the problem need to be solved by? </a:t>
              </a:r>
            </a:p>
            <a:p>
              <a:pPr marL="117475" indent="-117475">
                <a:buFont typeface="Arial"/>
                <a:buChar char="•"/>
              </a:pPr>
              <a:endParaRPr lang="en-US" sz="1200" b="1" dirty="0"/>
            </a:p>
          </p:txBody>
        </p:sp>
        <p:sp>
          <p:nvSpPr>
            <p:cNvPr id="83" name="TextBox 82"/>
            <p:cNvSpPr txBox="1"/>
            <p:nvPr/>
          </p:nvSpPr>
          <p:spPr>
            <a:xfrm>
              <a:off x="1024730" y="5460406"/>
              <a:ext cx="2468955" cy="830997"/>
            </a:xfrm>
            <a:prstGeom prst="rect">
              <a:avLst/>
            </a:prstGeom>
            <a:noFill/>
          </p:spPr>
          <p:txBody>
            <a:bodyPr wrap="square" rtlCol="0">
              <a:spAutoFit/>
            </a:bodyPr>
            <a:lstStyle/>
            <a:p>
              <a:pPr marL="117475" indent="-117475">
                <a:buFont typeface="Arial"/>
                <a:buChar char="•"/>
              </a:pPr>
              <a:r>
                <a:rPr lang="en-US" sz="1200" b="1" dirty="0"/>
                <a:t>How was the problem created? How can the problem be solved? </a:t>
              </a:r>
            </a:p>
            <a:p>
              <a:pPr marL="117475" indent="-117475">
                <a:buFont typeface="Arial"/>
                <a:buChar char="•"/>
              </a:pPr>
              <a:endParaRPr lang="en-US" sz="1200" b="1" dirty="0"/>
            </a:p>
            <a:p>
              <a:pPr marL="117475" indent="-117475">
                <a:buFont typeface="Arial"/>
                <a:buChar char="•"/>
              </a:pPr>
              <a:endParaRPr lang="en-US" sz="1200" b="1" dirty="0"/>
            </a:p>
          </p:txBody>
        </p:sp>
      </p:grpSp>
      <p:cxnSp>
        <p:nvCxnSpPr>
          <p:cNvPr id="84" name="Straight Connector 83"/>
          <p:cNvCxnSpPr/>
          <p:nvPr/>
        </p:nvCxnSpPr>
        <p:spPr>
          <a:xfrm>
            <a:off x="235847" y="2292202"/>
            <a:ext cx="8398429" cy="0"/>
          </a:xfrm>
          <a:prstGeom prst="line">
            <a:avLst/>
          </a:prstGeom>
          <a:ln w="9525" cmpd="sng">
            <a:solidFill>
              <a:schemeClr val="tx1">
                <a:lumMod val="75000"/>
                <a:lumOff val="2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085027" y="1503939"/>
            <a:ext cx="2412731"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062720" y="1210011"/>
            <a:ext cx="2236226" cy="263375"/>
          </a:xfrm>
          <a:prstGeom prst="rect">
            <a:avLst/>
          </a:prstGeom>
          <a:noFill/>
        </p:spPr>
        <p:txBody>
          <a:bodyPr wrap="square" rtlCol="0">
            <a:spAutoFit/>
          </a:bodyPr>
          <a:lstStyle/>
          <a:p>
            <a:r>
              <a:rPr lang="en-US" sz="1200" b="1" dirty="0"/>
              <a:t>KEY QUESTIONS</a:t>
            </a:r>
          </a:p>
        </p:txBody>
      </p:sp>
      <p:cxnSp>
        <p:nvCxnSpPr>
          <p:cNvPr id="91" name="Straight Connector 90"/>
          <p:cNvCxnSpPr/>
          <p:nvPr/>
        </p:nvCxnSpPr>
        <p:spPr>
          <a:xfrm>
            <a:off x="261542" y="3094646"/>
            <a:ext cx="8398429" cy="0"/>
          </a:xfrm>
          <a:prstGeom prst="line">
            <a:avLst/>
          </a:prstGeom>
          <a:ln w="9525" cmpd="sng">
            <a:solidFill>
              <a:schemeClr val="tx1">
                <a:lumMod val="75000"/>
                <a:lumOff val="2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261542" y="3909936"/>
            <a:ext cx="8398429" cy="0"/>
          </a:xfrm>
          <a:prstGeom prst="line">
            <a:avLst/>
          </a:prstGeom>
          <a:ln w="9525" cmpd="sng">
            <a:solidFill>
              <a:schemeClr val="tx1">
                <a:lumMod val="75000"/>
                <a:lumOff val="2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253694" y="4738072"/>
            <a:ext cx="8398429" cy="0"/>
          </a:xfrm>
          <a:prstGeom prst="line">
            <a:avLst/>
          </a:prstGeom>
          <a:ln w="9525" cmpd="sng">
            <a:solidFill>
              <a:schemeClr val="tx1">
                <a:lumMod val="75000"/>
                <a:lumOff val="2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261542" y="5604742"/>
            <a:ext cx="8398429" cy="0"/>
          </a:xfrm>
          <a:prstGeom prst="line">
            <a:avLst/>
          </a:prstGeom>
          <a:ln w="9525" cmpd="sng">
            <a:solidFill>
              <a:schemeClr val="tx1">
                <a:lumMod val="75000"/>
                <a:lumOff val="2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3737217" y="1210011"/>
            <a:ext cx="4941156" cy="263375"/>
          </a:xfrm>
          <a:prstGeom prst="rect">
            <a:avLst/>
          </a:prstGeom>
          <a:noFill/>
        </p:spPr>
        <p:txBody>
          <a:bodyPr wrap="square" rtlCol="0">
            <a:spAutoFit/>
          </a:bodyPr>
          <a:lstStyle/>
          <a:p>
            <a:r>
              <a:rPr lang="en-US" sz="1200" b="1" dirty="0"/>
              <a:t>ANSWERS</a:t>
            </a:r>
          </a:p>
        </p:txBody>
      </p:sp>
      <p:cxnSp>
        <p:nvCxnSpPr>
          <p:cNvPr id="95" name="Straight Connector 94"/>
          <p:cNvCxnSpPr/>
          <p:nvPr/>
        </p:nvCxnSpPr>
        <p:spPr>
          <a:xfrm>
            <a:off x="3720133" y="1503939"/>
            <a:ext cx="5116483"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3726437" y="1551907"/>
            <a:ext cx="5110179" cy="461665"/>
          </a:xfrm>
          <a:prstGeom prst="rect">
            <a:avLst/>
          </a:prstGeom>
          <a:noFill/>
        </p:spPr>
        <p:txBody>
          <a:bodyPr wrap="square" rtlCol="0">
            <a:spAutoFit/>
          </a:bodyPr>
          <a:lstStyle/>
          <a:p>
            <a:pPr marL="117475" indent="-117475">
              <a:buFont typeface="Arial"/>
              <a:buChar char="•"/>
            </a:pPr>
            <a:r>
              <a:rPr lang="en-US" sz="1200" b="1" dirty="0"/>
              <a:t>The marketing team, sales team, the stakeholders &amp; the potential returning guests.</a:t>
            </a:r>
          </a:p>
        </p:txBody>
      </p:sp>
      <p:sp>
        <p:nvSpPr>
          <p:cNvPr id="103" name="TextBox 102"/>
          <p:cNvSpPr txBox="1"/>
          <p:nvPr/>
        </p:nvSpPr>
        <p:spPr>
          <a:xfrm>
            <a:off x="3726437" y="2319341"/>
            <a:ext cx="5110179" cy="461665"/>
          </a:xfrm>
          <a:prstGeom prst="rect">
            <a:avLst/>
          </a:prstGeom>
          <a:noFill/>
        </p:spPr>
        <p:txBody>
          <a:bodyPr wrap="square" rtlCol="0">
            <a:spAutoFit/>
          </a:bodyPr>
          <a:lstStyle/>
          <a:p>
            <a:pPr marL="117475" indent="-117475">
              <a:buFont typeface="Arial"/>
              <a:buChar char="•"/>
            </a:pPr>
            <a:r>
              <a:rPr lang="en-US" sz="1200" b="1" dirty="0"/>
              <a:t>Impact the sales &amp; profits. The bookings, breakfast, regions most room sold, type of hotels where most room sold</a:t>
            </a:r>
          </a:p>
        </p:txBody>
      </p:sp>
      <p:sp>
        <p:nvSpPr>
          <p:cNvPr id="104" name="TextBox 103"/>
          <p:cNvSpPr txBox="1"/>
          <p:nvPr/>
        </p:nvSpPr>
        <p:spPr>
          <a:xfrm>
            <a:off x="3726437" y="3155245"/>
            <a:ext cx="5110179" cy="461665"/>
          </a:xfrm>
          <a:prstGeom prst="rect">
            <a:avLst/>
          </a:prstGeom>
          <a:noFill/>
        </p:spPr>
        <p:txBody>
          <a:bodyPr wrap="square" rtlCol="0">
            <a:spAutoFit/>
          </a:bodyPr>
          <a:lstStyle/>
          <a:p>
            <a:pPr marL="117475" indent="-117475">
              <a:buFont typeface="Arial"/>
              <a:buChar char="•"/>
            </a:pPr>
            <a:r>
              <a:rPr lang="en-US" sz="1200" b="1" dirty="0"/>
              <a:t>It will help maximize on ADR which will eventually lead to a profitable business.</a:t>
            </a:r>
          </a:p>
        </p:txBody>
      </p:sp>
      <p:sp>
        <p:nvSpPr>
          <p:cNvPr id="105" name="TextBox 104"/>
          <p:cNvSpPr txBox="1"/>
          <p:nvPr/>
        </p:nvSpPr>
        <p:spPr>
          <a:xfrm>
            <a:off x="3726437" y="4000951"/>
            <a:ext cx="5110179" cy="276999"/>
          </a:xfrm>
          <a:prstGeom prst="rect">
            <a:avLst/>
          </a:prstGeom>
          <a:noFill/>
        </p:spPr>
        <p:txBody>
          <a:bodyPr wrap="square" rtlCol="0">
            <a:spAutoFit/>
          </a:bodyPr>
          <a:lstStyle/>
          <a:p>
            <a:pPr marL="117475" indent="-117475">
              <a:buFont typeface="Arial"/>
              <a:buChar char="•"/>
            </a:pPr>
            <a:r>
              <a:rPr lang="en-US" sz="1200" b="1" dirty="0"/>
              <a:t> The different types of hotel properties and number of future bookings. </a:t>
            </a:r>
          </a:p>
        </p:txBody>
      </p:sp>
      <p:sp>
        <p:nvSpPr>
          <p:cNvPr id="106" name="TextBox 105"/>
          <p:cNvSpPr txBox="1"/>
          <p:nvPr/>
        </p:nvSpPr>
        <p:spPr>
          <a:xfrm>
            <a:off x="3726437" y="4845772"/>
            <a:ext cx="5110179" cy="646331"/>
          </a:xfrm>
          <a:prstGeom prst="rect">
            <a:avLst/>
          </a:prstGeom>
          <a:noFill/>
        </p:spPr>
        <p:txBody>
          <a:bodyPr wrap="square" rtlCol="0">
            <a:spAutoFit/>
          </a:bodyPr>
          <a:lstStyle/>
          <a:p>
            <a:pPr marL="117475" indent="-117475">
              <a:buFont typeface="Arial"/>
              <a:buChar char="•"/>
            </a:pPr>
            <a:r>
              <a:rPr lang="en-US" sz="1200" b="1" dirty="0"/>
              <a:t>The problem begin when the demand tend to decline.</a:t>
            </a:r>
          </a:p>
          <a:p>
            <a:pPr marL="117475" indent="-117475">
              <a:buFont typeface="Arial"/>
              <a:buChar char="•"/>
            </a:pPr>
            <a:r>
              <a:rPr lang="en-US" sz="1200" b="1" dirty="0"/>
              <a:t>Need to solved by this month. </a:t>
            </a:r>
          </a:p>
          <a:p>
            <a:pPr marL="117475" indent="-117475">
              <a:buFont typeface="Arial"/>
              <a:buChar char="•"/>
            </a:pPr>
            <a:endParaRPr lang="en-US" sz="1200" b="1" dirty="0"/>
          </a:p>
        </p:txBody>
      </p:sp>
      <p:sp>
        <p:nvSpPr>
          <p:cNvPr id="107" name="TextBox 106"/>
          <p:cNvSpPr txBox="1"/>
          <p:nvPr/>
        </p:nvSpPr>
        <p:spPr>
          <a:xfrm>
            <a:off x="3726437" y="5679022"/>
            <a:ext cx="5110179" cy="830997"/>
          </a:xfrm>
          <a:prstGeom prst="rect">
            <a:avLst/>
          </a:prstGeom>
          <a:noFill/>
        </p:spPr>
        <p:txBody>
          <a:bodyPr wrap="square" rtlCol="0">
            <a:spAutoFit/>
          </a:bodyPr>
          <a:lstStyle/>
          <a:p>
            <a:pPr marL="117475" indent="-117475">
              <a:buFont typeface="Arial"/>
              <a:buChar char="•"/>
            </a:pPr>
            <a:r>
              <a:rPr lang="en-US" sz="1200" b="1" dirty="0"/>
              <a:t> When booking demands started to decline and hotel wants to make more profits. It can be solved by finding the insights from the data at hand.</a:t>
            </a:r>
          </a:p>
          <a:p>
            <a:pPr marL="117475" indent="-117475">
              <a:buFont typeface="Arial"/>
              <a:buChar char="•"/>
            </a:pPr>
            <a:endParaRPr lang="en-US" sz="1200" b="1" dirty="0"/>
          </a:p>
          <a:p>
            <a:pPr marL="117475" indent="-117475">
              <a:buFont typeface="Arial"/>
              <a:buChar char="•"/>
            </a:pPr>
            <a:endParaRPr lang="en-US" sz="1200" b="1" dirty="0"/>
          </a:p>
        </p:txBody>
      </p:sp>
      <p:sp>
        <p:nvSpPr>
          <p:cNvPr id="10" name="TextBox 9"/>
          <p:cNvSpPr txBox="1"/>
          <p:nvPr/>
        </p:nvSpPr>
        <p:spPr>
          <a:xfrm>
            <a:off x="180864" y="1457966"/>
            <a:ext cx="1008867" cy="253079"/>
          </a:xfrm>
          <a:prstGeom prst="rect">
            <a:avLst/>
          </a:prstGeom>
          <a:noFill/>
        </p:spPr>
        <p:txBody>
          <a:bodyPr wrap="square" rtlCol="0">
            <a:spAutoFit/>
          </a:bodyPr>
          <a:lstStyle/>
          <a:p>
            <a:pPr algn="ctr"/>
            <a:r>
              <a:rPr lang="en-US" sz="1200" b="1" dirty="0"/>
              <a:t>WHO?</a:t>
            </a:r>
          </a:p>
        </p:txBody>
      </p:sp>
      <p:sp>
        <p:nvSpPr>
          <p:cNvPr id="13" name="TextBox 12"/>
          <p:cNvSpPr txBox="1"/>
          <p:nvPr/>
        </p:nvSpPr>
        <p:spPr>
          <a:xfrm>
            <a:off x="180864" y="2264697"/>
            <a:ext cx="1008867" cy="253079"/>
          </a:xfrm>
          <a:prstGeom prst="rect">
            <a:avLst/>
          </a:prstGeom>
          <a:noFill/>
        </p:spPr>
        <p:txBody>
          <a:bodyPr wrap="square" rtlCol="0">
            <a:spAutoFit/>
          </a:bodyPr>
          <a:lstStyle/>
          <a:p>
            <a:pPr algn="ctr"/>
            <a:r>
              <a:rPr lang="en-US" sz="1200" b="1" dirty="0"/>
              <a:t>WHAT?</a:t>
            </a:r>
          </a:p>
        </p:txBody>
      </p:sp>
      <p:sp>
        <p:nvSpPr>
          <p:cNvPr id="15" name="TextBox 14"/>
          <p:cNvSpPr txBox="1"/>
          <p:nvPr/>
        </p:nvSpPr>
        <p:spPr>
          <a:xfrm>
            <a:off x="180864" y="3071430"/>
            <a:ext cx="1008867" cy="253079"/>
          </a:xfrm>
          <a:prstGeom prst="rect">
            <a:avLst/>
          </a:prstGeom>
          <a:noFill/>
        </p:spPr>
        <p:txBody>
          <a:bodyPr wrap="square" rtlCol="0">
            <a:spAutoFit/>
          </a:bodyPr>
          <a:lstStyle/>
          <a:p>
            <a:pPr algn="ctr"/>
            <a:r>
              <a:rPr lang="en-US" sz="1200" b="1" dirty="0"/>
              <a:t>WHY?</a:t>
            </a:r>
          </a:p>
        </p:txBody>
      </p:sp>
      <p:sp>
        <p:nvSpPr>
          <p:cNvPr id="16" name="TextBox 15"/>
          <p:cNvSpPr txBox="1"/>
          <p:nvPr/>
        </p:nvSpPr>
        <p:spPr>
          <a:xfrm>
            <a:off x="180864" y="3878161"/>
            <a:ext cx="1008867" cy="253079"/>
          </a:xfrm>
          <a:prstGeom prst="rect">
            <a:avLst/>
          </a:prstGeom>
          <a:noFill/>
        </p:spPr>
        <p:txBody>
          <a:bodyPr wrap="square" rtlCol="0">
            <a:spAutoFit/>
          </a:bodyPr>
          <a:lstStyle/>
          <a:p>
            <a:pPr algn="ctr"/>
            <a:r>
              <a:rPr lang="en-US" sz="1200" b="1" dirty="0"/>
              <a:t>WHERE?</a:t>
            </a:r>
          </a:p>
        </p:txBody>
      </p:sp>
      <p:sp>
        <p:nvSpPr>
          <p:cNvPr id="18" name="TextBox 17"/>
          <p:cNvSpPr txBox="1"/>
          <p:nvPr/>
        </p:nvSpPr>
        <p:spPr>
          <a:xfrm>
            <a:off x="180864" y="5580548"/>
            <a:ext cx="1008867" cy="253079"/>
          </a:xfrm>
          <a:prstGeom prst="rect">
            <a:avLst/>
          </a:prstGeom>
          <a:noFill/>
        </p:spPr>
        <p:txBody>
          <a:bodyPr wrap="square" rtlCol="0">
            <a:spAutoFit/>
          </a:bodyPr>
          <a:lstStyle/>
          <a:p>
            <a:pPr algn="ctr"/>
            <a:r>
              <a:rPr lang="en-US" sz="1200" b="1" dirty="0"/>
              <a:t>HOW?</a:t>
            </a:r>
          </a:p>
        </p:txBody>
      </p:sp>
      <p:grpSp>
        <p:nvGrpSpPr>
          <p:cNvPr id="31" name="Group 30"/>
          <p:cNvGrpSpPr/>
          <p:nvPr/>
        </p:nvGrpSpPr>
        <p:grpSpPr>
          <a:xfrm>
            <a:off x="470468" y="1717423"/>
            <a:ext cx="456040" cy="456039"/>
            <a:chOff x="3129175" y="1728195"/>
            <a:chExt cx="615064" cy="615063"/>
          </a:xfrm>
        </p:grpSpPr>
        <p:sp>
          <p:nvSpPr>
            <p:cNvPr id="32" name="Oval 31"/>
            <p:cNvSpPr/>
            <p:nvPr/>
          </p:nvSpPr>
          <p:spPr>
            <a:xfrm>
              <a:off x="3129175" y="1728195"/>
              <a:ext cx="615064" cy="615063"/>
            </a:xfrm>
            <a:prstGeom prst="ellipse">
              <a:avLst/>
            </a:prstGeom>
            <a:solidFill>
              <a:schemeClr val="accent1">
                <a:lumMod val="20000"/>
                <a:lumOff val="80000"/>
              </a:schemeClr>
            </a:solidFill>
            <a:ln w="1905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lIns="0" tIns="0" rIns="0" bIns="45720" rtlCol="0" anchor="ctr"/>
            <a:lstStyle/>
            <a:p>
              <a:pPr algn="ctr"/>
              <a:endParaRPr lang="en-US" sz="2400" b="1" dirty="0">
                <a:solidFill>
                  <a:schemeClr val="tx1">
                    <a:lumMod val="75000"/>
                    <a:lumOff val="25000"/>
                  </a:schemeClr>
                </a:solidFill>
              </a:endParaRPr>
            </a:p>
          </p:txBody>
        </p:sp>
        <p:sp>
          <p:nvSpPr>
            <p:cNvPr id="33" name="Oval 213"/>
            <p:cNvSpPr/>
            <p:nvPr/>
          </p:nvSpPr>
          <p:spPr>
            <a:xfrm rot="20363638">
              <a:off x="3134714" y="1841318"/>
              <a:ext cx="336177" cy="343945"/>
            </a:xfrm>
            <a:custGeom>
              <a:avLst/>
              <a:gdLst/>
              <a:ahLst/>
              <a:cxnLst/>
              <a:rect l="l" t="t" r="r" b="b"/>
              <a:pathLst>
                <a:path w="361062" h="369405">
                  <a:moveTo>
                    <a:pt x="277119" y="178035"/>
                  </a:moveTo>
                  <a:lnTo>
                    <a:pt x="277119" y="178368"/>
                  </a:lnTo>
                  <a:lnTo>
                    <a:pt x="293381" y="190188"/>
                  </a:lnTo>
                  <a:cubicBezTo>
                    <a:pt x="314430" y="210030"/>
                    <a:pt x="345805" y="251070"/>
                    <a:pt x="355337" y="290521"/>
                  </a:cubicBezTo>
                  <a:cubicBezTo>
                    <a:pt x="358514" y="303672"/>
                    <a:pt x="360279" y="320573"/>
                    <a:pt x="361062" y="339124"/>
                  </a:cubicBezTo>
                  <a:lnTo>
                    <a:pt x="360977" y="369405"/>
                  </a:lnTo>
                  <a:lnTo>
                    <a:pt x="302392" y="369405"/>
                  </a:lnTo>
                  <a:lnTo>
                    <a:pt x="302383" y="366777"/>
                  </a:lnTo>
                  <a:cubicBezTo>
                    <a:pt x="299471" y="338711"/>
                    <a:pt x="286630" y="312034"/>
                    <a:pt x="278604" y="287195"/>
                  </a:cubicBezTo>
                  <a:lnTo>
                    <a:pt x="277119" y="281078"/>
                  </a:lnTo>
                  <a:lnTo>
                    <a:pt x="277119" y="369405"/>
                  </a:lnTo>
                  <a:lnTo>
                    <a:pt x="179729" y="369405"/>
                  </a:lnTo>
                  <a:lnTo>
                    <a:pt x="79361" y="331667"/>
                  </a:lnTo>
                  <a:lnTo>
                    <a:pt x="79361" y="281853"/>
                  </a:lnTo>
                  <a:lnTo>
                    <a:pt x="78064" y="287195"/>
                  </a:lnTo>
                  <a:cubicBezTo>
                    <a:pt x="74052" y="299615"/>
                    <a:pt x="68835" y="312493"/>
                    <a:pt x="64257" y="325776"/>
                  </a:cubicBezTo>
                  <a:lnTo>
                    <a:pt x="64210" y="325970"/>
                  </a:lnTo>
                  <a:lnTo>
                    <a:pt x="0" y="301827"/>
                  </a:lnTo>
                  <a:lnTo>
                    <a:pt x="1332" y="290521"/>
                  </a:lnTo>
                  <a:cubicBezTo>
                    <a:pt x="10863" y="251070"/>
                    <a:pt x="42238" y="210030"/>
                    <a:pt x="63287" y="190188"/>
                  </a:cubicBezTo>
                  <a:lnTo>
                    <a:pt x="79361" y="178505"/>
                  </a:lnTo>
                  <a:lnTo>
                    <a:pt x="79361" y="178035"/>
                  </a:lnTo>
                  <a:close/>
                  <a:moveTo>
                    <a:pt x="209513" y="6273"/>
                  </a:moveTo>
                  <a:cubicBezTo>
                    <a:pt x="238166" y="18392"/>
                    <a:pt x="258270" y="46763"/>
                    <a:pt x="258270" y="79830"/>
                  </a:cubicBezTo>
                  <a:cubicBezTo>
                    <a:pt x="258270" y="123919"/>
                    <a:pt x="222529" y="159660"/>
                    <a:pt x="178440" y="159660"/>
                  </a:cubicBezTo>
                  <a:cubicBezTo>
                    <a:pt x="134351" y="159660"/>
                    <a:pt x="98610" y="123919"/>
                    <a:pt x="98610" y="79830"/>
                  </a:cubicBezTo>
                  <a:cubicBezTo>
                    <a:pt x="98610" y="35741"/>
                    <a:pt x="134351" y="0"/>
                    <a:pt x="178440" y="0"/>
                  </a:cubicBezTo>
                  <a:cubicBezTo>
                    <a:pt x="189462" y="0"/>
                    <a:pt x="199963" y="2234"/>
                    <a:pt x="209513" y="6273"/>
                  </a:cubicBezTo>
                  <a:close/>
                </a:path>
              </a:pathLst>
            </a:custGeom>
            <a:solidFill>
              <a:schemeClr val="accent1">
                <a:lumMod val="75000"/>
              </a:schemeClr>
            </a:solidFill>
            <a:ln w="12700"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Oval 213"/>
            <p:cNvSpPr/>
            <p:nvPr/>
          </p:nvSpPr>
          <p:spPr>
            <a:xfrm rot="1236362" flipH="1">
              <a:off x="3397203" y="1841318"/>
              <a:ext cx="336177" cy="343945"/>
            </a:xfrm>
            <a:custGeom>
              <a:avLst/>
              <a:gdLst/>
              <a:ahLst/>
              <a:cxnLst/>
              <a:rect l="l" t="t" r="r" b="b"/>
              <a:pathLst>
                <a:path w="361062" h="369405">
                  <a:moveTo>
                    <a:pt x="277119" y="178035"/>
                  </a:moveTo>
                  <a:lnTo>
                    <a:pt x="79361" y="178035"/>
                  </a:lnTo>
                  <a:lnTo>
                    <a:pt x="79361" y="178505"/>
                  </a:lnTo>
                  <a:lnTo>
                    <a:pt x="63287" y="190188"/>
                  </a:lnTo>
                  <a:cubicBezTo>
                    <a:pt x="42238" y="210030"/>
                    <a:pt x="10863" y="251070"/>
                    <a:pt x="1332" y="290521"/>
                  </a:cubicBezTo>
                  <a:lnTo>
                    <a:pt x="0" y="301827"/>
                  </a:lnTo>
                  <a:lnTo>
                    <a:pt x="64210" y="325970"/>
                  </a:lnTo>
                  <a:lnTo>
                    <a:pt x="64257" y="325776"/>
                  </a:lnTo>
                  <a:cubicBezTo>
                    <a:pt x="68835" y="312494"/>
                    <a:pt x="74052" y="299615"/>
                    <a:pt x="78064" y="287195"/>
                  </a:cubicBezTo>
                  <a:lnTo>
                    <a:pt x="79361" y="281853"/>
                  </a:lnTo>
                  <a:lnTo>
                    <a:pt x="79361" y="331667"/>
                  </a:lnTo>
                  <a:lnTo>
                    <a:pt x="179729" y="369405"/>
                  </a:lnTo>
                  <a:lnTo>
                    <a:pt x="277119" y="369405"/>
                  </a:lnTo>
                  <a:lnTo>
                    <a:pt x="277119" y="281078"/>
                  </a:lnTo>
                  <a:lnTo>
                    <a:pt x="278604" y="287195"/>
                  </a:lnTo>
                  <a:cubicBezTo>
                    <a:pt x="286630" y="312034"/>
                    <a:pt x="299471" y="338711"/>
                    <a:pt x="302383" y="366777"/>
                  </a:cubicBezTo>
                  <a:lnTo>
                    <a:pt x="302392" y="369405"/>
                  </a:lnTo>
                  <a:lnTo>
                    <a:pt x="360977" y="369405"/>
                  </a:lnTo>
                  <a:lnTo>
                    <a:pt x="361062" y="339124"/>
                  </a:lnTo>
                  <a:cubicBezTo>
                    <a:pt x="360279" y="320573"/>
                    <a:pt x="358514" y="303672"/>
                    <a:pt x="355337" y="290521"/>
                  </a:cubicBezTo>
                  <a:cubicBezTo>
                    <a:pt x="345805" y="251070"/>
                    <a:pt x="314430" y="210030"/>
                    <a:pt x="293381" y="190188"/>
                  </a:cubicBezTo>
                  <a:lnTo>
                    <a:pt x="277119" y="178368"/>
                  </a:lnTo>
                  <a:close/>
                  <a:moveTo>
                    <a:pt x="209513" y="6273"/>
                  </a:moveTo>
                  <a:cubicBezTo>
                    <a:pt x="199963" y="2234"/>
                    <a:pt x="189462" y="0"/>
                    <a:pt x="178440" y="0"/>
                  </a:cubicBezTo>
                  <a:cubicBezTo>
                    <a:pt x="134351" y="0"/>
                    <a:pt x="98610" y="35741"/>
                    <a:pt x="98610" y="79830"/>
                  </a:cubicBezTo>
                  <a:cubicBezTo>
                    <a:pt x="98610" y="123919"/>
                    <a:pt x="134351" y="159660"/>
                    <a:pt x="178440" y="159660"/>
                  </a:cubicBezTo>
                  <a:cubicBezTo>
                    <a:pt x="222529" y="159660"/>
                    <a:pt x="258270" y="123919"/>
                    <a:pt x="258270" y="79830"/>
                  </a:cubicBezTo>
                  <a:cubicBezTo>
                    <a:pt x="258270" y="46763"/>
                    <a:pt x="238166" y="18392"/>
                    <a:pt x="209513" y="6273"/>
                  </a:cubicBezTo>
                  <a:close/>
                </a:path>
              </a:pathLst>
            </a:custGeom>
            <a:solidFill>
              <a:schemeClr val="accent1">
                <a:lumMod val="75000"/>
              </a:schemeClr>
            </a:solidFill>
            <a:ln w="12700"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Oval 213"/>
            <p:cNvSpPr/>
            <p:nvPr/>
          </p:nvSpPr>
          <p:spPr>
            <a:xfrm>
              <a:off x="3263189" y="1886218"/>
              <a:ext cx="340268" cy="343945"/>
            </a:xfrm>
            <a:custGeom>
              <a:avLst/>
              <a:gdLst/>
              <a:ahLst/>
              <a:cxnLst/>
              <a:rect l="l" t="t" r="r" b="b"/>
              <a:pathLst>
                <a:path w="365456" h="369405">
                  <a:moveTo>
                    <a:pt x="83755" y="178035"/>
                  </a:moveTo>
                  <a:lnTo>
                    <a:pt x="281513" y="178035"/>
                  </a:lnTo>
                  <a:lnTo>
                    <a:pt x="281513" y="178368"/>
                  </a:lnTo>
                  <a:lnTo>
                    <a:pt x="297775" y="190188"/>
                  </a:lnTo>
                  <a:cubicBezTo>
                    <a:pt x="318824" y="210030"/>
                    <a:pt x="350199" y="251070"/>
                    <a:pt x="359731" y="290521"/>
                  </a:cubicBezTo>
                  <a:cubicBezTo>
                    <a:pt x="362908" y="303672"/>
                    <a:pt x="364673" y="320573"/>
                    <a:pt x="365456" y="339124"/>
                  </a:cubicBezTo>
                  <a:lnTo>
                    <a:pt x="365371" y="369405"/>
                  </a:lnTo>
                  <a:lnTo>
                    <a:pt x="306786" y="369405"/>
                  </a:lnTo>
                  <a:lnTo>
                    <a:pt x="306777" y="366777"/>
                  </a:lnTo>
                  <a:cubicBezTo>
                    <a:pt x="303865" y="338711"/>
                    <a:pt x="291024" y="312034"/>
                    <a:pt x="282998" y="287195"/>
                  </a:cubicBezTo>
                  <a:lnTo>
                    <a:pt x="281513" y="281078"/>
                  </a:lnTo>
                  <a:lnTo>
                    <a:pt x="281513" y="369405"/>
                  </a:lnTo>
                  <a:lnTo>
                    <a:pt x="83755" y="369405"/>
                  </a:lnTo>
                  <a:lnTo>
                    <a:pt x="83755" y="281853"/>
                  </a:lnTo>
                  <a:lnTo>
                    <a:pt x="82458" y="287195"/>
                  </a:lnTo>
                  <a:cubicBezTo>
                    <a:pt x="74433" y="312034"/>
                    <a:pt x="61591" y="338711"/>
                    <a:pt x="58679" y="366777"/>
                  </a:cubicBezTo>
                  <a:lnTo>
                    <a:pt x="58671" y="369405"/>
                  </a:lnTo>
                  <a:lnTo>
                    <a:pt x="86" y="369405"/>
                  </a:lnTo>
                  <a:lnTo>
                    <a:pt x="0" y="339124"/>
                  </a:lnTo>
                  <a:cubicBezTo>
                    <a:pt x="784" y="320573"/>
                    <a:pt x="2549" y="303672"/>
                    <a:pt x="5726" y="290521"/>
                  </a:cubicBezTo>
                  <a:cubicBezTo>
                    <a:pt x="15257" y="251070"/>
                    <a:pt x="46632" y="210030"/>
                    <a:pt x="67681" y="190188"/>
                  </a:cubicBezTo>
                  <a:lnTo>
                    <a:pt x="83755" y="178505"/>
                  </a:lnTo>
                  <a:close/>
                  <a:moveTo>
                    <a:pt x="182834" y="0"/>
                  </a:moveTo>
                  <a:cubicBezTo>
                    <a:pt x="226923" y="0"/>
                    <a:pt x="262664" y="35741"/>
                    <a:pt x="262664" y="79830"/>
                  </a:cubicBezTo>
                  <a:cubicBezTo>
                    <a:pt x="262664" y="123919"/>
                    <a:pt x="226923" y="159660"/>
                    <a:pt x="182834" y="159660"/>
                  </a:cubicBezTo>
                  <a:cubicBezTo>
                    <a:pt x="138745" y="159660"/>
                    <a:pt x="103004" y="123919"/>
                    <a:pt x="103004" y="79830"/>
                  </a:cubicBezTo>
                  <a:cubicBezTo>
                    <a:pt x="103004" y="35741"/>
                    <a:pt x="138745" y="0"/>
                    <a:pt x="182834" y="0"/>
                  </a:cubicBezTo>
                  <a:close/>
                </a:path>
              </a:pathLst>
            </a:custGeom>
            <a:solidFill>
              <a:schemeClr val="accent1">
                <a:lumMod val="50000"/>
              </a:schemeClr>
            </a:solidFill>
            <a:ln w="12700"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1" name="Group 70"/>
          <p:cNvGrpSpPr/>
          <p:nvPr/>
        </p:nvGrpSpPr>
        <p:grpSpPr>
          <a:xfrm>
            <a:off x="470468" y="2517776"/>
            <a:ext cx="456040" cy="456039"/>
            <a:chOff x="5744680" y="1398562"/>
            <a:chExt cx="615064" cy="615063"/>
          </a:xfrm>
        </p:grpSpPr>
        <p:sp>
          <p:nvSpPr>
            <p:cNvPr id="72" name="Oval 71"/>
            <p:cNvSpPr/>
            <p:nvPr/>
          </p:nvSpPr>
          <p:spPr>
            <a:xfrm>
              <a:off x="5744680" y="1398562"/>
              <a:ext cx="615064" cy="615063"/>
            </a:xfrm>
            <a:prstGeom prst="ellipse">
              <a:avLst/>
            </a:prstGeom>
            <a:solidFill>
              <a:schemeClr val="accent1">
                <a:lumMod val="20000"/>
                <a:lumOff val="80000"/>
              </a:schemeClr>
            </a:solidFill>
            <a:ln w="1905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lIns="0" tIns="0" rIns="0" bIns="45720" rtlCol="0" anchor="ctr"/>
            <a:lstStyle/>
            <a:p>
              <a:pPr algn="ctr"/>
              <a:endParaRPr lang="en-US" sz="2400" b="1" dirty="0">
                <a:solidFill>
                  <a:schemeClr val="tx1">
                    <a:lumMod val="75000"/>
                    <a:lumOff val="25000"/>
                  </a:schemeClr>
                </a:solidFill>
              </a:endParaRPr>
            </a:p>
          </p:txBody>
        </p:sp>
        <p:sp>
          <p:nvSpPr>
            <p:cNvPr id="73" name="Rectangle 72"/>
            <p:cNvSpPr/>
            <p:nvPr/>
          </p:nvSpPr>
          <p:spPr>
            <a:xfrm>
              <a:off x="5835918" y="1722098"/>
              <a:ext cx="95152" cy="163439"/>
            </a:xfrm>
            <a:prstGeom prst="rect">
              <a:avLst/>
            </a:prstGeom>
            <a:solidFill>
              <a:schemeClr val="accent1">
                <a:lumMod val="50000"/>
              </a:schemeClr>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947788" y="1667048"/>
              <a:ext cx="95152" cy="218489"/>
            </a:xfrm>
            <a:prstGeom prst="rect">
              <a:avLst/>
            </a:prstGeom>
            <a:solidFill>
              <a:schemeClr val="accent1">
                <a:lumMod val="50000"/>
              </a:schemeClr>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6059658" y="1593343"/>
              <a:ext cx="95152" cy="292193"/>
            </a:xfrm>
            <a:prstGeom prst="rect">
              <a:avLst/>
            </a:prstGeom>
            <a:solidFill>
              <a:schemeClr val="accent1">
                <a:lumMod val="50000"/>
              </a:schemeClr>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6171529" y="1527609"/>
              <a:ext cx="95152" cy="357928"/>
            </a:xfrm>
            <a:prstGeom prst="rect">
              <a:avLst/>
            </a:prstGeom>
            <a:solidFill>
              <a:schemeClr val="accent1">
                <a:lumMod val="50000"/>
              </a:schemeClr>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Elbow Connector 76"/>
            <p:cNvCxnSpPr/>
            <p:nvPr/>
          </p:nvCxnSpPr>
          <p:spPr>
            <a:xfrm rot="-1620000" flipV="1">
              <a:off x="5764097" y="1576123"/>
              <a:ext cx="468017" cy="30054"/>
            </a:xfrm>
            <a:prstGeom prst="bentConnector3">
              <a:avLst>
                <a:gd name="adj1" fmla="val 50000"/>
              </a:avLst>
            </a:prstGeom>
            <a:ln>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108" name="TextBox 107"/>
          <p:cNvSpPr txBox="1"/>
          <p:nvPr/>
        </p:nvSpPr>
        <p:spPr>
          <a:xfrm>
            <a:off x="196662" y="4743336"/>
            <a:ext cx="1008867" cy="253079"/>
          </a:xfrm>
          <a:prstGeom prst="rect">
            <a:avLst/>
          </a:prstGeom>
          <a:noFill/>
        </p:spPr>
        <p:txBody>
          <a:bodyPr wrap="square" rtlCol="0">
            <a:spAutoFit/>
          </a:bodyPr>
          <a:lstStyle/>
          <a:p>
            <a:pPr algn="ctr"/>
            <a:r>
              <a:rPr lang="en-US" sz="1200" b="1" dirty="0"/>
              <a:t>WHEN?</a:t>
            </a:r>
          </a:p>
        </p:txBody>
      </p:sp>
      <p:grpSp>
        <p:nvGrpSpPr>
          <p:cNvPr id="109" name="Group 108"/>
          <p:cNvGrpSpPr/>
          <p:nvPr/>
        </p:nvGrpSpPr>
        <p:grpSpPr>
          <a:xfrm>
            <a:off x="437370" y="5838970"/>
            <a:ext cx="441808" cy="454592"/>
            <a:chOff x="947769" y="2762250"/>
            <a:chExt cx="498220" cy="512636"/>
          </a:xfrm>
        </p:grpSpPr>
        <p:sp>
          <p:nvSpPr>
            <p:cNvPr id="110" name="Oval 109"/>
            <p:cNvSpPr/>
            <p:nvPr/>
          </p:nvSpPr>
          <p:spPr>
            <a:xfrm>
              <a:off x="947769" y="2762250"/>
              <a:ext cx="498220" cy="512636"/>
            </a:xfrm>
            <a:prstGeom prst="ellipse">
              <a:avLst/>
            </a:prstGeom>
            <a:solidFill>
              <a:schemeClr val="accent1">
                <a:lumMod val="20000"/>
                <a:lumOff val="80000"/>
              </a:schemeClr>
            </a:solidFill>
            <a:ln w="1905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lIns="0" tIns="0" rIns="0" bIns="45720" rtlCol="0" anchor="ctr"/>
            <a:lstStyle/>
            <a:p>
              <a:pPr algn="ctr"/>
              <a:endParaRPr lang="en-US" sz="2000" dirty="0"/>
            </a:p>
          </p:txBody>
        </p:sp>
        <p:sp>
          <p:nvSpPr>
            <p:cNvPr id="111" name="Block Arc 178"/>
            <p:cNvSpPr/>
            <p:nvPr/>
          </p:nvSpPr>
          <p:spPr>
            <a:xfrm rot="11344341">
              <a:off x="980239" y="2800343"/>
              <a:ext cx="433281" cy="423622"/>
            </a:xfrm>
            <a:custGeom>
              <a:avLst/>
              <a:gdLst/>
              <a:ahLst/>
              <a:cxnLst/>
              <a:rect l="l" t="t" r="r" b="b"/>
              <a:pathLst>
                <a:path w="1234001" h="1206493">
                  <a:moveTo>
                    <a:pt x="682149" y="1206493"/>
                  </a:moveTo>
                  <a:lnTo>
                    <a:pt x="394543" y="922851"/>
                  </a:lnTo>
                  <a:lnTo>
                    <a:pt x="551937" y="923502"/>
                  </a:lnTo>
                  <a:lnTo>
                    <a:pt x="557813" y="845836"/>
                  </a:lnTo>
                  <a:lnTo>
                    <a:pt x="583859" y="749296"/>
                  </a:lnTo>
                  <a:lnTo>
                    <a:pt x="311377" y="792805"/>
                  </a:lnTo>
                  <a:lnTo>
                    <a:pt x="334399" y="936983"/>
                  </a:lnTo>
                  <a:lnTo>
                    <a:pt x="0" y="694672"/>
                  </a:lnTo>
                  <a:lnTo>
                    <a:pt x="242311" y="360273"/>
                  </a:lnTo>
                  <a:lnTo>
                    <a:pt x="265333" y="504450"/>
                  </a:lnTo>
                  <a:lnTo>
                    <a:pt x="536140" y="461208"/>
                  </a:lnTo>
                  <a:lnTo>
                    <a:pt x="484188" y="381949"/>
                  </a:lnTo>
                  <a:lnTo>
                    <a:pt x="454617" y="310455"/>
                  </a:lnTo>
                  <a:lnTo>
                    <a:pt x="308220" y="359103"/>
                  </a:lnTo>
                  <a:lnTo>
                    <a:pt x="493194" y="0"/>
                  </a:lnTo>
                  <a:lnTo>
                    <a:pt x="856306" y="176975"/>
                  </a:lnTo>
                  <a:lnTo>
                    <a:pt x="708959" y="225938"/>
                  </a:lnTo>
                  <a:lnTo>
                    <a:pt x="743693" y="294873"/>
                  </a:lnTo>
                  <a:cubicBezTo>
                    <a:pt x="778056" y="343188"/>
                    <a:pt x="827279" y="378160"/>
                    <a:pt x="882655" y="395379"/>
                  </a:cubicBezTo>
                  <a:lnTo>
                    <a:pt x="912249" y="401151"/>
                  </a:lnTo>
                  <a:lnTo>
                    <a:pt x="1187957" y="357127"/>
                  </a:lnTo>
                  <a:lnTo>
                    <a:pt x="1234001" y="645482"/>
                  </a:lnTo>
                  <a:lnTo>
                    <a:pt x="970709" y="687524"/>
                  </a:lnTo>
                  <a:lnTo>
                    <a:pt x="932283" y="708984"/>
                  </a:lnTo>
                  <a:cubicBezTo>
                    <a:pt x="885023" y="742592"/>
                    <a:pt x="849138" y="791154"/>
                    <a:pt x="831530" y="847767"/>
                  </a:cubicBezTo>
                  <a:lnTo>
                    <a:pt x="819912" y="924610"/>
                  </a:lnTo>
                  <a:lnTo>
                    <a:pt x="972092" y="925239"/>
                  </a:lnTo>
                  <a:close/>
                </a:path>
              </a:pathLst>
            </a:custGeom>
            <a:solidFill>
              <a:schemeClr val="accent1">
                <a:lumMod val="50000"/>
              </a:schemeClr>
            </a:solidFill>
            <a:ln w="1651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12" name="Group 111"/>
          <p:cNvGrpSpPr/>
          <p:nvPr/>
        </p:nvGrpSpPr>
        <p:grpSpPr>
          <a:xfrm>
            <a:off x="443246" y="4131240"/>
            <a:ext cx="470649" cy="470649"/>
            <a:chOff x="344918" y="3801722"/>
            <a:chExt cx="2585047" cy="2585047"/>
          </a:xfrm>
        </p:grpSpPr>
        <p:sp>
          <p:nvSpPr>
            <p:cNvPr id="113" name="Oval 112"/>
            <p:cNvSpPr/>
            <p:nvPr/>
          </p:nvSpPr>
          <p:spPr>
            <a:xfrm>
              <a:off x="344918" y="3801722"/>
              <a:ext cx="2585047" cy="2585047"/>
            </a:xfrm>
            <a:prstGeom prst="ellipse">
              <a:avLst/>
            </a:prstGeom>
            <a:solidFill>
              <a:schemeClr val="accent1">
                <a:lumMod val="50000"/>
              </a:schemeClr>
            </a:solidFill>
            <a:ln w="25400" cmpd="sng">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4" name="Freeform 113"/>
            <p:cNvSpPr/>
            <p:nvPr/>
          </p:nvSpPr>
          <p:spPr>
            <a:xfrm>
              <a:off x="353721" y="3886591"/>
              <a:ext cx="1512902" cy="2458950"/>
            </a:xfrm>
            <a:custGeom>
              <a:avLst/>
              <a:gdLst>
                <a:gd name="connsiteX0" fmla="*/ 660562 w 1512902"/>
                <a:gd name="connsiteY0" fmla="*/ 123586 h 2458950"/>
                <a:gd name="connsiteX1" fmla="*/ 673348 w 1512902"/>
                <a:gd name="connsiteY1" fmla="*/ 157679 h 2458950"/>
                <a:gd name="connsiteX2" fmla="*/ 741535 w 1512902"/>
                <a:gd name="connsiteY2" fmla="*/ 127848 h 2458950"/>
                <a:gd name="connsiteX3" fmla="*/ 801198 w 1512902"/>
                <a:gd name="connsiteY3" fmla="*/ 115063 h 2458950"/>
                <a:gd name="connsiteX4" fmla="*/ 848077 w 1512902"/>
                <a:gd name="connsiteY4" fmla="*/ 72447 h 2458950"/>
                <a:gd name="connsiteX5" fmla="*/ 894956 w 1512902"/>
                <a:gd name="connsiteY5" fmla="*/ 76709 h 2458950"/>
                <a:gd name="connsiteX6" fmla="*/ 967405 w 1512902"/>
                <a:gd name="connsiteY6" fmla="*/ 85232 h 2458950"/>
                <a:gd name="connsiteX7" fmla="*/ 967405 w 1512902"/>
                <a:gd name="connsiteY7" fmla="*/ 85232 h 2458950"/>
                <a:gd name="connsiteX8" fmla="*/ 1018545 w 1512902"/>
                <a:gd name="connsiteY8" fmla="*/ 59662 h 2458950"/>
                <a:gd name="connsiteX9" fmla="*/ 1056900 w 1512902"/>
                <a:gd name="connsiteY9" fmla="*/ 42616 h 2458950"/>
                <a:gd name="connsiteX10" fmla="*/ 1086732 w 1512902"/>
                <a:gd name="connsiteY10" fmla="*/ 51139 h 2458950"/>
                <a:gd name="connsiteX11" fmla="*/ 1150657 w 1512902"/>
                <a:gd name="connsiteY11" fmla="*/ 12784 h 2458950"/>
                <a:gd name="connsiteX12" fmla="*/ 1189013 w 1512902"/>
                <a:gd name="connsiteY12" fmla="*/ 0 h 2458950"/>
                <a:gd name="connsiteX13" fmla="*/ 1189013 w 1512902"/>
                <a:gd name="connsiteY13" fmla="*/ 0 h 2458950"/>
                <a:gd name="connsiteX14" fmla="*/ 1257200 w 1512902"/>
                <a:gd name="connsiteY14" fmla="*/ 46877 h 2458950"/>
                <a:gd name="connsiteX15" fmla="*/ 1257200 w 1512902"/>
                <a:gd name="connsiteY15" fmla="*/ 46877 h 2458950"/>
                <a:gd name="connsiteX16" fmla="*/ 1329649 w 1512902"/>
                <a:gd name="connsiteY16" fmla="*/ 29831 h 2458950"/>
                <a:gd name="connsiteX17" fmla="*/ 1372266 w 1512902"/>
                <a:gd name="connsiteY17" fmla="*/ 25569 h 2458950"/>
                <a:gd name="connsiteX18" fmla="*/ 1431929 w 1512902"/>
                <a:gd name="connsiteY18" fmla="*/ 46877 h 2458950"/>
                <a:gd name="connsiteX19" fmla="*/ 1466023 w 1512902"/>
                <a:gd name="connsiteY19" fmla="*/ 34093 h 2458950"/>
                <a:gd name="connsiteX20" fmla="*/ 1500116 w 1512902"/>
                <a:gd name="connsiteY20" fmla="*/ 72447 h 2458950"/>
                <a:gd name="connsiteX21" fmla="*/ 1512902 w 1512902"/>
                <a:gd name="connsiteY21" fmla="*/ 119325 h 2458950"/>
                <a:gd name="connsiteX22" fmla="*/ 1508640 w 1512902"/>
                <a:gd name="connsiteY22" fmla="*/ 178987 h 2458950"/>
                <a:gd name="connsiteX23" fmla="*/ 1474546 w 1512902"/>
                <a:gd name="connsiteY23" fmla="*/ 213080 h 2458950"/>
                <a:gd name="connsiteX24" fmla="*/ 1423406 w 1512902"/>
                <a:gd name="connsiteY24" fmla="*/ 251435 h 2458950"/>
                <a:gd name="connsiteX25" fmla="*/ 1359481 w 1512902"/>
                <a:gd name="connsiteY25" fmla="*/ 264220 h 2458950"/>
                <a:gd name="connsiteX26" fmla="*/ 1269985 w 1512902"/>
                <a:gd name="connsiteY26" fmla="*/ 285528 h 2458950"/>
                <a:gd name="connsiteX27" fmla="*/ 1227368 w 1512902"/>
                <a:gd name="connsiteY27" fmla="*/ 289789 h 2458950"/>
                <a:gd name="connsiteX28" fmla="*/ 1176228 w 1512902"/>
                <a:gd name="connsiteY28" fmla="*/ 366498 h 2458950"/>
                <a:gd name="connsiteX29" fmla="*/ 1120826 w 1512902"/>
                <a:gd name="connsiteY29" fmla="*/ 375022 h 2458950"/>
                <a:gd name="connsiteX30" fmla="*/ 1086732 w 1512902"/>
                <a:gd name="connsiteY30" fmla="*/ 328144 h 2458950"/>
                <a:gd name="connsiteX31" fmla="*/ 1103779 w 1512902"/>
                <a:gd name="connsiteY31" fmla="*/ 272743 h 2458950"/>
                <a:gd name="connsiteX32" fmla="*/ 1133611 w 1512902"/>
                <a:gd name="connsiteY32" fmla="*/ 221604 h 2458950"/>
                <a:gd name="connsiteX33" fmla="*/ 1171966 w 1512902"/>
                <a:gd name="connsiteY33" fmla="*/ 187511 h 2458950"/>
                <a:gd name="connsiteX34" fmla="*/ 1125087 w 1512902"/>
                <a:gd name="connsiteY34" fmla="*/ 132110 h 2458950"/>
                <a:gd name="connsiteX35" fmla="*/ 1125087 w 1512902"/>
                <a:gd name="connsiteY35" fmla="*/ 132110 h 2458950"/>
                <a:gd name="connsiteX36" fmla="*/ 1056900 w 1512902"/>
                <a:gd name="connsiteY36" fmla="*/ 110802 h 2458950"/>
                <a:gd name="connsiteX37" fmla="*/ 1022807 w 1512902"/>
                <a:gd name="connsiteY37" fmla="*/ 153418 h 2458950"/>
                <a:gd name="connsiteX38" fmla="*/ 1044115 w 1512902"/>
                <a:gd name="connsiteY38" fmla="*/ 191772 h 2458950"/>
                <a:gd name="connsiteX39" fmla="*/ 1061162 w 1512902"/>
                <a:gd name="connsiteY39" fmla="*/ 234388 h 2458950"/>
                <a:gd name="connsiteX40" fmla="*/ 1022807 w 1512902"/>
                <a:gd name="connsiteY40" fmla="*/ 272743 h 2458950"/>
                <a:gd name="connsiteX41" fmla="*/ 967405 w 1512902"/>
                <a:gd name="connsiteY41" fmla="*/ 315359 h 2458950"/>
                <a:gd name="connsiteX42" fmla="*/ 967405 w 1512902"/>
                <a:gd name="connsiteY42" fmla="*/ 315359 h 2458950"/>
                <a:gd name="connsiteX43" fmla="*/ 929049 w 1512902"/>
                <a:gd name="connsiteY43" fmla="*/ 319621 h 2458950"/>
                <a:gd name="connsiteX44" fmla="*/ 929049 w 1512902"/>
                <a:gd name="connsiteY44" fmla="*/ 319621 h 2458950"/>
                <a:gd name="connsiteX45" fmla="*/ 929049 w 1512902"/>
                <a:gd name="connsiteY45" fmla="*/ 392068 h 2458950"/>
                <a:gd name="connsiteX46" fmla="*/ 929049 w 1512902"/>
                <a:gd name="connsiteY46" fmla="*/ 430423 h 2458950"/>
                <a:gd name="connsiteX47" fmla="*/ 929049 w 1512902"/>
                <a:gd name="connsiteY47" fmla="*/ 430423 h 2458950"/>
                <a:gd name="connsiteX48" fmla="*/ 958881 w 1512902"/>
                <a:gd name="connsiteY48" fmla="*/ 477300 h 2458950"/>
                <a:gd name="connsiteX49" fmla="*/ 954619 w 1512902"/>
                <a:gd name="connsiteY49" fmla="*/ 545486 h 2458950"/>
                <a:gd name="connsiteX50" fmla="*/ 920526 w 1512902"/>
                <a:gd name="connsiteY50" fmla="*/ 579579 h 2458950"/>
                <a:gd name="connsiteX51" fmla="*/ 856600 w 1512902"/>
                <a:gd name="connsiteY51" fmla="*/ 600887 h 2458950"/>
                <a:gd name="connsiteX52" fmla="*/ 856600 w 1512902"/>
                <a:gd name="connsiteY52" fmla="*/ 600887 h 2458950"/>
                <a:gd name="connsiteX53" fmla="*/ 822507 w 1512902"/>
                <a:gd name="connsiteY53" fmla="*/ 536963 h 2458950"/>
                <a:gd name="connsiteX54" fmla="*/ 822507 w 1512902"/>
                <a:gd name="connsiteY54" fmla="*/ 536963 h 2458950"/>
                <a:gd name="connsiteX55" fmla="*/ 779890 w 1512902"/>
                <a:gd name="connsiteY55" fmla="*/ 519916 h 2458950"/>
                <a:gd name="connsiteX56" fmla="*/ 758581 w 1512902"/>
                <a:gd name="connsiteY56" fmla="*/ 549748 h 2458950"/>
                <a:gd name="connsiteX57" fmla="*/ 758581 w 1512902"/>
                <a:gd name="connsiteY57" fmla="*/ 549748 h 2458950"/>
                <a:gd name="connsiteX58" fmla="*/ 788413 w 1512902"/>
                <a:gd name="connsiteY58" fmla="*/ 579579 h 2458950"/>
                <a:gd name="connsiteX59" fmla="*/ 788413 w 1512902"/>
                <a:gd name="connsiteY59" fmla="*/ 579579 h 2458950"/>
                <a:gd name="connsiteX60" fmla="*/ 788413 w 1512902"/>
                <a:gd name="connsiteY60" fmla="*/ 579579 h 2458950"/>
                <a:gd name="connsiteX61" fmla="*/ 831030 w 1512902"/>
                <a:gd name="connsiteY61" fmla="*/ 583841 h 2458950"/>
                <a:gd name="connsiteX62" fmla="*/ 796937 w 1512902"/>
                <a:gd name="connsiteY62" fmla="*/ 630718 h 2458950"/>
                <a:gd name="connsiteX63" fmla="*/ 737273 w 1512902"/>
                <a:gd name="connsiteY63" fmla="*/ 639242 h 2458950"/>
                <a:gd name="connsiteX64" fmla="*/ 698918 w 1512902"/>
                <a:gd name="connsiteY64" fmla="*/ 656288 h 2458950"/>
                <a:gd name="connsiteX65" fmla="*/ 673348 w 1512902"/>
                <a:gd name="connsiteY65" fmla="*/ 622195 h 2458950"/>
                <a:gd name="connsiteX66" fmla="*/ 613684 w 1512902"/>
                <a:gd name="connsiteY66" fmla="*/ 634980 h 2458950"/>
                <a:gd name="connsiteX67" fmla="*/ 613684 w 1512902"/>
                <a:gd name="connsiteY67" fmla="*/ 634980 h 2458950"/>
                <a:gd name="connsiteX68" fmla="*/ 609422 w 1512902"/>
                <a:gd name="connsiteY68" fmla="*/ 703166 h 2458950"/>
                <a:gd name="connsiteX69" fmla="*/ 549758 w 1512902"/>
                <a:gd name="connsiteY69" fmla="*/ 703166 h 2458950"/>
                <a:gd name="connsiteX70" fmla="*/ 511403 w 1512902"/>
                <a:gd name="connsiteY70" fmla="*/ 732997 h 2458950"/>
                <a:gd name="connsiteX71" fmla="*/ 481571 w 1512902"/>
                <a:gd name="connsiteY71" fmla="*/ 758567 h 2458950"/>
                <a:gd name="connsiteX72" fmla="*/ 481571 w 1512902"/>
                <a:gd name="connsiteY72" fmla="*/ 758567 h 2458950"/>
                <a:gd name="connsiteX73" fmla="*/ 456001 w 1512902"/>
                <a:gd name="connsiteY73" fmla="*/ 788398 h 2458950"/>
                <a:gd name="connsiteX74" fmla="*/ 443216 w 1512902"/>
                <a:gd name="connsiteY74" fmla="*/ 822491 h 2458950"/>
                <a:gd name="connsiteX75" fmla="*/ 392076 w 1512902"/>
                <a:gd name="connsiteY75" fmla="*/ 843799 h 2458950"/>
                <a:gd name="connsiteX76" fmla="*/ 392076 w 1512902"/>
                <a:gd name="connsiteY76" fmla="*/ 843799 h 2458950"/>
                <a:gd name="connsiteX77" fmla="*/ 349459 w 1512902"/>
                <a:gd name="connsiteY77" fmla="*/ 873630 h 2458950"/>
                <a:gd name="connsiteX78" fmla="*/ 349459 w 1512902"/>
                <a:gd name="connsiteY78" fmla="*/ 873630 h 2458950"/>
                <a:gd name="connsiteX79" fmla="*/ 311103 w 1512902"/>
                <a:gd name="connsiteY79" fmla="*/ 920508 h 2458950"/>
                <a:gd name="connsiteX80" fmla="*/ 319627 w 1512902"/>
                <a:gd name="connsiteY80" fmla="*/ 971647 h 2458950"/>
                <a:gd name="connsiteX81" fmla="*/ 349459 w 1512902"/>
                <a:gd name="connsiteY81" fmla="*/ 1014263 h 2458950"/>
                <a:gd name="connsiteX82" fmla="*/ 366506 w 1512902"/>
                <a:gd name="connsiteY82" fmla="*/ 1035571 h 2458950"/>
                <a:gd name="connsiteX83" fmla="*/ 311103 w 1512902"/>
                <a:gd name="connsiteY83" fmla="*/ 1052618 h 2458950"/>
                <a:gd name="connsiteX84" fmla="*/ 272748 w 1512902"/>
                <a:gd name="connsiteY84" fmla="*/ 1031310 h 2458950"/>
                <a:gd name="connsiteX85" fmla="*/ 272748 w 1512902"/>
                <a:gd name="connsiteY85" fmla="*/ 1031310 h 2458950"/>
                <a:gd name="connsiteX86" fmla="*/ 259963 w 1512902"/>
                <a:gd name="connsiteY86" fmla="*/ 958862 h 2458950"/>
                <a:gd name="connsiteX87" fmla="*/ 247178 w 1512902"/>
                <a:gd name="connsiteY87" fmla="*/ 903462 h 2458950"/>
                <a:gd name="connsiteX88" fmla="*/ 247178 w 1512902"/>
                <a:gd name="connsiteY88" fmla="*/ 903462 h 2458950"/>
                <a:gd name="connsiteX89" fmla="*/ 204561 w 1512902"/>
                <a:gd name="connsiteY89" fmla="*/ 929031 h 2458950"/>
                <a:gd name="connsiteX90" fmla="*/ 204561 w 1512902"/>
                <a:gd name="connsiteY90" fmla="*/ 929031 h 2458950"/>
                <a:gd name="connsiteX91" fmla="*/ 204561 w 1512902"/>
                <a:gd name="connsiteY91" fmla="*/ 929031 h 2458950"/>
                <a:gd name="connsiteX92" fmla="*/ 153421 w 1512902"/>
                <a:gd name="connsiteY92" fmla="*/ 903462 h 2458950"/>
                <a:gd name="connsiteX93" fmla="*/ 119327 w 1512902"/>
                <a:gd name="connsiteY93" fmla="*/ 946078 h 2458950"/>
                <a:gd name="connsiteX94" fmla="*/ 102280 w 1512902"/>
                <a:gd name="connsiteY94" fmla="*/ 997217 h 2458950"/>
                <a:gd name="connsiteX95" fmla="*/ 76710 w 1512902"/>
                <a:gd name="connsiteY95" fmla="*/ 1056880 h 2458950"/>
                <a:gd name="connsiteX96" fmla="*/ 76710 w 1512902"/>
                <a:gd name="connsiteY96" fmla="*/ 1116542 h 2458950"/>
                <a:gd name="connsiteX97" fmla="*/ 76710 w 1512902"/>
                <a:gd name="connsiteY97" fmla="*/ 1116542 h 2458950"/>
                <a:gd name="connsiteX98" fmla="*/ 76710 w 1512902"/>
                <a:gd name="connsiteY98" fmla="*/ 1116542 h 2458950"/>
                <a:gd name="connsiteX99" fmla="*/ 110804 w 1512902"/>
                <a:gd name="connsiteY99" fmla="*/ 1142112 h 2458950"/>
                <a:gd name="connsiteX100" fmla="*/ 136374 w 1512902"/>
                <a:gd name="connsiteY100" fmla="*/ 1099496 h 2458950"/>
                <a:gd name="connsiteX101" fmla="*/ 136374 w 1512902"/>
                <a:gd name="connsiteY101" fmla="*/ 1099496 h 2458950"/>
                <a:gd name="connsiteX102" fmla="*/ 174729 w 1512902"/>
                <a:gd name="connsiteY102" fmla="*/ 1073926 h 2458950"/>
                <a:gd name="connsiteX103" fmla="*/ 174729 w 1512902"/>
                <a:gd name="connsiteY103" fmla="*/ 1073926 h 2458950"/>
                <a:gd name="connsiteX104" fmla="*/ 208823 w 1512902"/>
                <a:gd name="connsiteY104" fmla="*/ 1056880 h 2458950"/>
                <a:gd name="connsiteX105" fmla="*/ 208823 w 1512902"/>
                <a:gd name="connsiteY105" fmla="*/ 1056880 h 2458950"/>
                <a:gd name="connsiteX106" fmla="*/ 255701 w 1512902"/>
                <a:gd name="connsiteY106" fmla="*/ 1039833 h 2458950"/>
                <a:gd name="connsiteX107" fmla="*/ 281272 w 1512902"/>
                <a:gd name="connsiteY107" fmla="*/ 1069664 h 2458950"/>
                <a:gd name="connsiteX108" fmla="*/ 319627 w 1512902"/>
                <a:gd name="connsiteY108" fmla="*/ 1103757 h 2458950"/>
                <a:gd name="connsiteX109" fmla="*/ 319627 w 1512902"/>
                <a:gd name="connsiteY109" fmla="*/ 1103757 h 2458950"/>
                <a:gd name="connsiteX110" fmla="*/ 370767 w 1512902"/>
                <a:gd name="connsiteY110" fmla="*/ 1090972 h 2458950"/>
                <a:gd name="connsiteX111" fmla="*/ 370767 w 1512902"/>
                <a:gd name="connsiteY111" fmla="*/ 1090972 h 2458950"/>
                <a:gd name="connsiteX112" fmla="*/ 400599 w 1512902"/>
                <a:gd name="connsiteY112" fmla="*/ 1120804 h 2458950"/>
                <a:gd name="connsiteX113" fmla="*/ 400599 w 1512902"/>
                <a:gd name="connsiteY113" fmla="*/ 1120804 h 2458950"/>
                <a:gd name="connsiteX114" fmla="*/ 400599 w 1512902"/>
                <a:gd name="connsiteY114" fmla="*/ 1159158 h 2458950"/>
                <a:gd name="connsiteX115" fmla="*/ 438954 w 1512902"/>
                <a:gd name="connsiteY115" fmla="*/ 1159158 h 2458950"/>
                <a:gd name="connsiteX116" fmla="*/ 490095 w 1512902"/>
                <a:gd name="connsiteY116" fmla="*/ 1159158 h 2458950"/>
                <a:gd name="connsiteX117" fmla="*/ 490095 w 1512902"/>
                <a:gd name="connsiteY117" fmla="*/ 1159158 h 2458950"/>
                <a:gd name="connsiteX118" fmla="*/ 545497 w 1512902"/>
                <a:gd name="connsiteY118" fmla="*/ 1201774 h 2458950"/>
                <a:gd name="connsiteX119" fmla="*/ 507141 w 1512902"/>
                <a:gd name="connsiteY119" fmla="*/ 1214559 h 2458950"/>
                <a:gd name="connsiteX120" fmla="*/ 456001 w 1512902"/>
                <a:gd name="connsiteY120" fmla="*/ 1214559 h 2458950"/>
                <a:gd name="connsiteX121" fmla="*/ 400599 w 1512902"/>
                <a:gd name="connsiteY121" fmla="*/ 1201774 h 2458950"/>
                <a:gd name="connsiteX122" fmla="*/ 366506 w 1512902"/>
                <a:gd name="connsiteY122" fmla="*/ 1188990 h 2458950"/>
                <a:gd name="connsiteX123" fmla="*/ 362244 w 1512902"/>
                <a:gd name="connsiteY123" fmla="*/ 1150635 h 2458950"/>
                <a:gd name="connsiteX124" fmla="*/ 362244 w 1512902"/>
                <a:gd name="connsiteY124" fmla="*/ 1150635 h 2458950"/>
                <a:gd name="connsiteX125" fmla="*/ 323889 w 1512902"/>
                <a:gd name="connsiteY125" fmla="*/ 1159158 h 2458950"/>
                <a:gd name="connsiteX126" fmla="*/ 323889 w 1512902"/>
                <a:gd name="connsiteY126" fmla="*/ 1159158 h 2458950"/>
                <a:gd name="connsiteX127" fmla="*/ 259963 w 1512902"/>
                <a:gd name="connsiteY127" fmla="*/ 1120804 h 2458950"/>
                <a:gd name="connsiteX128" fmla="*/ 251440 w 1512902"/>
                <a:gd name="connsiteY128" fmla="*/ 1163420 h 2458950"/>
                <a:gd name="connsiteX129" fmla="*/ 251440 w 1512902"/>
                <a:gd name="connsiteY129" fmla="*/ 1163420 h 2458950"/>
                <a:gd name="connsiteX130" fmla="*/ 200299 w 1512902"/>
                <a:gd name="connsiteY130" fmla="*/ 1125065 h 2458950"/>
                <a:gd name="connsiteX131" fmla="*/ 200299 w 1512902"/>
                <a:gd name="connsiteY131" fmla="*/ 1125065 h 2458950"/>
                <a:gd name="connsiteX132" fmla="*/ 200299 w 1512902"/>
                <a:gd name="connsiteY132" fmla="*/ 1125065 h 2458950"/>
                <a:gd name="connsiteX133" fmla="*/ 200299 w 1512902"/>
                <a:gd name="connsiteY133" fmla="*/ 1078188 h 2458950"/>
                <a:gd name="connsiteX134" fmla="*/ 166206 w 1512902"/>
                <a:gd name="connsiteY134" fmla="*/ 1133589 h 2458950"/>
                <a:gd name="connsiteX135" fmla="*/ 157682 w 1512902"/>
                <a:gd name="connsiteY135" fmla="*/ 1184728 h 2458950"/>
                <a:gd name="connsiteX136" fmla="*/ 157682 w 1512902"/>
                <a:gd name="connsiteY136" fmla="*/ 1184728 h 2458950"/>
                <a:gd name="connsiteX137" fmla="*/ 200299 w 1512902"/>
                <a:gd name="connsiteY137" fmla="*/ 1218821 h 2458950"/>
                <a:gd name="connsiteX138" fmla="*/ 200299 w 1512902"/>
                <a:gd name="connsiteY138" fmla="*/ 1218821 h 2458950"/>
                <a:gd name="connsiteX139" fmla="*/ 221608 w 1512902"/>
                <a:gd name="connsiteY139" fmla="*/ 1291268 h 2458950"/>
                <a:gd name="connsiteX140" fmla="*/ 221608 w 1512902"/>
                <a:gd name="connsiteY140" fmla="*/ 1350931 h 2458950"/>
                <a:gd name="connsiteX141" fmla="*/ 242916 w 1512902"/>
                <a:gd name="connsiteY141" fmla="*/ 1380762 h 2458950"/>
                <a:gd name="connsiteX142" fmla="*/ 294057 w 1512902"/>
                <a:gd name="connsiteY142" fmla="*/ 1380762 h 2458950"/>
                <a:gd name="connsiteX143" fmla="*/ 323889 w 1512902"/>
                <a:gd name="connsiteY143" fmla="*/ 1329623 h 2458950"/>
                <a:gd name="connsiteX144" fmla="*/ 366506 w 1512902"/>
                <a:gd name="connsiteY144" fmla="*/ 1304053 h 2458950"/>
                <a:gd name="connsiteX145" fmla="*/ 366506 w 1512902"/>
                <a:gd name="connsiteY145" fmla="*/ 1304053 h 2458950"/>
                <a:gd name="connsiteX146" fmla="*/ 438954 w 1512902"/>
                <a:gd name="connsiteY146" fmla="*/ 1325361 h 2458950"/>
                <a:gd name="connsiteX147" fmla="*/ 438954 w 1512902"/>
                <a:gd name="connsiteY147" fmla="*/ 1325361 h 2458950"/>
                <a:gd name="connsiteX148" fmla="*/ 494356 w 1512902"/>
                <a:gd name="connsiteY148" fmla="*/ 1367977 h 2458950"/>
                <a:gd name="connsiteX149" fmla="*/ 545497 w 1512902"/>
                <a:gd name="connsiteY149" fmla="*/ 1367977 h 2458950"/>
                <a:gd name="connsiteX150" fmla="*/ 583852 w 1512902"/>
                <a:gd name="connsiteY150" fmla="*/ 1363716 h 2458950"/>
                <a:gd name="connsiteX151" fmla="*/ 639254 w 1512902"/>
                <a:gd name="connsiteY151" fmla="*/ 1355192 h 2458950"/>
                <a:gd name="connsiteX152" fmla="*/ 639254 w 1512902"/>
                <a:gd name="connsiteY152" fmla="*/ 1355192 h 2458950"/>
                <a:gd name="connsiteX153" fmla="*/ 630731 w 1512902"/>
                <a:gd name="connsiteY153" fmla="*/ 1410593 h 2458950"/>
                <a:gd name="connsiteX154" fmla="*/ 630731 w 1512902"/>
                <a:gd name="connsiteY154" fmla="*/ 1410593 h 2458950"/>
                <a:gd name="connsiteX155" fmla="*/ 634992 w 1512902"/>
                <a:gd name="connsiteY155" fmla="*/ 1470256 h 2458950"/>
                <a:gd name="connsiteX156" fmla="*/ 694656 w 1512902"/>
                <a:gd name="connsiteY156" fmla="*/ 1461733 h 2458950"/>
                <a:gd name="connsiteX157" fmla="*/ 728750 w 1512902"/>
                <a:gd name="connsiteY157" fmla="*/ 1461733 h 2458950"/>
                <a:gd name="connsiteX158" fmla="*/ 779890 w 1512902"/>
                <a:gd name="connsiteY158" fmla="*/ 1491564 h 2458950"/>
                <a:gd name="connsiteX159" fmla="*/ 801198 w 1512902"/>
                <a:gd name="connsiteY159" fmla="*/ 1546965 h 2458950"/>
                <a:gd name="connsiteX160" fmla="*/ 822507 w 1512902"/>
                <a:gd name="connsiteY160" fmla="*/ 1585320 h 2458950"/>
                <a:gd name="connsiteX161" fmla="*/ 873647 w 1512902"/>
                <a:gd name="connsiteY161" fmla="*/ 1606628 h 2458950"/>
                <a:gd name="connsiteX162" fmla="*/ 924788 w 1512902"/>
                <a:gd name="connsiteY162" fmla="*/ 1632197 h 2458950"/>
                <a:gd name="connsiteX163" fmla="*/ 967405 w 1512902"/>
                <a:gd name="connsiteY163" fmla="*/ 1632197 h 2458950"/>
                <a:gd name="connsiteX164" fmla="*/ 1022807 w 1512902"/>
                <a:gd name="connsiteY164" fmla="*/ 1644982 h 2458950"/>
                <a:gd name="connsiteX165" fmla="*/ 1082470 w 1512902"/>
                <a:gd name="connsiteY165" fmla="*/ 1674813 h 2458950"/>
                <a:gd name="connsiteX166" fmla="*/ 1125087 w 1512902"/>
                <a:gd name="connsiteY166" fmla="*/ 1704645 h 2458950"/>
                <a:gd name="connsiteX167" fmla="*/ 1116564 w 1512902"/>
                <a:gd name="connsiteY167" fmla="*/ 1794139 h 2458950"/>
                <a:gd name="connsiteX168" fmla="*/ 1090994 w 1512902"/>
                <a:gd name="connsiteY168" fmla="*/ 1849539 h 2458950"/>
                <a:gd name="connsiteX169" fmla="*/ 1027068 w 1512902"/>
                <a:gd name="connsiteY169" fmla="*/ 1853801 h 2458950"/>
                <a:gd name="connsiteX170" fmla="*/ 1035592 w 1512902"/>
                <a:gd name="connsiteY170" fmla="*/ 1892156 h 2458950"/>
                <a:gd name="connsiteX171" fmla="*/ 1061162 w 1512902"/>
                <a:gd name="connsiteY171" fmla="*/ 1939033 h 2458950"/>
                <a:gd name="connsiteX172" fmla="*/ 1061162 w 1512902"/>
                <a:gd name="connsiteY172" fmla="*/ 1939033 h 2458950"/>
                <a:gd name="connsiteX173" fmla="*/ 1078209 w 1512902"/>
                <a:gd name="connsiteY173" fmla="*/ 2024266 h 2458950"/>
                <a:gd name="connsiteX174" fmla="*/ 1018545 w 1512902"/>
                <a:gd name="connsiteY174" fmla="*/ 2062620 h 2458950"/>
                <a:gd name="connsiteX175" fmla="*/ 980190 w 1512902"/>
                <a:gd name="connsiteY175" fmla="*/ 2100975 h 2458950"/>
                <a:gd name="connsiteX176" fmla="*/ 980190 w 1512902"/>
                <a:gd name="connsiteY176" fmla="*/ 2100975 h 2458950"/>
                <a:gd name="connsiteX177" fmla="*/ 975928 w 1512902"/>
                <a:gd name="connsiteY177" fmla="*/ 2164899 h 2458950"/>
                <a:gd name="connsiteX178" fmla="*/ 984451 w 1512902"/>
                <a:gd name="connsiteY178" fmla="*/ 2207515 h 2458950"/>
                <a:gd name="connsiteX179" fmla="*/ 958881 w 1512902"/>
                <a:gd name="connsiteY179" fmla="*/ 2233085 h 2458950"/>
                <a:gd name="connsiteX180" fmla="*/ 971666 w 1512902"/>
                <a:gd name="connsiteY180" fmla="*/ 2284224 h 2458950"/>
                <a:gd name="connsiteX181" fmla="*/ 1018545 w 1512902"/>
                <a:gd name="connsiteY181" fmla="*/ 2356671 h 2458950"/>
                <a:gd name="connsiteX182" fmla="*/ 1078209 w 1512902"/>
                <a:gd name="connsiteY182" fmla="*/ 2373718 h 2458950"/>
                <a:gd name="connsiteX183" fmla="*/ 1078209 w 1512902"/>
                <a:gd name="connsiteY183" fmla="*/ 2373718 h 2458950"/>
                <a:gd name="connsiteX184" fmla="*/ 1090994 w 1512902"/>
                <a:gd name="connsiteY184" fmla="*/ 2412072 h 2458950"/>
                <a:gd name="connsiteX185" fmla="*/ 1090994 w 1512902"/>
                <a:gd name="connsiteY185" fmla="*/ 2458950 h 2458950"/>
                <a:gd name="connsiteX186" fmla="*/ 1090994 w 1512902"/>
                <a:gd name="connsiteY186" fmla="*/ 2458950 h 2458950"/>
                <a:gd name="connsiteX187" fmla="*/ 1010021 w 1512902"/>
                <a:gd name="connsiteY187" fmla="*/ 2429119 h 2458950"/>
                <a:gd name="connsiteX188" fmla="*/ 1010021 w 1512902"/>
                <a:gd name="connsiteY188" fmla="*/ 2429119 h 2458950"/>
                <a:gd name="connsiteX189" fmla="*/ 950358 w 1512902"/>
                <a:gd name="connsiteY189" fmla="*/ 2365195 h 2458950"/>
                <a:gd name="connsiteX190" fmla="*/ 899217 w 1512902"/>
                <a:gd name="connsiteY190" fmla="*/ 2335363 h 2458950"/>
                <a:gd name="connsiteX191" fmla="*/ 848077 w 1512902"/>
                <a:gd name="connsiteY191" fmla="*/ 2279962 h 2458950"/>
                <a:gd name="connsiteX192" fmla="*/ 779890 w 1512902"/>
                <a:gd name="connsiteY192" fmla="*/ 2233085 h 2458950"/>
                <a:gd name="connsiteX193" fmla="*/ 728750 w 1512902"/>
                <a:gd name="connsiteY193" fmla="*/ 2190468 h 2458950"/>
                <a:gd name="connsiteX194" fmla="*/ 681871 w 1512902"/>
                <a:gd name="connsiteY194" fmla="*/ 2156376 h 2458950"/>
                <a:gd name="connsiteX195" fmla="*/ 656301 w 1512902"/>
                <a:gd name="connsiteY195" fmla="*/ 2130806 h 2458950"/>
                <a:gd name="connsiteX196" fmla="*/ 639254 w 1512902"/>
                <a:gd name="connsiteY196" fmla="*/ 2092451 h 2458950"/>
                <a:gd name="connsiteX197" fmla="*/ 617946 w 1512902"/>
                <a:gd name="connsiteY197" fmla="*/ 2045574 h 2458950"/>
                <a:gd name="connsiteX198" fmla="*/ 583852 w 1512902"/>
                <a:gd name="connsiteY198" fmla="*/ 1994434 h 2458950"/>
                <a:gd name="connsiteX199" fmla="*/ 583852 w 1512902"/>
                <a:gd name="connsiteY199" fmla="*/ 1994434 h 2458950"/>
                <a:gd name="connsiteX200" fmla="*/ 528450 w 1512902"/>
                <a:gd name="connsiteY200" fmla="*/ 1939033 h 2458950"/>
                <a:gd name="connsiteX201" fmla="*/ 460263 w 1512902"/>
                <a:gd name="connsiteY201" fmla="*/ 1930510 h 2458950"/>
                <a:gd name="connsiteX202" fmla="*/ 421908 w 1512902"/>
                <a:gd name="connsiteY202" fmla="*/ 1875109 h 2458950"/>
                <a:gd name="connsiteX203" fmla="*/ 366506 w 1512902"/>
                <a:gd name="connsiteY203" fmla="*/ 1841016 h 2458950"/>
                <a:gd name="connsiteX204" fmla="*/ 366506 w 1512902"/>
                <a:gd name="connsiteY204" fmla="*/ 1841016 h 2458950"/>
                <a:gd name="connsiteX205" fmla="*/ 332412 w 1512902"/>
                <a:gd name="connsiteY205" fmla="*/ 1747261 h 2458950"/>
                <a:gd name="connsiteX206" fmla="*/ 272748 w 1512902"/>
                <a:gd name="connsiteY206" fmla="*/ 1700383 h 2458950"/>
                <a:gd name="connsiteX207" fmla="*/ 272748 w 1512902"/>
                <a:gd name="connsiteY207" fmla="*/ 1649244 h 2458950"/>
                <a:gd name="connsiteX208" fmla="*/ 272748 w 1512902"/>
                <a:gd name="connsiteY208" fmla="*/ 1593843 h 2458950"/>
                <a:gd name="connsiteX209" fmla="*/ 277010 w 1512902"/>
                <a:gd name="connsiteY209" fmla="*/ 1521395 h 2458950"/>
                <a:gd name="connsiteX210" fmla="*/ 268487 w 1512902"/>
                <a:gd name="connsiteY210" fmla="*/ 1453210 h 2458950"/>
                <a:gd name="connsiteX211" fmla="*/ 238655 w 1512902"/>
                <a:gd name="connsiteY211" fmla="*/ 1436163 h 2458950"/>
                <a:gd name="connsiteX212" fmla="*/ 183253 w 1512902"/>
                <a:gd name="connsiteY212" fmla="*/ 1414855 h 2458950"/>
                <a:gd name="connsiteX213" fmla="*/ 183253 w 1512902"/>
                <a:gd name="connsiteY213" fmla="*/ 1414855 h 2458950"/>
                <a:gd name="connsiteX214" fmla="*/ 166206 w 1512902"/>
                <a:gd name="connsiteY214" fmla="*/ 1333884 h 2458950"/>
                <a:gd name="connsiteX215" fmla="*/ 140636 w 1512902"/>
                <a:gd name="connsiteY215" fmla="*/ 1299791 h 2458950"/>
                <a:gd name="connsiteX216" fmla="*/ 110804 w 1512902"/>
                <a:gd name="connsiteY216" fmla="*/ 1278483 h 2458950"/>
                <a:gd name="connsiteX217" fmla="*/ 110804 w 1512902"/>
                <a:gd name="connsiteY217" fmla="*/ 1278483 h 2458950"/>
                <a:gd name="connsiteX218" fmla="*/ 93757 w 1512902"/>
                <a:gd name="connsiteY218" fmla="*/ 1231606 h 2458950"/>
                <a:gd name="connsiteX219" fmla="*/ 93757 w 1512902"/>
                <a:gd name="connsiteY219" fmla="*/ 1231606 h 2458950"/>
                <a:gd name="connsiteX220" fmla="*/ 38355 w 1512902"/>
                <a:gd name="connsiteY220" fmla="*/ 1210298 h 2458950"/>
                <a:gd name="connsiteX221" fmla="*/ 38355 w 1512902"/>
                <a:gd name="connsiteY221" fmla="*/ 1210298 h 2458950"/>
                <a:gd name="connsiteX222" fmla="*/ 0 w 1512902"/>
                <a:gd name="connsiteY222" fmla="*/ 1193251 h 2458950"/>
                <a:gd name="connsiteX223" fmla="*/ 4261 w 1512902"/>
                <a:gd name="connsiteY223" fmla="*/ 1048356 h 2458950"/>
                <a:gd name="connsiteX224" fmla="*/ 21308 w 1512902"/>
                <a:gd name="connsiteY224" fmla="*/ 890677 h 2458950"/>
                <a:gd name="connsiteX225" fmla="*/ 63925 w 1512902"/>
                <a:gd name="connsiteY225" fmla="*/ 762828 h 2458950"/>
                <a:gd name="connsiteX226" fmla="*/ 153421 w 1512902"/>
                <a:gd name="connsiteY226" fmla="*/ 579579 h 2458950"/>
                <a:gd name="connsiteX227" fmla="*/ 264225 w 1512902"/>
                <a:gd name="connsiteY227" fmla="*/ 430423 h 2458950"/>
                <a:gd name="connsiteX228" fmla="*/ 349459 w 1512902"/>
                <a:gd name="connsiteY228" fmla="*/ 323882 h 2458950"/>
                <a:gd name="connsiteX229" fmla="*/ 434693 w 1512902"/>
                <a:gd name="connsiteY229" fmla="*/ 225865 h 2458950"/>
                <a:gd name="connsiteX230" fmla="*/ 515665 w 1512902"/>
                <a:gd name="connsiteY230" fmla="*/ 174726 h 2458950"/>
                <a:gd name="connsiteX231" fmla="*/ 660562 w 1512902"/>
                <a:gd name="connsiteY231" fmla="*/ 123586 h 245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512902" h="2458950">
                  <a:moveTo>
                    <a:pt x="660562" y="123586"/>
                  </a:moveTo>
                  <a:lnTo>
                    <a:pt x="673348" y="157679"/>
                  </a:lnTo>
                  <a:lnTo>
                    <a:pt x="741535" y="127848"/>
                  </a:lnTo>
                  <a:lnTo>
                    <a:pt x="801198" y="115063"/>
                  </a:lnTo>
                  <a:lnTo>
                    <a:pt x="848077" y="72447"/>
                  </a:lnTo>
                  <a:lnTo>
                    <a:pt x="894956" y="76709"/>
                  </a:lnTo>
                  <a:lnTo>
                    <a:pt x="967405" y="85232"/>
                  </a:lnTo>
                  <a:lnTo>
                    <a:pt x="967405" y="85232"/>
                  </a:lnTo>
                  <a:lnTo>
                    <a:pt x="1018545" y="59662"/>
                  </a:lnTo>
                  <a:lnTo>
                    <a:pt x="1056900" y="42616"/>
                  </a:lnTo>
                  <a:lnTo>
                    <a:pt x="1086732" y="51139"/>
                  </a:lnTo>
                  <a:lnTo>
                    <a:pt x="1150657" y="12784"/>
                  </a:lnTo>
                  <a:lnTo>
                    <a:pt x="1189013" y="0"/>
                  </a:lnTo>
                  <a:lnTo>
                    <a:pt x="1189013" y="0"/>
                  </a:lnTo>
                  <a:lnTo>
                    <a:pt x="1257200" y="46877"/>
                  </a:lnTo>
                  <a:lnTo>
                    <a:pt x="1257200" y="46877"/>
                  </a:lnTo>
                  <a:lnTo>
                    <a:pt x="1329649" y="29831"/>
                  </a:lnTo>
                  <a:lnTo>
                    <a:pt x="1372266" y="25569"/>
                  </a:lnTo>
                  <a:lnTo>
                    <a:pt x="1431929" y="46877"/>
                  </a:lnTo>
                  <a:lnTo>
                    <a:pt x="1466023" y="34093"/>
                  </a:lnTo>
                  <a:lnTo>
                    <a:pt x="1500116" y="72447"/>
                  </a:lnTo>
                  <a:lnTo>
                    <a:pt x="1512902" y="119325"/>
                  </a:lnTo>
                  <a:lnTo>
                    <a:pt x="1508640" y="178987"/>
                  </a:lnTo>
                  <a:lnTo>
                    <a:pt x="1474546" y="213080"/>
                  </a:lnTo>
                  <a:lnTo>
                    <a:pt x="1423406" y="251435"/>
                  </a:lnTo>
                  <a:lnTo>
                    <a:pt x="1359481" y="264220"/>
                  </a:lnTo>
                  <a:lnTo>
                    <a:pt x="1269985" y="285528"/>
                  </a:lnTo>
                  <a:lnTo>
                    <a:pt x="1227368" y="289789"/>
                  </a:lnTo>
                  <a:lnTo>
                    <a:pt x="1176228" y="366498"/>
                  </a:lnTo>
                  <a:lnTo>
                    <a:pt x="1120826" y="375022"/>
                  </a:lnTo>
                  <a:lnTo>
                    <a:pt x="1086732" y="328144"/>
                  </a:lnTo>
                  <a:lnTo>
                    <a:pt x="1103779" y="272743"/>
                  </a:lnTo>
                  <a:lnTo>
                    <a:pt x="1133611" y="221604"/>
                  </a:lnTo>
                  <a:lnTo>
                    <a:pt x="1171966" y="187511"/>
                  </a:lnTo>
                  <a:lnTo>
                    <a:pt x="1125087" y="132110"/>
                  </a:lnTo>
                  <a:lnTo>
                    <a:pt x="1125087" y="132110"/>
                  </a:lnTo>
                  <a:lnTo>
                    <a:pt x="1056900" y="110802"/>
                  </a:lnTo>
                  <a:lnTo>
                    <a:pt x="1022807" y="153418"/>
                  </a:lnTo>
                  <a:lnTo>
                    <a:pt x="1044115" y="191772"/>
                  </a:lnTo>
                  <a:lnTo>
                    <a:pt x="1061162" y="234388"/>
                  </a:lnTo>
                  <a:lnTo>
                    <a:pt x="1022807" y="272743"/>
                  </a:lnTo>
                  <a:lnTo>
                    <a:pt x="967405" y="315359"/>
                  </a:lnTo>
                  <a:lnTo>
                    <a:pt x="967405" y="315359"/>
                  </a:lnTo>
                  <a:lnTo>
                    <a:pt x="929049" y="319621"/>
                  </a:lnTo>
                  <a:lnTo>
                    <a:pt x="929049" y="319621"/>
                  </a:lnTo>
                  <a:lnTo>
                    <a:pt x="929049" y="392068"/>
                  </a:lnTo>
                  <a:lnTo>
                    <a:pt x="929049" y="430423"/>
                  </a:lnTo>
                  <a:lnTo>
                    <a:pt x="929049" y="430423"/>
                  </a:lnTo>
                  <a:lnTo>
                    <a:pt x="958881" y="477300"/>
                  </a:lnTo>
                  <a:lnTo>
                    <a:pt x="954619" y="545486"/>
                  </a:lnTo>
                  <a:lnTo>
                    <a:pt x="920526" y="579579"/>
                  </a:lnTo>
                  <a:lnTo>
                    <a:pt x="856600" y="600887"/>
                  </a:lnTo>
                  <a:lnTo>
                    <a:pt x="856600" y="600887"/>
                  </a:lnTo>
                  <a:lnTo>
                    <a:pt x="822507" y="536963"/>
                  </a:lnTo>
                  <a:lnTo>
                    <a:pt x="822507" y="536963"/>
                  </a:lnTo>
                  <a:lnTo>
                    <a:pt x="779890" y="519916"/>
                  </a:lnTo>
                  <a:lnTo>
                    <a:pt x="758581" y="549748"/>
                  </a:lnTo>
                  <a:lnTo>
                    <a:pt x="758581" y="549748"/>
                  </a:lnTo>
                  <a:lnTo>
                    <a:pt x="788413" y="579579"/>
                  </a:lnTo>
                  <a:lnTo>
                    <a:pt x="788413" y="579579"/>
                  </a:lnTo>
                  <a:lnTo>
                    <a:pt x="788413" y="579579"/>
                  </a:lnTo>
                  <a:lnTo>
                    <a:pt x="831030" y="583841"/>
                  </a:lnTo>
                  <a:lnTo>
                    <a:pt x="796937" y="630718"/>
                  </a:lnTo>
                  <a:lnTo>
                    <a:pt x="737273" y="639242"/>
                  </a:lnTo>
                  <a:lnTo>
                    <a:pt x="698918" y="656288"/>
                  </a:lnTo>
                  <a:lnTo>
                    <a:pt x="673348" y="622195"/>
                  </a:lnTo>
                  <a:lnTo>
                    <a:pt x="613684" y="634980"/>
                  </a:lnTo>
                  <a:lnTo>
                    <a:pt x="613684" y="634980"/>
                  </a:lnTo>
                  <a:lnTo>
                    <a:pt x="609422" y="703166"/>
                  </a:lnTo>
                  <a:lnTo>
                    <a:pt x="549758" y="703166"/>
                  </a:lnTo>
                  <a:lnTo>
                    <a:pt x="511403" y="732997"/>
                  </a:lnTo>
                  <a:lnTo>
                    <a:pt x="481571" y="758567"/>
                  </a:lnTo>
                  <a:lnTo>
                    <a:pt x="481571" y="758567"/>
                  </a:lnTo>
                  <a:lnTo>
                    <a:pt x="456001" y="788398"/>
                  </a:lnTo>
                  <a:lnTo>
                    <a:pt x="443216" y="822491"/>
                  </a:lnTo>
                  <a:lnTo>
                    <a:pt x="392076" y="843799"/>
                  </a:lnTo>
                  <a:lnTo>
                    <a:pt x="392076" y="843799"/>
                  </a:lnTo>
                  <a:lnTo>
                    <a:pt x="349459" y="873630"/>
                  </a:lnTo>
                  <a:lnTo>
                    <a:pt x="349459" y="873630"/>
                  </a:lnTo>
                  <a:lnTo>
                    <a:pt x="311103" y="920508"/>
                  </a:lnTo>
                  <a:lnTo>
                    <a:pt x="319627" y="971647"/>
                  </a:lnTo>
                  <a:lnTo>
                    <a:pt x="349459" y="1014263"/>
                  </a:lnTo>
                  <a:lnTo>
                    <a:pt x="366506" y="1035571"/>
                  </a:lnTo>
                  <a:lnTo>
                    <a:pt x="311103" y="1052618"/>
                  </a:lnTo>
                  <a:lnTo>
                    <a:pt x="272748" y="1031310"/>
                  </a:lnTo>
                  <a:lnTo>
                    <a:pt x="272748" y="1031310"/>
                  </a:lnTo>
                  <a:lnTo>
                    <a:pt x="259963" y="958862"/>
                  </a:lnTo>
                  <a:lnTo>
                    <a:pt x="247178" y="903462"/>
                  </a:lnTo>
                  <a:lnTo>
                    <a:pt x="247178" y="903462"/>
                  </a:lnTo>
                  <a:lnTo>
                    <a:pt x="204561" y="929031"/>
                  </a:lnTo>
                  <a:lnTo>
                    <a:pt x="204561" y="929031"/>
                  </a:lnTo>
                  <a:lnTo>
                    <a:pt x="204561" y="929031"/>
                  </a:lnTo>
                  <a:lnTo>
                    <a:pt x="153421" y="903462"/>
                  </a:lnTo>
                  <a:lnTo>
                    <a:pt x="119327" y="946078"/>
                  </a:lnTo>
                  <a:lnTo>
                    <a:pt x="102280" y="997217"/>
                  </a:lnTo>
                  <a:lnTo>
                    <a:pt x="76710" y="1056880"/>
                  </a:lnTo>
                  <a:lnTo>
                    <a:pt x="76710" y="1116542"/>
                  </a:lnTo>
                  <a:lnTo>
                    <a:pt x="76710" y="1116542"/>
                  </a:lnTo>
                  <a:lnTo>
                    <a:pt x="76710" y="1116542"/>
                  </a:lnTo>
                  <a:lnTo>
                    <a:pt x="110804" y="1142112"/>
                  </a:lnTo>
                  <a:lnTo>
                    <a:pt x="136374" y="1099496"/>
                  </a:lnTo>
                  <a:lnTo>
                    <a:pt x="136374" y="1099496"/>
                  </a:lnTo>
                  <a:lnTo>
                    <a:pt x="174729" y="1073926"/>
                  </a:lnTo>
                  <a:lnTo>
                    <a:pt x="174729" y="1073926"/>
                  </a:lnTo>
                  <a:lnTo>
                    <a:pt x="208823" y="1056880"/>
                  </a:lnTo>
                  <a:lnTo>
                    <a:pt x="208823" y="1056880"/>
                  </a:lnTo>
                  <a:lnTo>
                    <a:pt x="255701" y="1039833"/>
                  </a:lnTo>
                  <a:lnTo>
                    <a:pt x="281272" y="1069664"/>
                  </a:lnTo>
                  <a:lnTo>
                    <a:pt x="319627" y="1103757"/>
                  </a:lnTo>
                  <a:lnTo>
                    <a:pt x="319627" y="1103757"/>
                  </a:lnTo>
                  <a:lnTo>
                    <a:pt x="370767" y="1090972"/>
                  </a:lnTo>
                  <a:lnTo>
                    <a:pt x="370767" y="1090972"/>
                  </a:lnTo>
                  <a:lnTo>
                    <a:pt x="400599" y="1120804"/>
                  </a:lnTo>
                  <a:lnTo>
                    <a:pt x="400599" y="1120804"/>
                  </a:lnTo>
                  <a:lnTo>
                    <a:pt x="400599" y="1159158"/>
                  </a:lnTo>
                  <a:lnTo>
                    <a:pt x="438954" y="1159158"/>
                  </a:lnTo>
                  <a:lnTo>
                    <a:pt x="490095" y="1159158"/>
                  </a:lnTo>
                  <a:lnTo>
                    <a:pt x="490095" y="1159158"/>
                  </a:lnTo>
                  <a:lnTo>
                    <a:pt x="545497" y="1201774"/>
                  </a:lnTo>
                  <a:lnTo>
                    <a:pt x="507141" y="1214559"/>
                  </a:lnTo>
                  <a:lnTo>
                    <a:pt x="456001" y="1214559"/>
                  </a:lnTo>
                  <a:lnTo>
                    <a:pt x="400599" y="1201774"/>
                  </a:lnTo>
                  <a:lnTo>
                    <a:pt x="366506" y="1188990"/>
                  </a:lnTo>
                  <a:lnTo>
                    <a:pt x="362244" y="1150635"/>
                  </a:lnTo>
                  <a:lnTo>
                    <a:pt x="362244" y="1150635"/>
                  </a:lnTo>
                  <a:lnTo>
                    <a:pt x="323889" y="1159158"/>
                  </a:lnTo>
                  <a:lnTo>
                    <a:pt x="323889" y="1159158"/>
                  </a:lnTo>
                  <a:lnTo>
                    <a:pt x="259963" y="1120804"/>
                  </a:lnTo>
                  <a:lnTo>
                    <a:pt x="251440" y="1163420"/>
                  </a:lnTo>
                  <a:lnTo>
                    <a:pt x="251440" y="1163420"/>
                  </a:lnTo>
                  <a:lnTo>
                    <a:pt x="200299" y="1125065"/>
                  </a:lnTo>
                  <a:lnTo>
                    <a:pt x="200299" y="1125065"/>
                  </a:lnTo>
                  <a:lnTo>
                    <a:pt x="200299" y="1125065"/>
                  </a:lnTo>
                  <a:lnTo>
                    <a:pt x="200299" y="1078188"/>
                  </a:lnTo>
                  <a:lnTo>
                    <a:pt x="166206" y="1133589"/>
                  </a:lnTo>
                  <a:lnTo>
                    <a:pt x="157682" y="1184728"/>
                  </a:lnTo>
                  <a:lnTo>
                    <a:pt x="157682" y="1184728"/>
                  </a:lnTo>
                  <a:lnTo>
                    <a:pt x="200299" y="1218821"/>
                  </a:lnTo>
                  <a:lnTo>
                    <a:pt x="200299" y="1218821"/>
                  </a:lnTo>
                  <a:lnTo>
                    <a:pt x="221608" y="1291268"/>
                  </a:lnTo>
                  <a:lnTo>
                    <a:pt x="221608" y="1350931"/>
                  </a:lnTo>
                  <a:lnTo>
                    <a:pt x="242916" y="1380762"/>
                  </a:lnTo>
                  <a:lnTo>
                    <a:pt x="294057" y="1380762"/>
                  </a:lnTo>
                  <a:lnTo>
                    <a:pt x="323889" y="1329623"/>
                  </a:lnTo>
                  <a:lnTo>
                    <a:pt x="366506" y="1304053"/>
                  </a:lnTo>
                  <a:lnTo>
                    <a:pt x="366506" y="1304053"/>
                  </a:lnTo>
                  <a:lnTo>
                    <a:pt x="438954" y="1325361"/>
                  </a:lnTo>
                  <a:lnTo>
                    <a:pt x="438954" y="1325361"/>
                  </a:lnTo>
                  <a:lnTo>
                    <a:pt x="494356" y="1367977"/>
                  </a:lnTo>
                  <a:lnTo>
                    <a:pt x="545497" y="1367977"/>
                  </a:lnTo>
                  <a:lnTo>
                    <a:pt x="583852" y="1363716"/>
                  </a:lnTo>
                  <a:lnTo>
                    <a:pt x="639254" y="1355192"/>
                  </a:lnTo>
                  <a:lnTo>
                    <a:pt x="639254" y="1355192"/>
                  </a:lnTo>
                  <a:lnTo>
                    <a:pt x="630731" y="1410593"/>
                  </a:lnTo>
                  <a:lnTo>
                    <a:pt x="630731" y="1410593"/>
                  </a:lnTo>
                  <a:lnTo>
                    <a:pt x="634992" y="1470256"/>
                  </a:lnTo>
                  <a:lnTo>
                    <a:pt x="694656" y="1461733"/>
                  </a:lnTo>
                  <a:lnTo>
                    <a:pt x="728750" y="1461733"/>
                  </a:lnTo>
                  <a:lnTo>
                    <a:pt x="779890" y="1491564"/>
                  </a:lnTo>
                  <a:lnTo>
                    <a:pt x="801198" y="1546965"/>
                  </a:lnTo>
                  <a:lnTo>
                    <a:pt x="822507" y="1585320"/>
                  </a:lnTo>
                  <a:lnTo>
                    <a:pt x="873647" y="1606628"/>
                  </a:lnTo>
                  <a:lnTo>
                    <a:pt x="924788" y="1632197"/>
                  </a:lnTo>
                  <a:lnTo>
                    <a:pt x="967405" y="1632197"/>
                  </a:lnTo>
                  <a:lnTo>
                    <a:pt x="1022807" y="1644982"/>
                  </a:lnTo>
                  <a:lnTo>
                    <a:pt x="1082470" y="1674813"/>
                  </a:lnTo>
                  <a:lnTo>
                    <a:pt x="1125087" y="1704645"/>
                  </a:lnTo>
                  <a:lnTo>
                    <a:pt x="1116564" y="1794139"/>
                  </a:lnTo>
                  <a:lnTo>
                    <a:pt x="1090994" y="1849539"/>
                  </a:lnTo>
                  <a:lnTo>
                    <a:pt x="1027068" y="1853801"/>
                  </a:lnTo>
                  <a:lnTo>
                    <a:pt x="1035592" y="1892156"/>
                  </a:lnTo>
                  <a:lnTo>
                    <a:pt x="1061162" y="1939033"/>
                  </a:lnTo>
                  <a:lnTo>
                    <a:pt x="1061162" y="1939033"/>
                  </a:lnTo>
                  <a:lnTo>
                    <a:pt x="1078209" y="2024266"/>
                  </a:lnTo>
                  <a:lnTo>
                    <a:pt x="1018545" y="2062620"/>
                  </a:lnTo>
                  <a:lnTo>
                    <a:pt x="980190" y="2100975"/>
                  </a:lnTo>
                  <a:lnTo>
                    <a:pt x="980190" y="2100975"/>
                  </a:lnTo>
                  <a:lnTo>
                    <a:pt x="975928" y="2164899"/>
                  </a:lnTo>
                  <a:lnTo>
                    <a:pt x="984451" y="2207515"/>
                  </a:lnTo>
                  <a:lnTo>
                    <a:pt x="958881" y="2233085"/>
                  </a:lnTo>
                  <a:lnTo>
                    <a:pt x="971666" y="2284224"/>
                  </a:lnTo>
                  <a:lnTo>
                    <a:pt x="1018545" y="2356671"/>
                  </a:lnTo>
                  <a:lnTo>
                    <a:pt x="1078209" y="2373718"/>
                  </a:lnTo>
                  <a:lnTo>
                    <a:pt x="1078209" y="2373718"/>
                  </a:lnTo>
                  <a:lnTo>
                    <a:pt x="1090994" y="2412072"/>
                  </a:lnTo>
                  <a:lnTo>
                    <a:pt x="1090994" y="2458950"/>
                  </a:lnTo>
                  <a:lnTo>
                    <a:pt x="1090994" y="2458950"/>
                  </a:lnTo>
                  <a:lnTo>
                    <a:pt x="1010021" y="2429119"/>
                  </a:lnTo>
                  <a:lnTo>
                    <a:pt x="1010021" y="2429119"/>
                  </a:lnTo>
                  <a:lnTo>
                    <a:pt x="950358" y="2365195"/>
                  </a:lnTo>
                  <a:lnTo>
                    <a:pt x="899217" y="2335363"/>
                  </a:lnTo>
                  <a:lnTo>
                    <a:pt x="848077" y="2279962"/>
                  </a:lnTo>
                  <a:lnTo>
                    <a:pt x="779890" y="2233085"/>
                  </a:lnTo>
                  <a:lnTo>
                    <a:pt x="728750" y="2190468"/>
                  </a:lnTo>
                  <a:lnTo>
                    <a:pt x="681871" y="2156376"/>
                  </a:lnTo>
                  <a:lnTo>
                    <a:pt x="656301" y="2130806"/>
                  </a:lnTo>
                  <a:lnTo>
                    <a:pt x="639254" y="2092451"/>
                  </a:lnTo>
                  <a:lnTo>
                    <a:pt x="617946" y="2045574"/>
                  </a:lnTo>
                  <a:lnTo>
                    <a:pt x="583852" y="1994434"/>
                  </a:lnTo>
                  <a:lnTo>
                    <a:pt x="583852" y="1994434"/>
                  </a:lnTo>
                  <a:lnTo>
                    <a:pt x="528450" y="1939033"/>
                  </a:lnTo>
                  <a:lnTo>
                    <a:pt x="460263" y="1930510"/>
                  </a:lnTo>
                  <a:lnTo>
                    <a:pt x="421908" y="1875109"/>
                  </a:lnTo>
                  <a:lnTo>
                    <a:pt x="366506" y="1841016"/>
                  </a:lnTo>
                  <a:lnTo>
                    <a:pt x="366506" y="1841016"/>
                  </a:lnTo>
                  <a:lnTo>
                    <a:pt x="332412" y="1747261"/>
                  </a:lnTo>
                  <a:lnTo>
                    <a:pt x="272748" y="1700383"/>
                  </a:lnTo>
                  <a:lnTo>
                    <a:pt x="272748" y="1649244"/>
                  </a:lnTo>
                  <a:lnTo>
                    <a:pt x="272748" y="1593843"/>
                  </a:lnTo>
                  <a:lnTo>
                    <a:pt x="277010" y="1521395"/>
                  </a:lnTo>
                  <a:lnTo>
                    <a:pt x="268487" y="1453210"/>
                  </a:lnTo>
                  <a:lnTo>
                    <a:pt x="238655" y="1436163"/>
                  </a:lnTo>
                  <a:lnTo>
                    <a:pt x="183253" y="1414855"/>
                  </a:lnTo>
                  <a:lnTo>
                    <a:pt x="183253" y="1414855"/>
                  </a:lnTo>
                  <a:lnTo>
                    <a:pt x="166206" y="1333884"/>
                  </a:lnTo>
                  <a:lnTo>
                    <a:pt x="140636" y="1299791"/>
                  </a:lnTo>
                  <a:lnTo>
                    <a:pt x="110804" y="1278483"/>
                  </a:lnTo>
                  <a:lnTo>
                    <a:pt x="110804" y="1278483"/>
                  </a:lnTo>
                  <a:lnTo>
                    <a:pt x="93757" y="1231606"/>
                  </a:lnTo>
                  <a:lnTo>
                    <a:pt x="93757" y="1231606"/>
                  </a:lnTo>
                  <a:lnTo>
                    <a:pt x="38355" y="1210298"/>
                  </a:lnTo>
                  <a:lnTo>
                    <a:pt x="38355" y="1210298"/>
                  </a:lnTo>
                  <a:lnTo>
                    <a:pt x="0" y="1193251"/>
                  </a:lnTo>
                  <a:lnTo>
                    <a:pt x="4261" y="1048356"/>
                  </a:lnTo>
                  <a:lnTo>
                    <a:pt x="21308" y="890677"/>
                  </a:lnTo>
                  <a:lnTo>
                    <a:pt x="63925" y="762828"/>
                  </a:lnTo>
                  <a:lnTo>
                    <a:pt x="153421" y="579579"/>
                  </a:lnTo>
                  <a:lnTo>
                    <a:pt x="264225" y="430423"/>
                  </a:lnTo>
                  <a:lnTo>
                    <a:pt x="349459" y="323882"/>
                  </a:lnTo>
                  <a:lnTo>
                    <a:pt x="434693" y="225865"/>
                  </a:lnTo>
                  <a:lnTo>
                    <a:pt x="515665" y="174726"/>
                  </a:lnTo>
                  <a:lnTo>
                    <a:pt x="660562" y="123586"/>
                  </a:lnTo>
                  <a:close/>
                </a:path>
              </a:pathLst>
            </a:custGeom>
            <a:solidFill>
              <a:srgbClr val="FFFFFF"/>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Freeform 114"/>
            <p:cNvSpPr/>
            <p:nvPr/>
          </p:nvSpPr>
          <p:spPr>
            <a:xfrm>
              <a:off x="1811221" y="3980346"/>
              <a:ext cx="1103779" cy="2139330"/>
            </a:xfrm>
            <a:custGeom>
              <a:avLst/>
              <a:gdLst>
                <a:gd name="connsiteX0" fmla="*/ 387814 w 1103779"/>
                <a:gd name="connsiteY0" fmla="*/ 8523 h 2139330"/>
                <a:gd name="connsiteX1" fmla="*/ 434692 w 1103779"/>
                <a:gd name="connsiteY1" fmla="*/ 59663 h 2139330"/>
                <a:gd name="connsiteX2" fmla="*/ 502880 w 1103779"/>
                <a:gd name="connsiteY2" fmla="*/ 89494 h 2139330"/>
                <a:gd name="connsiteX3" fmla="*/ 558282 w 1103779"/>
                <a:gd name="connsiteY3" fmla="*/ 140633 h 2139330"/>
                <a:gd name="connsiteX4" fmla="*/ 494356 w 1103779"/>
                <a:gd name="connsiteY4" fmla="*/ 144895 h 2139330"/>
                <a:gd name="connsiteX5" fmla="*/ 434692 w 1103779"/>
                <a:gd name="connsiteY5" fmla="*/ 110802 h 2139330"/>
                <a:gd name="connsiteX6" fmla="*/ 434692 w 1103779"/>
                <a:gd name="connsiteY6" fmla="*/ 110802 h 2139330"/>
                <a:gd name="connsiteX7" fmla="*/ 362244 w 1103779"/>
                <a:gd name="connsiteY7" fmla="*/ 89494 h 2139330"/>
                <a:gd name="connsiteX8" fmla="*/ 328150 w 1103779"/>
                <a:gd name="connsiteY8" fmla="*/ 140633 h 2139330"/>
                <a:gd name="connsiteX9" fmla="*/ 328150 w 1103779"/>
                <a:gd name="connsiteY9" fmla="*/ 140633 h 2139330"/>
                <a:gd name="connsiteX10" fmla="*/ 315365 w 1103779"/>
                <a:gd name="connsiteY10" fmla="*/ 217342 h 2139330"/>
                <a:gd name="connsiteX11" fmla="*/ 315365 w 1103779"/>
                <a:gd name="connsiteY11" fmla="*/ 217342 h 2139330"/>
                <a:gd name="connsiteX12" fmla="*/ 294056 w 1103779"/>
                <a:gd name="connsiteY12" fmla="*/ 259958 h 2139330"/>
                <a:gd name="connsiteX13" fmla="*/ 336673 w 1103779"/>
                <a:gd name="connsiteY13" fmla="*/ 306836 h 2139330"/>
                <a:gd name="connsiteX14" fmla="*/ 375029 w 1103779"/>
                <a:gd name="connsiteY14" fmla="*/ 336668 h 2139330"/>
                <a:gd name="connsiteX15" fmla="*/ 375029 w 1103779"/>
                <a:gd name="connsiteY15" fmla="*/ 336668 h 2139330"/>
                <a:gd name="connsiteX16" fmla="*/ 349459 w 1103779"/>
                <a:gd name="connsiteY16" fmla="*/ 387807 h 2139330"/>
                <a:gd name="connsiteX17" fmla="*/ 306842 w 1103779"/>
                <a:gd name="connsiteY17" fmla="*/ 362237 h 2139330"/>
                <a:gd name="connsiteX18" fmla="*/ 285533 w 1103779"/>
                <a:gd name="connsiteY18" fmla="*/ 332406 h 2139330"/>
                <a:gd name="connsiteX19" fmla="*/ 281271 w 1103779"/>
                <a:gd name="connsiteY19" fmla="*/ 289790 h 2139330"/>
                <a:gd name="connsiteX20" fmla="*/ 242916 w 1103779"/>
                <a:gd name="connsiteY20" fmla="*/ 255697 h 2139330"/>
                <a:gd name="connsiteX21" fmla="*/ 200299 w 1103779"/>
                <a:gd name="connsiteY21" fmla="*/ 281267 h 2139330"/>
                <a:gd name="connsiteX22" fmla="*/ 187514 w 1103779"/>
                <a:gd name="connsiteY22" fmla="*/ 294051 h 2139330"/>
                <a:gd name="connsiteX23" fmla="*/ 196037 w 1103779"/>
                <a:gd name="connsiteY23" fmla="*/ 323883 h 2139330"/>
                <a:gd name="connsiteX24" fmla="*/ 170467 w 1103779"/>
                <a:gd name="connsiteY24" fmla="*/ 349452 h 2139330"/>
                <a:gd name="connsiteX25" fmla="*/ 123589 w 1103779"/>
                <a:gd name="connsiteY25" fmla="*/ 362237 h 2139330"/>
                <a:gd name="connsiteX26" fmla="*/ 123589 w 1103779"/>
                <a:gd name="connsiteY26" fmla="*/ 409115 h 2139330"/>
                <a:gd name="connsiteX27" fmla="*/ 110804 w 1103779"/>
                <a:gd name="connsiteY27" fmla="*/ 455993 h 2139330"/>
                <a:gd name="connsiteX28" fmla="*/ 110804 w 1103779"/>
                <a:gd name="connsiteY28" fmla="*/ 455993 h 2139330"/>
                <a:gd name="connsiteX29" fmla="*/ 136374 w 1103779"/>
                <a:gd name="connsiteY29" fmla="*/ 498609 h 2139330"/>
                <a:gd name="connsiteX30" fmla="*/ 174729 w 1103779"/>
                <a:gd name="connsiteY30" fmla="*/ 464516 h 2139330"/>
                <a:gd name="connsiteX31" fmla="*/ 204561 w 1103779"/>
                <a:gd name="connsiteY31" fmla="*/ 438946 h 2139330"/>
                <a:gd name="connsiteX32" fmla="*/ 204561 w 1103779"/>
                <a:gd name="connsiteY32" fmla="*/ 438946 h 2139330"/>
                <a:gd name="connsiteX33" fmla="*/ 242916 w 1103779"/>
                <a:gd name="connsiteY33" fmla="*/ 400592 h 2139330"/>
                <a:gd name="connsiteX34" fmla="*/ 251440 w 1103779"/>
                <a:gd name="connsiteY34" fmla="*/ 443208 h 2139330"/>
                <a:gd name="connsiteX35" fmla="*/ 251440 w 1103779"/>
                <a:gd name="connsiteY35" fmla="*/ 443208 h 2139330"/>
                <a:gd name="connsiteX36" fmla="*/ 225869 w 1103779"/>
                <a:gd name="connsiteY36" fmla="*/ 498609 h 2139330"/>
                <a:gd name="connsiteX37" fmla="*/ 272748 w 1103779"/>
                <a:gd name="connsiteY37" fmla="*/ 519917 h 2139330"/>
                <a:gd name="connsiteX38" fmla="*/ 311103 w 1103779"/>
                <a:gd name="connsiteY38" fmla="*/ 541225 h 2139330"/>
                <a:gd name="connsiteX39" fmla="*/ 272748 w 1103779"/>
                <a:gd name="connsiteY39" fmla="*/ 566795 h 2139330"/>
                <a:gd name="connsiteX40" fmla="*/ 204561 w 1103779"/>
                <a:gd name="connsiteY40" fmla="*/ 541225 h 2139330"/>
                <a:gd name="connsiteX41" fmla="*/ 170467 w 1103779"/>
                <a:gd name="connsiteY41" fmla="*/ 562533 h 2139330"/>
                <a:gd name="connsiteX42" fmla="*/ 191776 w 1103779"/>
                <a:gd name="connsiteY42" fmla="*/ 622196 h 2139330"/>
                <a:gd name="connsiteX43" fmla="*/ 191776 w 1103779"/>
                <a:gd name="connsiteY43" fmla="*/ 643504 h 2139330"/>
                <a:gd name="connsiteX44" fmla="*/ 178991 w 1103779"/>
                <a:gd name="connsiteY44" fmla="*/ 694643 h 2139330"/>
                <a:gd name="connsiteX45" fmla="*/ 178991 w 1103779"/>
                <a:gd name="connsiteY45" fmla="*/ 694643 h 2139330"/>
                <a:gd name="connsiteX46" fmla="*/ 230131 w 1103779"/>
                <a:gd name="connsiteY46" fmla="*/ 711689 h 2139330"/>
                <a:gd name="connsiteX47" fmla="*/ 289795 w 1103779"/>
                <a:gd name="connsiteY47" fmla="*/ 703166 h 2139330"/>
                <a:gd name="connsiteX48" fmla="*/ 345197 w 1103779"/>
                <a:gd name="connsiteY48" fmla="*/ 694643 h 2139330"/>
                <a:gd name="connsiteX49" fmla="*/ 370767 w 1103779"/>
                <a:gd name="connsiteY49" fmla="*/ 656288 h 2139330"/>
                <a:gd name="connsiteX50" fmla="*/ 370767 w 1103779"/>
                <a:gd name="connsiteY50" fmla="*/ 613672 h 2139330"/>
                <a:gd name="connsiteX51" fmla="*/ 387814 w 1103779"/>
                <a:gd name="connsiteY51" fmla="*/ 600887 h 2139330"/>
                <a:gd name="connsiteX52" fmla="*/ 421907 w 1103779"/>
                <a:gd name="connsiteY52" fmla="*/ 575318 h 2139330"/>
                <a:gd name="connsiteX53" fmla="*/ 468786 w 1103779"/>
                <a:gd name="connsiteY53" fmla="*/ 566795 h 2139330"/>
                <a:gd name="connsiteX54" fmla="*/ 477309 w 1103779"/>
                <a:gd name="connsiteY54" fmla="*/ 617934 h 2139330"/>
                <a:gd name="connsiteX55" fmla="*/ 481571 w 1103779"/>
                <a:gd name="connsiteY55" fmla="*/ 656288 h 2139330"/>
                <a:gd name="connsiteX56" fmla="*/ 524188 w 1103779"/>
                <a:gd name="connsiteY56" fmla="*/ 656288 h 2139330"/>
                <a:gd name="connsiteX57" fmla="*/ 524188 w 1103779"/>
                <a:gd name="connsiteY57" fmla="*/ 613672 h 2139330"/>
                <a:gd name="connsiteX58" fmla="*/ 524188 w 1103779"/>
                <a:gd name="connsiteY58" fmla="*/ 613672 h 2139330"/>
                <a:gd name="connsiteX59" fmla="*/ 524188 w 1103779"/>
                <a:gd name="connsiteY59" fmla="*/ 613672 h 2139330"/>
                <a:gd name="connsiteX60" fmla="*/ 571067 w 1103779"/>
                <a:gd name="connsiteY60" fmla="*/ 626457 h 2139330"/>
                <a:gd name="connsiteX61" fmla="*/ 571067 w 1103779"/>
                <a:gd name="connsiteY61" fmla="*/ 626457 h 2139330"/>
                <a:gd name="connsiteX62" fmla="*/ 549758 w 1103779"/>
                <a:gd name="connsiteY62" fmla="*/ 656288 h 2139330"/>
                <a:gd name="connsiteX63" fmla="*/ 549758 w 1103779"/>
                <a:gd name="connsiteY63" fmla="*/ 656288 h 2139330"/>
                <a:gd name="connsiteX64" fmla="*/ 562543 w 1103779"/>
                <a:gd name="connsiteY64" fmla="*/ 724474 h 2139330"/>
                <a:gd name="connsiteX65" fmla="*/ 609422 w 1103779"/>
                <a:gd name="connsiteY65" fmla="*/ 754306 h 2139330"/>
                <a:gd name="connsiteX66" fmla="*/ 617945 w 1103779"/>
                <a:gd name="connsiteY66" fmla="*/ 690381 h 2139330"/>
                <a:gd name="connsiteX67" fmla="*/ 634992 w 1103779"/>
                <a:gd name="connsiteY67" fmla="*/ 652027 h 2139330"/>
                <a:gd name="connsiteX68" fmla="*/ 634992 w 1103779"/>
                <a:gd name="connsiteY68" fmla="*/ 652027 h 2139330"/>
                <a:gd name="connsiteX69" fmla="*/ 673347 w 1103779"/>
                <a:gd name="connsiteY69" fmla="*/ 677597 h 2139330"/>
                <a:gd name="connsiteX70" fmla="*/ 703179 w 1103779"/>
                <a:gd name="connsiteY70" fmla="*/ 698905 h 2139330"/>
                <a:gd name="connsiteX71" fmla="*/ 737273 w 1103779"/>
                <a:gd name="connsiteY71" fmla="*/ 732997 h 2139330"/>
                <a:gd name="connsiteX72" fmla="*/ 737273 w 1103779"/>
                <a:gd name="connsiteY72" fmla="*/ 732997 h 2139330"/>
                <a:gd name="connsiteX73" fmla="*/ 784151 w 1103779"/>
                <a:gd name="connsiteY73" fmla="*/ 728736 h 2139330"/>
                <a:gd name="connsiteX74" fmla="*/ 784151 w 1103779"/>
                <a:gd name="connsiteY74" fmla="*/ 728736 h 2139330"/>
                <a:gd name="connsiteX75" fmla="*/ 831030 w 1103779"/>
                <a:gd name="connsiteY75" fmla="*/ 720213 h 2139330"/>
                <a:gd name="connsiteX76" fmla="*/ 831030 w 1103779"/>
                <a:gd name="connsiteY76" fmla="*/ 720213 h 2139330"/>
                <a:gd name="connsiteX77" fmla="*/ 877909 w 1103779"/>
                <a:gd name="connsiteY77" fmla="*/ 750044 h 2139330"/>
                <a:gd name="connsiteX78" fmla="*/ 877909 w 1103779"/>
                <a:gd name="connsiteY78" fmla="*/ 750044 h 2139330"/>
                <a:gd name="connsiteX79" fmla="*/ 848077 w 1103779"/>
                <a:gd name="connsiteY79" fmla="*/ 809707 h 2139330"/>
                <a:gd name="connsiteX80" fmla="*/ 784151 w 1103779"/>
                <a:gd name="connsiteY80" fmla="*/ 796922 h 2139330"/>
                <a:gd name="connsiteX81" fmla="*/ 724488 w 1103779"/>
                <a:gd name="connsiteY81" fmla="*/ 775614 h 2139330"/>
                <a:gd name="connsiteX82" fmla="*/ 681871 w 1103779"/>
                <a:gd name="connsiteY82" fmla="*/ 771352 h 2139330"/>
                <a:gd name="connsiteX83" fmla="*/ 681871 w 1103779"/>
                <a:gd name="connsiteY83" fmla="*/ 771352 h 2139330"/>
                <a:gd name="connsiteX84" fmla="*/ 630730 w 1103779"/>
                <a:gd name="connsiteY84" fmla="*/ 788398 h 2139330"/>
                <a:gd name="connsiteX85" fmla="*/ 588113 w 1103779"/>
                <a:gd name="connsiteY85" fmla="*/ 779875 h 2139330"/>
                <a:gd name="connsiteX86" fmla="*/ 588113 w 1103779"/>
                <a:gd name="connsiteY86" fmla="*/ 779875 h 2139330"/>
                <a:gd name="connsiteX87" fmla="*/ 545497 w 1103779"/>
                <a:gd name="connsiteY87" fmla="*/ 745782 h 2139330"/>
                <a:gd name="connsiteX88" fmla="*/ 545497 w 1103779"/>
                <a:gd name="connsiteY88" fmla="*/ 745782 h 2139330"/>
                <a:gd name="connsiteX89" fmla="*/ 515665 w 1103779"/>
                <a:gd name="connsiteY89" fmla="*/ 690381 h 2139330"/>
                <a:gd name="connsiteX90" fmla="*/ 477309 w 1103779"/>
                <a:gd name="connsiteY90" fmla="*/ 690381 h 2139330"/>
                <a:gd name="connsiteX91" fmla="*/ 417646 w 1103779"/>
                <a:gd name="connsiteY91" fmla="*/ 690381 h 2139330"/>
                <a:gd name="connsiteX92" fmla="*/ 383552 w 1103779"/>
                <a:gd name="connsiteY92" fmla="*/ 698905 h 2139330"/>
                <a:gd name="connsiteX93" fmla="*/ 383552 w 1103779"/>
                <a:gd name="connsiteY93" fmla="*/ 698905 h 2139330"/>
                <a:gd name="connsiteX94" fmla="*/ 311103 w 1103779"/>
                <a:gd name="connsiteY94" fmla="*/ 724474 h 2139330"/>
                <a:gd name="connsiteX95" fmla="*/ 272748 w 1103779"/>
                <a:gd name="connsiteY95" fmla="*/ 728736 h 2139330"/>
                <a:gd name="connsiteX96" fmla="*/ 234393 w 1103779"/>
                <a:gd name="connsiteY96" fmla="*/ 741521 h 2139330"/>
                <a:gd name="connsiteX97" fmla="*/ 191776 w 1103779"/>
                <a:gd name="connsiteY97" fmla="*/ 758567 h 2139330"/>
                <a:gd name="connsiteX98" fmla="*/ 174729 w 1103779"/>
                <a:gd name="connsiteY98" fmla="*/ 792660 h 2139330"/>
                <a:gd name="connsiteX99" fmla="*/ 174729 w 1103779"/>
                <a:gd name="connsiteY99" fmla="*/ 792660 h 2139330"/>
                <a:gd name="connsiteX100" fmla="*/ 166206 w 1103779"/>
                <a:gd name="connsiteY100" fmla="*/ 848061 h 2139330"/>
                <a:gd name="connsiteX101" fmla="*/ 166206 w 1103779"/>
                <a:gd name="connsiteY101" fmla="*/ 848061 h 2139330"/>
                <a:gd name="connsiteX102" fmla="*/ 98018 w 1103779"/>
                <a:gd name="connsiteY102" fmla="*/ 865107 h 2139330"/>
                <a:gd name="connsiteX103" fmla="*/ 68187 w 1103779"/>
                <a:gd name="connsiteY103" fmla="*/ 886416 h 2139330"/>
                <a:gd name="connsiteX104" fmla="*/ 42616 w 1103779"/>
                <a:gd name="connsiteY104" fmla="*/ 950340 h 2139330"/>
                <a:gd name="connsiteX105" fmla="*/ 8523 w 1103779"/>
                <a:gd name="connsiteY105" fmla="*/ 975909 h 2139330"/>
                <a:gd name="connsiteX106" fmla="*/ 12785 w 1103779"/>
                <a:gd name="connsiteY106" fmla="*/ 1039834 h 2139330"/>
                <a:gd name="connsiteX107" fmla="*/ 29831 w 1103779"/>
                <a:gd name="connsiteY107" fmla="*/ 1090973 h 2139330"/>
                <a:gd name="connsiteX108" fmla="*/ 34093 w 1103779"/>
                <a:gd name="connsiteY108" fmla="*/ 1142112 h 2139330"/>
                <a:gd name="connsiteX109" fmla="*/ 8523 w 1103779"/>
                <a:gd name="connsiteY109" fmla="*/ 1184728 h 2139330"/>
                <a:gd name="connsiteX110" fmla="*/ 0 w 1103779"/>
                <a:gd name="connsiteY110" fmla="*/ 1223083 h 2139330"/>
                <a:gd name="connsiteX111" fmla="*/ 46878 w 1103779"/>
                <a:gd name="connsiteY111" fmla="*/ 1295530 h 2139330"/>
                <a:gd name="connsiteX112" fmla="*/ 89495 w 1103779"/>
                <a:gd name="connsiteY112" fmla="*/ 1333885 h 2139330"/>
                <a:gd name="connsiteX113" fmla="*/ 123589 w 1103779"/>
                <a:gd name="connsiteY113" fmla="*/ 1367978 h 2139330"/>
                <a:gd name="connsiteX114" fmla="*/ 140635 w 1103779"/>
                <a:gd name="connsiteY114" fmla="*/ 1406332 h 2139330"/>
                <a:gd name="connsiteX115" fmla="*/ 196037 w 1103779"/>
                <a:gd name="connsiteY115" fmla="*/ 1419117 h 2139330"/>
                <a:gd name="connsiteX116" fmla="*/ 247178 w 1103779"/>
                <a:gd name="connsiteY116" fmla="*/ 1431902 h 2139330"/>
                <a:gd name="connsiteX117" fmla="*/ 349459 w 1103779"/>
                <a:gd name="connsiteY117" fmla="*/ 1414855 h 2139330"/>
                <a:gd name="connsiteX118" fmla="*/ 404861 w 1103779"/>
                <a:gd name="connsiteY118" fmla="*/ 1406332 h 2139330"/>
                <a:gd name="connsiteX119" fmla="*/ 443216 w 1103779"/>
                <a:gd name="connsiteY119" fmla="*/ 1393547 h 2139330"/>
                <a:gd name="connsiteX120" fmla="*/ 443216 w 1103779"/>
                <a:gd name="connsiteY120" fmla="*/ 1393547 h 2139330"/>
                <a:gd name="connsiteX121" fmla="*/ 456001 w 1103779"/>
                <a:gd name="connsiteY121" fmla="*/ 1427640 h 2139330"/>
                <a:gd name="connsiteX122" fmla="*/ 494356 w 1103779"/>
                <a:gd name="connsiteY122" fmla="*/ 1427640 h 2139330"/>
                <a:gd name="connsiteX123" fmla="*/ 494356 w 1103779"/>
                <a:gd name="connsiteY123" fmla="*/ 1427640 h 2139330"/>
                <a:gd name="connsiteX124" fmla="*/ 528450 w 1103779"/>
                <a:gd name="connsiteY124" fmla="*/ 1465995 h 2139330"/>
                <a:gd name="connsiteX125" fmla="*/ 515665 w 1103779"/>
                <a:gd name="connsiteY125" fmla="*/ 1512873 h 2139330"/>
                <a:gd name="connsiteX126" fmla="*/ 498618 w 1103779"/>
                <a:gd name="connsiteY126" fmla="*/ 1521396 h 2139330"/>
                <a:gd name="connsiteX127" fmla="*/ 498618 w 1103779"/>
                <a:gd name="connsiteY127" fmla="*/ 1581058 h 2139330"/>
                <a:gd name="connsiteX128" fmla="*/ 515665 w 1103779"/>
                <a:gd name="connsiteY128" fmla="*/ 1619413 h 2139330"/>
                <a:gd name="connsiteX129" fmla="*/ 536973 w 1103779"/>
                <a:gd name="connsiteY129" fmla="*/ 1670552 h 2139330"/>
                <a:gd name="connsiteX130" fmla="*/ 524188 w 1103779"/>
                <a:gd name="connsiteY130" fmla="*/ 1730215 h 2139330"/>
                <a:gd name="connsiteX131" fmla="*/ 498618 w 1103779"/>
                <a:gd name="connsiteY131" fmla="*/ 1785616 h 2139330"/>
                <a:gd name="connsiteX132" fmla="*/ 464524 w 1103779"/>
                <a:gd name="connsiteY132" fmla="*/ 1811185 h 2139330"/>
                <a:gd name="connsiteX133" fmla="*/ 438954 w 1103779"/>
                <a:gd name="connsiteY133" fmla="*/ 1832494 h 2139330"/>
                <a:gd name="connsiteX134" fmla="*/ 438954 w 1103779"/>
                <a:gd name="connsiteY134" fmla="*/ 1904941 h 2139330"/>
                <a:gd name="connsiteX135" fmla="*/ 421907 w 1103779"/>
                <a:gd name="connsiteY135" fmla="*/ 1939034 h 2139330"/>
                <a:gd name="connsiteX136" fmla="*/ 396337 w 1103779"/>
                <a:gd name="connsiteY136" fmla="*/ 2002958 h 2139330"/>
                <a:gd name="connsiteX137" fmla="*/ 383552 w 1103779"/>
                <a:gd name="connsiteY137" fmla="*/ 2062621 h 2139330"/>
                <a:gd name="connsiteX138" fmla="*/ 366505 w 1103779"/>
                <a:gd name="connsiteY138" fmla="*/ 2096713 h 2139330"/>
                <a:gd name="connsiteX139" fmla="*/ 366505 w 1103779"/>
                <a:gd name="connsiteY139" fmla="*/ 2096713 h 2139330"/>
                <a:gd name="connsiteX140" fmla="*/ 387814 w 1103779"/>
                <a:gd name="connsiteY140" fmla="*/ 2139330 h 2139330"/>
                <a:gd name="connsiteX141" fmla="*/ 451739 w 1103779"/>
                <a:gd name="connsiteY141" fmla="*/ 2126545 h 2139330"/>
                <a:gd name="connsiteX142" fmla="*/ 507141 w 1103779"/>
                <a:gd name="connsiteY142" fmla="*/ 2092452 h 2139330"/>
                <a:gd name="connsiteX143" fmla="*/ 536973 w 1103779"/>
                <a:gd name="connsiteY143" fmla="*/ 2058359 h 2139330"/>
                <a:gd name="connsiteX144" fmla="*/ 579590 w 1103779"/>
                <a:gd name="connsiteY144" fmla="*/ 2028528 h 2139330"/>
                <a:gd name="connsiteX145" fmla="*/ 639254 w 1103779"/>
                <a:gd name="connsiteY145" fmla="*/ 2002958 h 2139330"/>
                <a:gd name="connsiteX146" fmla="*/ 677609 w 1103779"/>
                <a:gd name="connsiteY146" fmla="*/ 1947557 h 2139330"/>
                <a:gd name="connsiteX147" fmla="*/ 715964 w 1103779"/>
                <a:gd name="connsiteY147" fmla="*/ 1900679 h 2139330"/>
                <a:gd name="connsiteX148" fmla="*/ 754320 w 1103779"/>
                <a:gd name="connsiteY148" fmla="*/ 1870848 h 2139330"/>
                <a:gd name="connsiteX149" fmla="*/ 754320 w 1103779"/>
                <a:gd name="connsiteY149" fmla="*/ 1870848 h 2139330"/>
                <a:gd name="connsiteX150" fmla="*/ 809722 w 1103779"/>
                <a:gd name="connsiteY150" fmla="*/ 1819709 h 2139330"/>
                <a:gd name="connsiteX151" fmla="*/ 848077 w 1103779"/>
                <a:gd name="connsiteY151" fmla="*/ 1781354 h 2139330"/>
                <a:gd name="connsiteX152" fmla="*/ 860862 w 1103779"/>
                <a:gd name="connsiteY152" fmla="*/ 1738738 h 2139330"/>
                <a:gd name="connsiteX153" fmla="*/ 886432 w 1103779"/>
                <a:gd name="connsiteY153" fmla="*/ 1708907 h 2139330"/>
                <a:gd name="connsiteX154" fmla="*/ 886432 w 1103779"/>
                <a:gd name="connsiteY154" fmla="*/ 1670552 h 2139330"/>
                <a:gd name="connsiteX155" fmla="*/ 929049 w 1103779"/>
                <a:gd name="connsiteY155" fmla="*/ 1576797 h 2139330"/>
                <a:gd name="connsiteX156" fmla="*/ 954619 w 1103779"/>
                <a:gd name="connsiteY156" fmla="*/ 1521396 h 2139330"/>
                <a:gd name="connsiteX157" fmla="*/ 992975 w 1103779"/>
                <a:gd name="connsiteY157" fmla="*/ 1491565 h 2139330"/>
                <a:gd name="connsiteX158" fmla="*/ 992975 w 1103779"/>
                <a:gd name="connsiteY158" fmla="*/ 1491565 h 2139330"/>
                <a:gd name="connsiteX159" fmla="*/ 1048377 w 1103779"/>
                <a:gd name="connsiteY159" fmla="*/ 1453210 h 2139330"/>
                <a:gd name="connsiteX160" fmla="*/ 1065423 w 1103779"/>
                <a:gd name="connsiteY160" fmla="*/ 1419117 h 2139330"/>
                <a:gd name="connsiteX161" fmla="*/ 1103779 w 1103779"/>
                <a:gd name="connsiteY161" fmla="*/ 1269961 h 2139330"/>
                <a:gd name="connsiteX162" fmla="*/ 1103779 w 1103779"/>
                <a:gd name="connsiteY162" fmla="*/ 1159159 h 2139330"/>
                <a:gd name="connsiteX163" fmla="*/ 1103779 w 1103779"/>
                <a:gd name="connsiteY163" fmla="*/ 941816 h 2139330"/>
                <a:gd name="connsiteX164" fmla="*/ 1048377 w 1103779"/>
                <a:gd name="connsiteY164" fmla="*/ 711689 h 2139330"/>
                <a:gd name="connsiteX165" fmla="*/ 997236 w 1103779"/>
                <a:gd name="connsiteY165" fmla="*/ 536963 h 2139330"/>
                <a:gd name="connsiteX166" fmla="*/ 877909 w 1103779"/>
                <a:gd name="connsiteY166" fmla="*/ 349452 h 2139330"/>
                <a:gd name="connsiteX167" fmla="*/ 762843 w 1103779"/>
                <a:gd name="connsiteY167" fmla="*/ 204558 h 2139330"/>
                <a:gd name="connsiteX168" fmla="*/ 592375 w 1103779"/>
                <a:gd name="connsiteY168" fmla="*/ 68186 h 2139330"/>
                <a:gd name="connsiteX169" fmla="*/ 438954 w 1103779"/>
                <a:gd name="connsiteY169" fmla="*/ 0 h 2139330"/>
                <a:gd name="connsiteX170" fmla="*/ 387814 w 1103779"/>
                <a:gd name="connsiteY170" fmla="*/ 8523 h 213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1103779" h="2139330">
                  <a:moveTo>
                    <a:pt x="387814" y="8523"/>
                  </a:moveTo>
                  <a:lnTo>
                    <a:pt x="434692" y="59663"/>
                  </a:lnTo>
                  <a:lnTo>
                    <a:pt x="502880" y="89494"/>
                  </a:lnTo>
                  <a:lnTo>
                    <a:pt x="558282" y="140633"/>
                  </a:lnTo>
                  <a:lnTo>
                    <a:pt x="494356" y="144895"/>
                  </a:lnTo>
                  <a:lnTo>
                    <a:pt x="434692" y="110802"/>
                  </a:lnTo>
                  <a:lnTo>
                    <a:pt x="434692" y="110802"/>
                  </a:lnTo>
                  <a:lnTo>
                    <a:pt x="362244" y="89494"/>
                  </a:lnTo>
                  <a:lnTo>
                    <a:pt x="328150" y="140633"/>
                  </a:lnTo>
                  <a:lnTo>
                    <a:pt x="328150" y="140633"/>
                  </a:lnTo>
                  <a:lnTo>
                    <a:pt x="315365" y="217342"/>
                  </a:lnTo>
                  <a:lnTo>
                    <a:pt x="315365" y="217342"/>
                  </a:lnTo>
                  <a:lnTo>
                    <a:pt x="294056" y="259958"/>
                  </a:lnTo>
                  <a:lnTo>
                    <a:pt x="336673" y="306836"/>
                  </a:lnTo>
                  <a:lnTo>
                    <a:pt x="375029" y="336668"/>
                  </a:lnTo>
                  <a:lnTo>
                    <a:pt x="375029" y="336668"/>
                  </a:lnTo>
                  <a:lnTo>
                    <a:pt x="349459" y="387807"/>
                  </a:lnTo>
                  <a:lnTo>
                    <a:pt x="306842" y="362237"/>
                  </a:lnTo>
                  <a:lnTo>
                    <a:pt x="285533" y="332406"/>
                  </a:lnTo>
                  <a:lnTo>
                    <a:pt x="281271" y="289790"/>
                  </a:lnTo>
                  <a:lnTo>
                    <a:pt x="242916" y="255697"/>
                  </a:lnTo>
                  <a:lnTo>
                    <a:pt x="200299" y="281267"/>
                  </a:lnTo>
                  <a:lnTo>
                    <a:pt x="187514" y="294051"/>
                  </a:lnTo>
                  <a:lnTo>
                    <a:pt x="196037" y="323883"/>
                  </a:lnTo>
                  <a:lnTo>
                    <a:pt x="170467" y="349452"/>
                  </a:lnTo>
                  <a:lnTo>
                    <a:pt x="123589" y="362237"/>
                  </a:lnTo>
                  <a:lnTo>
                    <a:pt x="123589" y="409115"/>
                  </a:lnTo>
                  <a:lnTo>
                    <a:pt x="110804" y="455993"/>
                  </a:lnTo>
                  <a:lnTo>
                    <a:pt x="110804" y="455993"/>
                  </a:lnTo>
                  <a:lnTo>
                    <a:pt x="136374" y="498609"/>
                  </a:lnTo>
                  <a:lnTo>
                    <a:pt x="174729" y="464516"/>
                  </a:lnTo>
                  <a:lnTo>
                    <a:pt x="204561" y="438946"/>
                  </a:lnTo>
                  <a:lnTo>
                    <a:pt x="204561" y="438946"/>
                  </a:lnTo>
                  <a:lnTo>
                    <a:pt x="242916" y="400592"/>
                  </a:lnTo>
                  <a:lnTo>
                    <a:pt x="251440" y="443208"/>
                  </a:lnTo>
                  <a:lnTo>
                    <a:pt x="251440" y="443208"/>
                  </a:lnTo>
                  <a:lnTo>
                    <a:pt x="225869" y="498609"/>
                  </a:lnTo>
                  <a:lnTo>
                    <a:pt x="272748" y="519917"/>
                  </a:lnTo>
                  <a:lnTo>
                    <a:pt x="311103" y="541225"/>
                  </a:lnTo>
                  <a:lnTo>
                    <a:pt x="272748" y="566795"/>
                  </a:lnTo>
                  <a:lnTo>
                    <a:pt x="204561" y="541225"/>
                  </a:lnTo>
                  <a:lnTo>
                    <a:pt x="170467" y="562533"/>
                  </a:lnTo>
                  <a:lnTo>
                    <a:pt x="191776" y="622196"/>
                  </a:lnTo>
                  <a:lnTo>
                    <a:pt x="191776" y="643504"/>
                  </a:lnTo>
                  <a:lnTo>
                    <a:pt x="178991" y="694643"/>
                  </a:lnTo>
                  <a:lnTo>
                    <a:pt x="178991" y="694643"/>
                  </a:lnTo>
                  <a:lnTo>
                    <a:pt x="230131" y="711689"/>
                  </a:lnTo>
                  <a:lnTo>
                    <a:pt x="289795" y="703166"/>
                  </a:lnTo>
                  <a:lnTo>
                    <a:pt x="345197" y="694643"/>
                  </a:lnTo>
                  <a:lnTo>
                    <a:pt x="370767" y="656288"/>
                  </a:lnTo>
                  <a:lnTo>
                    <a:pt x="370767" y="613672"/>
                  </a:lnTo>
                  <a:lnTo>
                    <a:pt x="387814" y="600887"/>
                  </a:lnTo>
                  <a:lnTo>
                    <a:pt x="421907" y="575318"/>
                  </a:lnTo>
                  <a:lnTo>
                    <a:pt x="468786" y="566795"/>
                  </a:lnTo>
                  <a:lnTo>
                    <a:pt x="477309" y="617934"/>
                  </a:lnTo>
                  <a:lnTo>
                    <a:pt x="481571" y="656288"/>
                  </a:lnTo>
                  <a:lnTo>
                    <a:pt x="524188" y="656288"/>
                  </a:lnTo>
                  <a:lnTo>
                    <a:pt x="524188" y="613672"/>
                  </a:lnTo>
                  <a:lnTo>
                    <a:pt x="524188" y="613672"/>
                  </a:lnTo>
                  <a:lnTo>
                    <a:pt x="524188" y="613672"/>
                  </a:lnTo>
                  <a:lnTo>
                    <a:pt x="571067" y="626457"/>
                  </a:lnTo>
                  <a:lnTo>
                    <a:pt x="571067" y="626457"/>
                  </a:lnTo>
                  <a:lnTo>
                    <a:pt x="549758" y="656288"/>
                  </a:lnTo>
                  <a:lnTo>
                    <a:pt x="549758" y="656288"/>
                  </a:lnTo>
                  <a:lnTo>
                    <a:pt x="562543" y="724474"/>
                  </a:lnTo>
                  <a:lnTo>
                    <a:pt x="609422" y="754306"/>
                  </a:lnTo>
                  <a:lnTo>
                    <a:pt x="617945" y="690381"/>
                  </a:lnTo>
                  <a:lnTo>
                    <a:pt x="634992" y="652027"/>
                  </a:lnTo>
                  <a:lnTo>
                    <a:pt x="634992" y="652027"/>
                  </a:lnTo>
                  <a:lnTo>
                    <a:pt x="673347" y="677597"/>
                  </a:lnTo>
                  <a:lnTo>
                    <a:pt x="703179" y="698905"/>
                  </a:lnTo>
                  <a:lnTo>
                    <a:pt x="737273" y="732997"/>
                  </a:lnTo>
                  <a:lnTo>
                    <a:pt x="737273" y="732997"/>
                  </a:lnTo>
                  <a:lnTo>
                    <a:pt x="784151" y="728736"/>
                  </a:lnTo>
                  <a:lnTo>
                    <a:pt x="784151" y="728736"/>
                  </a:lnTo>
                  <a:lnTo>
                    <a:pt x="831030" y="720213"/>
                  </a:lnTo>
                  <a:lnTo>
                    <a:pt x="831030" y="720213"/>
                  </a:lnTo>
                  <a:lnTo>
                    <a:pt x="877909" y="750044"/>
                  </a:lnTo>
                  <a:lnTo>
                    <a:pt x="877909" y="750044"/>
                  </a:lnTo>
                  <a:lnTo>
                    <a:pt x="848077" y="809707"/>
                  </a:lnTo>
                  <a:lnTo>
                    <a:pt x="784151" y="796922"/>
                  </a:lnTo>
                  <a:lnTo>
                    <a:pt x="724488" y="775614"/>
                  </a:lnTo>
                  <a:lnTo>
                    <a:pt x="681871" y="771352"/>
                  </a:lnTo>
                  <a:lnTo>
                    <a:pt x="681871" y="771352"/>
                  </a:lnTo>
                  <a:lnTo>
                    <a:pt x="630730" y="788398"/>
                  </a:lnTo>
                  <a:lnTo>
                    <a:pt x="588113" y="779875"/>
                  </a:lnTo>
                  <a:lnTo>
                    <a:pt x="588113" y="779875"/>
                  </a:lnTo>
                  <a:lnTo>
                    <a:pt x="545497" y="745782"/>
                  </a:lnTo>
                  <a:lnTo>
                    <a:pt x="545497" y="745782"/>
                  </a:lnTo>
                  <a:lnTo>
                    <a:pt x="515665" y="690381"/>
                  </a:lnTo>
                  <a:lnTo>
                    <a:pt x="477309" y="690381"/>
                  </a:lnTo>
                  <a:lnTo>
                    <a:pt x="417646" y="690381"/>
                  </a:lnTo>
                  <a:lnTo>
                    <a:pt x="383552" y="698905"/>
                  </a:lnTo>
                  <a:lnTo>
                    <a:pt x="383552" y="698905"/>
                  </a:lnTo>
                  <a:lnTo>
                    <a:pt x="311103" y="724474"/>
                  </a:lnTo>
                  <a:lnTo>
                    <a:pt x="272748" y="728736"/>
                  </a:lnTo>
                  <a:lnTo>
                    <a:pt x="234393" y="741521"/>
                  </a:lnTo>
                  <a:lnTo>
                    <a:pt x="191776" y="758567"/>
                  </a:lnTo>
                  <a:lnTo>
                    <a:pt x="174729" y="792660"/>
                  </a:lnTo>
                  <a:lnTo>
                    <a:pt x="174729" y="792660"/>
                  </a:lnTo>
                  <a:lnTo>
                    <a:pt x="166206" y="848061"/>
                  </a:lnTo>
                  <a:lnTo>
                    <a:pt x="166206" y="848061"/>
                  </a:lnTo>
                  <a:lnTo>
                    <a:pt x="98018" y="865107"/>
                  </a:lnTo>
                  <a:lnTo>
                    <a:pt x="68187" y="886416"/>
                  </a:lnTo>
                  <a:lnTo>
                    <a:pt x="42616" y="950340"/>
                  </a:lnTo>
                  <a:lnTo>
                    <a:pt x="8523" y="975909"/>
                  </a:lnTo>
                  <a:lnTo>
                    <a:pt x="12785" y="1039834"/>
                  </a:lnTo>
                  <a:lnTo>
                    <a:pt x="29831" y="1090973"/>
                  </a:lnTo>
                  <a:lnTo>
                    <a:pt x="34093" y="1142112"/>
                  </a:lnTo>
                  <a:lnTo>
                    <a:pt x="8523" y="1184728"/>
                  </a:lnTo>
                  <a:lnTo>
                    <a:pt x="0" y="1223083"/>
                  </a:lnTo>
                  <a:lnTo>
                    <a:pt x="46878" y="1295530"/>
                  </a:lnTo>
                  <a:lnTo>
                    <a:pt x="89495" y="1333885"/>
                  </a:lnTo>
                  <a:lnTo>
                    <a:pt x="123589" y="1367978"/>
                  </a:lnTo>
                  <a:lnTo>
                    <a:pt x="140635" y="1406332"/>
                  </a:lnTo>
                  <a:lnTo>
                    <a:pt x="196037" y="1419117"/>
                  </a:lnTo>
                  <a:lnTo>
                    <a:pt x="247178" y="1431902"/>
                  </a:lnTo>
                  <a:lnTo>
                    <a:pt x="349459" y="1414855"/>
                  </a:lnTo>
                  <a:lnTo>
                    <a:pt x="404861" y="1406332"/>
                  </a:lnTo>
                  <a:lnTo>
                    <a:pt x="443216" y="1393547"/>
                  </a:lnTo>
                  <a:lnTo>
                    <a:pt x="443216" y="1393547"/>
                  </a:lnTo>
                  <a:lnTo>
                    <a:pt x="456001" y="1427640"/>
                  </a:lnTo>
                  <a:lnTo>
                    <a:pt x="494356" y="1427640"/>
                  </a:lnTo>
                  <a:lnTo>
                    <a:pt x="494356" y="1427640"/>
                  </a:lnTo>
                  <a:lnTo>
                    <a:pt x="528450" y="1465995"/>
                  </a:lnTo>
                  <a:lnTo>
                    <a:pt x="515665" y="1512873"/>
                  </a:lnTo>
                  <a:lnTo>
                    <a:pt x="498618" y="1521396"/>
                  </a:lnTo>
                  <a:lnTo>
                    <a:pt x="498618" y="1581058"/>
                  </a:lnTo>
                  <a:lnTo>
                    <a:pt x="515665" y="1619413"/>
                  </a:lnTo>
                  <a:lnTo>
                    <a:pt x="536973" y="1670552"/>
                  </a:lnTo>
                  <a:lnTo>
                    <a:pt x="524188" y="1730215"/>
                  </a:lnTo>
                  <a:lnTo>
                    <a:pt x="498618" y="1785616"/>
                  </a:lnTo>
                  <a:lnTo>
                    <a:pt x="464524" y="1811185"/>
                  </a:lnTo>
                  <a:lnTo>
                    <a:pt x="438954" y="1832494"/>
                  </a:lnTo>
                  <a:lnTo>
                    <a:pt x="438954" y="1904941"/>
                  </a:lnTo>
                  <a:lnTo>
                    <a:pt x="421907" y="1939034"/>
                  </a:lnTo>
                  <a:lnTo>
                    <a:pt x="396337" y="2002958"/>
                  </a:lnTo>
                  <a:lnTo>
                    <a:pt x="383552" y="2062621"/>
                  </a:lnTo>
                  <a:lnTo>
                    <a:pt x="366505" y="2096713"/>
                  </a:lnTo>
                  <a:lnTo>
                    <a:pt x="366505" y="2096713"/>
                  </a:lnTo>
                  <a:lnTo>
                    <a:pt x="387814" y="2139330"/>
                  </a:lnTo>
                  <a:lnTo>
                    <a:pt x="451739" y="2126545"/>
                  </a:lnTo>
                  <a:lnTo>
                    <a:pt x="507141" y="2092452"/>
                  </a:lnTo>
                  <a:lnTo>
                    <a:pt x="536973" y="2058359"/>
                  </a:lnTo>
                  <a:lnTo>
                    <a:pt x="579590" y="2028528"/>
                  </a:lnTo>
                  <a:lnTo>
                    <a:pt x="639254" y="2002958"/>
                  </a:lnTo>
                  <a:lnTo>
                    <a:pt x="677609" y="1947557"/>
                  </a:lnTo>
                  <a:lnTo>
                    <a:pt x="715964" y="1900679"/>
                  </a:lnTo>
                  <a:lnTo>
                    <a:pt x="754320" y="1870848"/>
                  </a:lnTo>
                  <a:lnTo>
                    <a:pt x="754320" y="1870848"/>
                  </a:lnTo>
                  <a:lnTo>
                    <a:pt x="809722" y="1819709"/>
                  </a:lnTo>
                  <a:lnTo>
                    <a:pt x="848077" y="1781354"/>
                  </a:lnTo>
                  <a:lnTo>
                    <a:pt x="860862" y="1738738"/>
                  </a:lnTo>
                  <a:lnTo>
                    <a:pt x="886432" y="1708907"/>
                  </a:lnTo>
                  <a:lnTo>
                    <a:pt x="886432" y="1670552"/>
                  </a:lnTo>
                  <a:lnTo>
                    <a:pt x="929049" y="1576797"/>
                  </a:lnTo>
                  <a:lnTo>
                    <a:pt x="954619" y="1521396"/>
                  </a:lnTo>
                  <a:lnTo>
                    <a:pt x="992975" y="1491565"/>
                  </a:lnTo>
                  <a:lnTo>
                    <a:pt x="992975" y="1491565"/>
                  </a:lnTo>
                  <a:lnTo>
                    <a:pt x="1048377" y="1453210"/>
                  </a:lnTo>
                  <a:lnTo>
                    <a:pt x="1065423" y="1419117"/>
                  </a:lnTo>
                  <a:lnTo>
                    <a:pt x="1103779" y="1269961"/>
                  </a:lnTo>
                  <a:lnTo>
                    <a:pt x="1103779" y="1159159"/>
                  </a:lnTo>
                  <a:lnTo>
                    <a:pt x="1103779" y="941816"/>
                  </a:lnTo>
                  <a:lnTo>
                    <a:pt x="1048377" y="711689"/>
                  </a:lnTo>
                  <a:lnTo>
                    <a:pt x="997236" y="536963"/>
                  </a:lnTo>
                  <a:lnTo>
                    <a:pt x="877909" y="349452"/>
                  </a:lnTo>
                  <a:lnTo>
                    <a:pt x="762843" y="204558"/>
                  </a:lnTo>
                  <a:lnTo>
                    <a:pt x="592375" y="68186"/>
                  </a:lnTo>
                  <a:lnTo>
                    <a:pt x="438954" y="0"/>
                  </a:lnTo>
                  <a:lnTo>
                    <a:pt x="387814" y="8523"/>
                  </a:lnTo>
                  <a:close/>
                </a:path>
              </a:pathLst>
            </a:custGeom>
            <a:solidFill>
              <a:srgbClr val="FFFFFF"/>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Freeform 115"/>
            <p:cNvSpPr/>
            <p:nvPr/>
          </p:nvSpPr>
          <p:spPr>
            <a:xfrm>
              <a:off x="1777127" y="4146549"/>
              <a:ext cx="132112" cy="72447"/>
            </a:xfrm>
            <a:custGeom>
              <a:avLst/>
              <a:gdLst>
                <a:gd name="connsiteX0" fmla="*/ 0 w 132112"/>
                <a:gd name="connsiteY0" fmla="*/ 29831 h 72447"/>
                <a:gd name="connsiteX1" fmla="*/ 42617 w 132112"/>
                <a:gd name="connsiteY1" fmla="*/ 68186 h 72447"/>
                <a:gd name="connsiteX2" fmla="*/ 119327 w 132112"/>
                <a:gd name="connsiteY2" fmla="*/ 72447 h 72447"/>
                <a:gd name="connsiteX3" fmla="*/ 119327 w 132112"/>
                <a:gd name="connsiteY3" fmla="*/ 72447 h 72447"/>
                <a:gd name="connsiteX4" fmla="*/ 132112 w 132112"/>
                <a:gd name="connsiteY4" fmla="*/ 8523 h 72447"/>
                <a:gd name="connsiteX5" fmla="*/ 63925 w 132112"/>
                <a:gd name="connsiteY5" fmla="*/ 0 h 72447"/>
                <a:gd name="connsiteX6" fmla="*/ 0 w 132112"/>
                <a:gd name="connsiteY6" fmla="*/ 29831 h 7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112" h="72447">
                  <a:moveTo>
                    <a:pt x="0" y="29831"/>
                  </a:moveTo>
                  <a:lnTo>
                    <a:pt x="42617" y="68186"/>
                  </a:lnTo>
                  <a:lnTo>
                    <a:pt x="119327" y="72447"/>
                  </a:lnTo>
                  <a:lnTo>
                    <a:pt x="119327" y="72447"/>
                  </a:lnTo>
                  <a:lnTo>
                    <a:pt x="132112" y="8523"/>
                  </a:lnTo>
                  <a:lnTo>
                    <a:pt x="63925" y="0"/>
                  </a:lnTo>
                  <a:lnTo>
                    <a:pt x="0" y="29831"/>
                  </a:lnTo>
                  <a:close/>
                </a:path>
              </a:pathLst>
            </a:custGeom>
            <a:solidFill>
              <a:srgbClr val="FFFFFF"/>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7" name="Freeform 116"/>
            <p:cNvSpPr/>
            <p:nvPr/>
          </p:nvSpPr>
          <p:spPr>
            <a:xfrm>
              <a:off x="1886894" y="4447811"/>
              <a:ext cx="72449" cy="170464"/>
            </a:xfrm>
            <a:custGeom>
              <a:avLst/>
              <a:gdLst>
                <a:gd name="connsiteX0" fmla="*/ 12785 w 72449"/>
                <a:gd name="connsiteY0" fmla="*/ 0 h 170464"/>
                <a:gd name="connsiteX1" fmla="*/ 0 w 72449"/>
                <a:gd name="connsiteY1" fmla="*/ 55401 h 170464"/>
                <a:gd name="connsiteX2" fmla="*/ 4262 w 72449"/>
                <a:gd name="connsiteY2" fmla="*/ 98017 h 170464"/>
                <a:gd name="connsiteX3" fmla="*/ 4262 w 72449"/>
                <a:gd name="connsiteY3" fmla="*/ 98017 h 170464"/>
                <a:gd name="connsiteX4" fmla="*/ 29832 w 72449"/>
                <a:gd name="connsiteY4" fmla="*/ 170464 h 170464"/>
                <a:gd name="connsiteX5" fmla="*/ 72449 w 72449"/>
                <a:gd name="connsiteY5" fmla="*/ 140633 h 170464"/>
                <a:gd name="connsiteX6" fmla="*/ 59664 w 72449"/>
                <a:gd name="connsiteY6" fmla="*/ 93755 h 170464"/>
                <a:gd name="connsiteX7" fmla="*/ 51140 w 72449"/>
                <a:gd name="connsiteY7" fmla="*/ 55401 h 170464"/>
                <a:gd name="connsiteX8" fmla="*/ 12785 w 72449"/>
                <a:gd name="connsiteY8" fmla="*/ 0 h 17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49" h="170464">
                  <a:moveTo>
                    <a:pt x="12785" y="0"/>
                  </a:moveTo>
                  <a:lnTo>
                    <a:pt x="0" y="55401"/>
                  </a:lnTo>
                  <a:lnTo>
                    <a:pt x="4262" y="98017"/>
                  </a:lnTo>
                  <a:lnTo>
                    <a:pt x="4262" y="98017"/>
                  </a:lnTo>
                  <a:lnTo>
                    <a:pt x="29832" y="170464"/>
                  </a:lnTo>
                  <a:lnTo>
                    <a:pt x="72449" y="140633"/>
                  </a:lnTo>
                  <a:lnTo>
                    <a:pt x="59664" y="93755"/>
                  </a:lnTo>
                  <a:lnTo>
                    <a:pt x="51140" y="55401"/>
                  </a:lnTo>
                  <a:lnTo>
                    <a:pt x="12785" y="0"/>
                  </a:lnTo>
                  <a:close/>
                </a:path>
              </a:pathLst>
            </a:custGeom>
            <a:solidFill>
              <a:srgbClr val="FFFFFF"/>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8" name="Group 117"/>
          <p:cNvGrpSpPr/>
          <p:nvPr/>
        </p:nvGrpSpPr>
        <p:grpSpPr>
          <a:xfrm>
            <a:off x="432746" y="4980275"/>
            <a:ext cx="456727" cy="469942"/>
            <a:chOff x="5425475" y="3230492"/>
            <a:chExt cx="599755" cy="617109"/>
          </a:xfrm>
        </p:grpSpPr>
        <p:sp>
          <p:nvSpPr>
            <p:cNvPr id="119" name="Oval 118"/>
            <p:cNvSpPr/>
            <p:nvPr/>
          </p:nvSpPr>
          <p:spPr>
            <a:xfrm>
              <a:off x="5425475" y="3230492"/>
              <a:ext cx="599755" cy="617109"/>
            </a:xfrm>
            <a:prstGeom prst="ellipse">
              <a:avLst/>
            </a:prstGeom>
            <a:solidFill>
              <a:schemeClr val="accent1">
                <a:lumMod val="20000"/>
                <a:lumOff val="80000"/>
              </a:schemeClr>
            </a:solidFill>
            <a:ln w="1905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lIns="0" tIns="0" rIns="0" bIns="45720" rtlCol="0" anchor="ctr"/>
            <a:lstStyle/>
            <a:p>
              <a:pPr algn="ctr"/>
              <a:endParaRPr lang="en-US" sz="2000" dirty="0"/>
            </a:p>
          </p:txBody>
        </p:sp>
        <p:grpSp>
          <p:nvGrpSpPr>
            <p:cNvPr id="120" name="Group 119"/>
            <p:cNvGrpSpPr/>
            <p:nvPr/>
          </p:nvGrpSpPr>
          <p:grpSpPr>
            <a:xfrm>
              <a:off x="5469788" y="3273799"/>
              <a:ext cx="511128" cy="511128"/>
              <a:chOff x="2726541" y="3199075"/>
              <a:chExt cx="2475839" cy="2475839"/>
            </a:xfrm>
          </p:grpSpPr>
          <p:sp>
            <p:nvSpPr>
              <p:cNvPr id="121" name="Oval 267"/>
              <p:cNvSpPr/>
              <p:nvPr/>
            </p:nvSpPr>
            <p:spPr>
              <a:xfrm rot="5400000">
                <a:off x="2726541" y="3199075"/>
                <a:ext cx="2475839" cy="2475839"/>
              </a:xfrm>
              <a:custGeom>
                <a:avLst/>
                <a:gdLst/>
                <a:ahLst/>
                <a:cxnLst/>
                <a:rect l="l" t="t" r="r" b="b"/>
                <a:pathLst>
                  <a:path w="2475839" h="2475839">
                    <a:moveTo>
                      <a:pt x="352279" y="1147378"/>
                    </a:moveTo>
                    <a:lnTo>
                      <a:pt x="420273" y="1147378"/>
                    </a:lnTo>
                    <a:lnTo>
                      <a:pt x="422873" y="1146628"/>
                    </a:lnTo>
                    <a:lnTo>
                      <a:pt x="425473" y="1147378"/>
                    </a:lnTo>
                    <a:lnTo>
                      <a:pt x="431412" y="1147378"/>
                    </a:lnTo>
                    <a:lnTo>
                      <a:pt x="431412" y="1149089"/>
                    </a:lnTo>
                    <a:lnTo>
                      <a:pt x="447774" y="1153803"/>
                    </a:lnTo>
                    <a:cubicBezTo>
                      <a:pt x="470735" y="1167662"/>
                      <a:pt x="486846" y="1200105"/>
                      <a:pt x="486846" y="1237919"/>
                    </a:cubicBezTo>
                    <a:cubicBezTo>
                      <a:pt x="486846" y="1275733"/>
                      <a:pt x="470735" y="1308178"/>
                      <a:pt x="447774" y="1322037"/>
                    </a:cubicBezTo>
                    <a:lnTo>
                      <a:pt x="431412" y="1326751"/>
                    </a:lnTo>
                    <a:lnTo>
                      <a:pt x="431412" y="1328462"/>
                    </a:lnTo>
                    <a:lnTo>
                      <a:pt x="425471" y="1328462"/>
                    </a:lnTo>
                    <a:lnTo>
                      <a:pt x="422873" y="1329210"/>
                    </a:lnTo>
                    <a:lnTo>
                      <a:pt x="420275" y="1328462"/>
                    </a:lnTo>
                    <a:lnTo>
                      <a:pt x="352486" y="1328462"/>
                    </a:lnTo>
                    <a:lnTo>
                      <a:pt x="363636" y="1406439"/>
                    </a:lnTo>
                    <a:cubicBezTo>
                      <a:pt x="436822" y="1788407"/>
                      <a:pt x="754117" y="2083646"/>
                      <a:pt x="1146901" y="2123536"/>
                    </a:cubicBezTo>
                    <a:lnTo>
                      <a:pt x="1147377" y="2123560"/>
                    </a:lnTo>
                    <a:lnTo>
                      <a:pt x="1147377" y="2050471"/>
                    </a:lnTo>
                    <a:lnTo>
                      <a:pt x="1146628" y="2047870"/>
                    </a:lnTo>
                    <a:lnTo>
                      <a:pt x="1147377" y="2045270"/>
                    </a:lnTo>
                    <a:lnTo>
                      <a:pt x="1147377" y="2039331"/>
                    </a:lnTo>
                    <a:lnTo>
                      <a:pt x="1149089" y="2039331"/>
                    </a:lnTo>
                    <a:lnTo>
                      <a:pt x="1153803" y="2022969"/>
                    </a:lnTo>
                    <a:cubicBezTo>
                      <a:pt x="1167662" y="2000009"/>
                      <a:pt x="1200105" y="1983897"/>
                      <a:pt x="1237919" y="1983897"/>
                    </a:cubicBezTo>
                    <a:cubicBezTo>
                      <a:pt x="1275733" y="1983897"/>
                      <a:pt x="1308178" y="2000009"/>
                      <a:pt x="1322037" y="2022969"/>
                    </a:cubicBezTo>
                    <a:lnTo>
                      <a:pt x="1326751" y="2039331"/>
                    </a:lnTo>
                    <a:lnTo>
                      <a:pt x="1328462" y="2039331"/>
                    </a:lnTo>
                    <a:lnTo>
                      <a:pt x="1328462" y="2045272"/>
                    </a:lnTo>
                    <a:lnTo>
                      <a:pt x="1329210" y="2047870"/>
                    </a:lnTo>
                    <a:lnTo>
                      <a:pt x="1328462" y="2050468"/>
                    </a:lnTo>
                    <a:lnTo>
                      <a:pt x="1328462" y="2123560"/>
                    </a:lnTo>
                    <a:lnTo>
                      <a:pt x="1328939" y="2123536"/>
                    </a:lnTo>
                    <a:cubicBezTo>
                      <a:pt x="1721722" y="2083646"/>
                      <a:pt x="2039017" y="1788407"/>
                      <a:pt x="2112203" y="1406439"/>
                    </a:cubicBezTo>
                    <a:lnTo>
                      <a:pt x="2123353" y="1328462"/>
                    </a:lnTo>
                    <a:lnTo>
                      <a:pt x="2057209" y="1328462"/>
                    </a:lnTo>
                    <a:lnTo>
                      <a:pt x="2054609" y="1329211"/>
                    </a:lnTo>
                    <a:lnTo>
                      <a:pt x="2052009" y="1328462"/>
                    </a:lnTo>
                    <a:lnTo>
                      <a:pt x="2046070" y="1328462"/>
                    </a:lnTo>
                    <a:lnTo>
                      <a:pt x="2046070" y="1326751"/>
                    </a:lnTo>
                    <a:lnTo>
                      <a:pt x="2029708" y="1322037"/>
                    </a:lnTo>
                    <a:cubicBezTo>
                      <a:pt x="2006747" y="1308178"/>
                      <a:pt x="1990636" y="1275734"/>
                      <a:pt x="1990636" y="1237920"/>
                    </a:cubicBezTo>
                    <a:cubicBezTo>
                      <a:pt x="1990636" y="1200106"/>
                      <a:pt x="2006747" y="1167662"/>
                      <a:pt x="2029708" y="1153803"/>
                    </a:cubicBezTo>
                    <a:lnTo>
                      <a:pt x="2046070" y="1149089"/>
                    </a:lnTo>
                    <a:lnTo>
                      <a:pt x="2046070" y="1147378"/>
                    </a:lnTo>
                    <a:lnTo>
                      <a:pt x="2052011" y="1147378"/>
                    </a:lnTo>
                    <a:lnTo>
                      <a:pt x="2054609" y="1146629"/>
                    </a:lnTo>
                    <a:lnTo>
                      <a:pt x="2057207" y="1147378"/>
                    </a:lnTo>
                    <a:lnTo>
                      <a:pt x="2123353" y="1147378"/>
                    </a:lnTo>
                    <a:lnTo>
                      <a:pt x="2112203" y="1069400"/>
                    </a:lnTo>
                    <a:cubicBezTo>
                      <a:pt x="2039017" y="687431"/>
                      <a:pt x="1721722" y="392193"/>
                      <a:pt x="1328939" y="352303"/>
                    </a:cubicBezTo>
                    <a:lnTo>
                      <a:pt x="1328461" y="352279"/>
                    </a:lnTo>
                    <a:lnTo>
                      <a:pt x="1328461" y="418998"/>
                    </a:lnTo>
                    <a:lnTo>
                      <a:pt x="1329210" y="421598"/>
                    </a:lnTo>
                    <a:lnTo>
                      <a:pt x="1328461" y="424199"/>
                    </a:lnTo>
                    <a:lnTo>
                      <a:pt x="1328461" y="430137"/>
                    </a:lnTo>
                    <a:lnTo>
                      <a:pt x="1326750" y="430137"/>
                    </a:lnTo>
                    <a:lnTo>
                      <a:pt x="1322036" y="446500"/>
                    </a:lnTo>
                    <a:cubicBezTo>
                      <a:pt x="1308177" y="469460"/>
                      <a:pt x="1275733" y="485572"/>
                      <a:pt x="1237919" y="485572"/>
                    </a:cubicBezTo>
                    <a:cubicBezTo>
                      <a:pt x="1200105" y="485572"/>
                      <a:pt x="1167661" y="469460"/>
                      <a:pt x="1153802" y="446500"/>
                    </a:cubicBezTo>
                    <a:lnTo>
                      <a:pt x="1149088" y="430137"/>
                    </a:lnTo>
                    <a:lnTo>
                      <a:pt x="1147377" y="430137"/>
                    </a:lnTo>
                    <a:lnTo>
                      <a:pt x="1147377" y="424196"/>
                    </a:lnTo>
                    <a:lnTo>
                      <a:pt x="1146628" y="421598"/>
                    </a:lnTo>
                    <a:lnTo>
                      <a:pt x="1147377" y="419000"/>
                    </a:lnTo>
                    <a:lnTo>
                      <a:pt x="1147377" y="352486"/>
                    </a:lnTo>
                    <a:lnTo>
                      <a:pt x="1069400" y="363636"/>
                    </a:lnTo>
                    <a:cubicBezTo>
                      <a:pt x="687431" y="436822"/>
                      <a:pt x="392193" y="754117"/>
                      <a:pt x="352303" y="1146900"/>
                    </a:cubicBezTo>
                    <a:close/>
                    <a:moveTo>
                      <a:pt x="0" y="1237919"/>
                    </a:moveTo>
                    <a:cubicBezTo>
                      <a:pt x="0" y="554235"/>
                      <a:pt x="554235" y="0"/>
                      <a:pt x="1237920" y="0"/>
                    </a:cubicBezTo>
                    <a:cubicBezTo>
                      <a:pt x="1921604" y="0"/>
                      <a:pt x="2475839" y="554235"/>
                      <a:pt x="2475839" y="1237919"/>
                    </a:cubicBezTo>
                    <a:cubicBezTo>
                      <a:pt x="2475839" y="1921603"/>
                      <a:pt x="1921604" y="2475839"/>
                      <a:pt x="1237920" y="2475839"/>
                    </a:cubicBezTo>
                    <a:cubicBezTo>
                      <a:pt x="554235" y="2475839"/>
                      <a:pt x="0" y="1921603"/>
                      <a:pt x="0" y="1237919"/>
                    </a:cubicBezTo>
                    <a:close/>
                  </a:path>
                </a:pathLst>
              </a:cu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Trapezoid 270"/>
              <p:cNvSpPr/>
              <p:nvPr/>
            </p:nvSpPr>
            <p:spPr>
              <a:xfrm>
                <a:off x="3467224" y="3730624"/>
                <a:ext cx="669353" cy="1219100"/>
              </a:xfrm>
              <a:custGeom>
                <a:avLst/>
                <a:gdLst/>
                <a:ahLst/>
                <a:cxnLst/>
                <a:rect l="l" t="t" r="r" b="b"/>
                <a:pathLst>
                  <a:path w="669353" h="1219100">
                    <a:moveTo>
                      <a:pt x="499472" y="0"/>
                    </a:moveTo>
                    <a:cubicBezTo>
                      <a:pt x="539873" y="0"/>
                      <a:pt x="572624" y="39091"/>
                      <a:pt x="572624" y="87313"/>
                    </a:cubicBezTo>
                    <a:lnTo>
                      <a:pt x="570596" y="99303"/>
                    </a:lnTo>
                    <a:lnTo>
                      <a:pt x="592541" y="567319"/>
                    </a:lnTo>
                    <a:lnTo>
                      <a:pt x="619202" y="585294"/>
                    </a:lnTo>
                    <a:cubicBezTo>
                      <a:pt x="650188" y="616280"/>
                      <a:pt x="669353" y="659087"/>
                      <a:pt x="669353" y="706370"/>
                    </a:cubicBezTo>
                    <a:cubicBezTo>
                      <a:pt x="669353" y="777295"/>
                      <a:pt x="626231" y="838148"/>
                      <a:pt x="564775" y="864141"/>
                    </a:cubicBezTo>
                    <a:lnTo>
                      <a:pt x="513716" y="874450"/>
                    </a:lnTo>
                    <a:lnTo>
                      <a:pt x="177791" y="1177198"/>
                    </a:lnTo>
                    <a:lnTo>
                      <a:pt x="168539" y="1191604"/>
                    </a:lnTo>
                    <a:cubicBezTo>
                      <a:pt x="131538" y="1229092"/>
                      <a:pt x="69776" y="1228127"/>
                      <a:pt x="30589" y="1189449"/>
                    </a:cubicBezTo>
                    <a:cubicBezTo>
                      <a:pt x="-8598" y="1150771"/>
                      <a:pt x="-10370" y="1089027"/>
                      <a:pt x="26631" y="1051539"/>
                    </a:cubicBezTo>
                    <a:lnTo>
                      <a:pt x="37798" y="1044159"/>
                    </a:lnTo>
                    <a:lnTo>
                      <a:pt x="328286" y="713241"/>
                    </a:lnTo>
                    <a:lnTo>
                      <a:pt x="326899" y="706370"/>
                    </a:lnTo>
                    <a:cubicBezTo>
                      <a:pt x="326899" y="659087"/>
                      <a:pt x="346064" y="616280"/>
                      <a:pt x="377050" y="585294"/>
                    </a:cubicBezTo>
                    <a:lnTo>
                      <a:pt x="407238" y="564941"/>
                    </a:lnTo>
                    <a:lnTo>
                      <a:pt x="428914" y="102650"/>
                    </a:lnTo>
                    <a:lnTo>
                      <a:pt x="426320" y="87313"/>
                    </a:lnTo>
                    <a:cubicBezTo>
                      <a:pt x="426320" y="39091"/>
                      <a:pt x="459071" y="0"/>
                      <a:pt x="499472" y="0"/>
                    </a:cubicBezTo>
                    <a:close/>
                  </a:path>
                </a:pathLst>
              </a:cu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24" name="Oval 123"/>
          <p:cNvSpPr/>
          <p:nvPr/>
        </p:nvSpPr>
        <p:spPr>
          <a:xfrm>
            <a:off x="460149" y="3339105"/>
            <a:ext cx="456040" cy="456039"/>
          </a:xfrm>
          <a:prstGeom prst="ellipse">
            <a:avLst/>
          </a:prstGeom>
          <a:solidFill>
            <a:schemeClr val="accent1">
              <a:lumMod val="20000"/>
              <a:lumOff val="80000"/>
            </a:schemeClr>
          </a:solidFill>
          <a:ln w="1905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400" b="1" dirty="0">
                <a:solidFill>
                  <a:schemeClr val="accent1">
                    <a:lumMod val="50000"/>
                  </a:schemeClr>
                </a:solidFill>
                <a:latin typeface="Arial" panose="020B0604020202020204" pitchFamily="34" charset="0"/>
                <a:cs typeface="Arial" panose="020B0604020202020204" pitchFamily="34" charset="0"/>
              </a:rPr>
              <a:t>?</a:t>
            </a:r>
          </a:p>
        </p:txBody>
      </p:sp>
      <p:sp>
        <p:nvSpPr>
          <p:cNvPr id="132" name="TextBox 131"/>
          <p:cNvSpPr txBox="1"/>
          <p:nvPr/>
        </p:nvSpPr>
        <p:spPr>
          <a:xfrm>
            <a:off x="377326" y="605853"/>
            <a:ext cx="960361" cy="461665"/>
          </a:xfrm>
          <a:prstGeom prst="rect">
            <a:avLst/>
          </a:prstGeom>
          <a:noFill/>
        </p:spPr>
        <p:txBody>
          <a:bodyPr wrap="square" rtlCol="0">
            <a:spAutoFit/>
          </a:bodyPr>
          <a:lstStyle/>
          <a:p>
            <a:r>
              <a:rPr lang="en-US" sz="1200" b="1" dirty="0"/>
              <a:t>PROBLEM STATEMENT</a:t>
            </a:r>
          </a:p>
        </p:txBody>
      </p:sp>
      <p:sp>
        <p:nvSpPr>
          <p:cNvPr id="133" name="Rectangle 132"/>
          <p:cNvSpPr/>
          <p:nvPr/>
        </p:nvSpPr>
        <p:spPr>
          <a:xfrm>
            <a:off x="1337687" y="524793"/>
            <a:ext cx="7498929" cy="604158"/>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TextBox 133"/>
          <p:cNvSpPr txBox="1"/>
          <p:nvPr/>
        </p:nvSpPr>
        <p:spPr>
          <a:xfrm>
            <a:off x="1380047" y="604209"/>
            <a:ext cx="7298326" cy="461665"/>
          </a:xfrm>
          <a:prstGeom prst="rect">
            <a:avLst/>
          </a:prstGeom>
          <a:noFill/>
        </p:spPr>
        <p:txBody>
          <a:bodyPr wrap="square" rtlCol="0">
            <a:spAutoFit/>
          </a:bodyPr>
          <a:lstStyle/>
          <a:p>
            <a:pPr marL="117475" indent="-117475">
              <a:buFont typeface="Arial"/>
              <a:buChar char="•"/>
            </a:pPr>
            <a:r>
              <a:rPr lang="en-US" sz="1200" b="1" dirty="0"/>
              <a:t>Analyze previous data on room booking demands to find insights that could help improvise the current marketing strategy and maximize the profits from room revenue.</a:t>
            </a:r>
          </a:p>
        </p:txBody>
      </p:sp>
      <p:pic>
        <p:nvPicPr>
          <p:cNvPr id="70" name="Picture 69">
            <a:extLst>
              <a:ext uri="{FF2B5EF4-FFF2-40B4-BE49-F238E27FC236}">
                <a16:creationId xmlns:a16="http://schemas.microsoft.com/office/drawing/2014/main" id="{85EC78CE-DA52-BF41-8602-3C225D34F32C}"/>
              </a:ext>
            </a:extLst>
          </p:cNvPr>
          <p:cNvPicPr>
            <a:picLocks noChangeAspect="1"/>
          </p:cNvPicPr>
          <p:nvPr/>
        </p:nvPicPr>
        <p:blipFill>
          <a:blip r:embed="rId2">
            <a:alphaModFix amt="74000"/>
          </a:blip>
          <a:stretch>
            <a:fillRect/>
          </a:stretch>
        </p:blipFill>
        <p:spPr>
          <a:xfrm>
            <a:off x="7302500" y="6375952"/>
            <a:ext cx="1841500" cy="495300"/>
          </a:xfrm>
          <a:prstGeom prst="rect">
            <a:avLst/>
          </a:prstGeom>
        </p:spPr>
      </p:pic>
      <p:cxnSp>
        <p:nvCxnSpPr>
          <p:cNvPr id="85" name="Straight Connector 84">
            <a:extLst>
              <a:ext uri="{FF2B5EF4-FFF2-40B4-BE49-F238E27FC236}">
                <a16:creationId xmlns:a16="http://schemas.microsoft.com/office/drawing/2014/main" id="{06519563-7FFF-1244-B2AE-FAC3FF8FC61D}"/>
              </a:ext>
            </a:extLst>
          </p:cNvPr>
          <p:cNvCxnSpPr/>
          <p:nvPr/>
        </p:nvCxnSpPr>
        <p:spPr>
          <a:xfrm>
            <a:off x="-11760" y="6415141"/>
            <a:ext cx="9155760" cy="0"/>
          </a:xfrm>
          <a:prstGeom prst="line">
            <a:avLst/>
          </a:prstGeom>
          <a:ln>
            <a:solidFill>
              <a:srgbClr val="577AA2">
                <a:alpha val="47000"/>
              </a:srgb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216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7403</TotalTime>
  <Words>598</Words>
  <Application>Microsoft Office PowerPoint</Application>
  <PresentationFormat>On-screen Show (4:3)</PresentationFormat>
  <Paragraphs>40</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Goudy Old Style</vt:lpstr>
      <vt:lpstr>GoudyOldStyleT</vt:lpstr>
      <vt:lpstr>Lato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Newsum</dc:creator>
  <cp:lastModifiedBy>Vivek joshi</cp:lastModifiedBy>
  <cp:revision>116</cp:revision>
  <dcterms:created xsi:type="dcterms:W3CDTF">2015-08-24T17:30:33Z</dcterms:created>
  <dcterms:modified xsi:type="dcterms:W3CDTF">2022-08-12T09:29:12Z</dcterms:modified>
</cp:coreProperties>
</file>