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4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5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2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3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5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77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89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01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77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85B5111-4A49-429F-9831-6D1ABED0EFB5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7D27E8A-7934-4F93-B14E-4D9CDC66C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7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all-lab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6F0C25-4105-4289-AAD6-0E7CC5D25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7999"/>
          </a:xfrm>
          <a:blipFill>
            <a:blip r:embed="rId2">
              <a:alphaModFix amt="38000"/>
            </a:blip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CC25F1-54F8-4168-839F-D27AFA7CC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7200" i="1" dirty="0"/>
              <a:t>ethical HACKING INTERNSHIP</a:t>
            </a:r>
            <a:br>
              <a:rPr lang="en-IN" i="1" dirty="0"/>
            </a:br>
            <a:r>
              <a:rPr lang="en-IN" i="1" dirty="0"/>
              <a:t>	</a:t>
            </a:r>
            <a:r>
              <a:rPr lang="en-IN" sz="8000" i="1" dirty="0"/>
              <a:t>PROJECT SUBMISSION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319DC-3BB8-4749-A445-91720A01CC75}"/>
              </a:ext>
            </a:extLst>
          </p:cNvPr>
          <p:cNvSpPr/>
          <p:nvPr/>
        </p:nvSpPr>
        <p:spPr>
          <a:xfrm>
            <a:off x="6694998" y="5123340"/>
            <a:ext cx="4975124" cy="13178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600" dirty="0"/>
              <a:t>Presented by : Vivek Kale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8500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25FB08-D0A0-4FF4-9B6E-9A346288DE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39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0B0411-74BE-4CB7-93F2-A879CD9B9FED}"/>
              </a:ext>
            </a:extLst>
          </p:cNvPr>
          <p:cNvSpPr/>
          <p:nvPr/>
        </p:nvSpPr>
        <p:spPr>
          <a:xfrm>
            <a:off x="442452" y="383458"/>
            <a:ext cx="11336593" cy="80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Project Problem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B6C479-4779-4A8D-BD31-4CBDAAC22B20}"/>
              </a:ext>
            </a:extLst>
          </p:cNvPr>
          <p:cNvSpPr/>
          <p:nvPr/>
        </p:nvSpPr>
        <p:spPr>
          <a:xfrm>
            <a:off x="412955" y="1189703"/>
            <a:ext cx="11149780" cy="5024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FF17C-5494-46EC-86DA-51A1070B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323" y="1189703"/>
            <a:ext cx="9314161" cy="5401741"/>
          </a:xfrm>
          <a:prstGeom prst="rect">
            <a:avLst/>
          </a:prstGeom>
          <a:blipFill dpi="0" rotWithShape="1">
            <a:blip r:embed="rId2">
              <a:alphaModFix amt="39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72904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21AD-3067-45FE-A9B8-33690FD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51635" cy="7235687"/>
          </a:xfrm>
          <a:blipFill>
            <a:blip r:embed="rId2">
              <a:alphaModFix amt="39000"/>
            </a:blip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5E6B-4A46-41FE-B539-60DBF4C2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59026"/>
            <a:ext cx="11936361" cy="601317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LAB 1 :-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CE35E-9C7B-4C5F-97E7-2F81C254BE7A}"/>
              </a:ext>
            </a:extLst>
          </p:cNvPr>
          <p:cNvSpPr/>
          <p:nvPr/>
        </p:nvSpPr>
        <p:spPr>
          <a:xfrm>
            <a:off x="298174" y="685800"/>
            <a:ext cx="11569148" cy="6013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54CE-5FE8-4FF0-A27C-B78223D35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6" y="611256"/>
            <a:ext cx="11936361" cy="60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0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3B24-E9A0-4A9E-8ABA-79839C1D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blipFill>
            <a:blip r:embed="rId2">
              <a:alphaModFix amt="39000"/>
            </a:blip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00B1-F52D-4D3D-BD44-E41B6364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167952"/>
            <a:ext cx="11025611" cy="69046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LAB 2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F509D-09F6-488C-AB21-6A6D54A8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633046"/>
            <a:ext cx="11803224" cy="6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3D66-9EC8-49A1-AF0C-F36EC5E9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blipFill>
            <a:blip r:embed="rId2">
              <a:alphaModFix amt="39000"/>
            </a:blip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6DD6-6DF5-4484-8B93-B902F286C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7570"/>
            <a:ext cx="10964125" cy="56270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LAB 3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6AD3EF-CD5F-4A7B-8203-EFCCADA1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5" y="610976"/>
            <a:ext cx="11803224" cy="605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4D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E30B-46D7-4CA4-A097-BC55B1C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blipFill>
            <a:blip r:embed="rId2">
              <a:alphaModFix amt="39000"/>
            </a:blip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7744-B924-4F79-97BB-F351EDBD9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74645"/>
            <a:ext cx="11262049" cy="57849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LAB 4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169D5-D997-44D4-8B62-D12BA2F7D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" y="503852"/>
            <a:ext cx="11831217" cy="61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8C5-D407-49CF-9A77-E9069518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blipFill>
            <a:blip r:embed="rId2">
              <a:alphaModFix amt="39000"/>
            </a:blip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49C0-DBCA-4A01-A279-A510FB68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102637"/>
            <a:ext cx="10590245" cy="419877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LAB 5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27CA8-9FA0-4ED7-ADBB-1CC0EDAC5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4" y="530799"/>
            <a:ext cx="11821886" cy="61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0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A93A-BB86-44CA-9AB7-61C9E77D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74024"/>
          </a:xfrm>
          <a:blipFill>
            <a:blip r:embed="rId2">
              <a:alphaModFix amt="39000"/>
            </a:blip>
            <a:stretch>
              <a:fillRect/>
            </a:stretch>
          </a:blipFill>
        </p:spPr>
        <p:txBody>
          <a:bodyPr/>
          <a:lstStyle/>
          <a:p>
            <a:r>
              <a:rPr lang="en-IN" dirty="0"/>
              <a:t>								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									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1FE6-78DB-46B2-8506-93C141377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7" y="177281"/>
            <a:ext cx="11747241" cy="43549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Here Task 1 is  completed according to the guidelines specified by  the INTERNSHIP-STUDIO.</a:t>
            </a:r>
          </a:p>
          <a:p>
            <a:r>
              <a:rPr lang="en-IN" sz="2800" dirty="0">
                <a:solidFill>
                  <a:schemeClr val="bg1"/>
                </a:solidFill>
              </a:rPr>
              <a:t>All  XSS LABS in the above slides are SOLVED.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bg1"/>
                </a:solidFill>
              </a:rPr>
              <a:t>	</a:t>
            </a:r>
            <a:r>
              <a:rPr lang="en-IN" sz="1900" dirty="0">
                <a:solidFill>
                  <a:schemeClr val="bg1"/>
                </a:solidFill>
              </a:rPr>
              <a:t>-LAB 1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bg1"/>
                </a:solidFill>
              </a:rPr>
              <a:t>	-LAB 2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bg1"/>
                </a:solidFill>
              </a:rPr>
              <a:t>	-LAB 3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bg1"/>
                </a:solidFill>
              </a:rPr>
              <a:t>	-LAB 4</a:t>
            </a:r>
          </a:p>
          <a:p>
            <a:pPr marL="0" indent="0">
              <a:buNone/>
            </a:pPr>
            <a:r>
              <a:rPr lang="en-IN" sz="1900" dirty="0">
                <a:solidFill>
                  <a:schemeClr val="bg1"/>
                </a:solidFill>
              </a:rPr>
              <a:t>	-LAB 5</a:t>
            </a:r>
          </a:p>
          <a:p>
            <a:r>
              <a:rPr lang="en-IN" sz="2800" dirty="0">
                <a:solidFill>
                  <a:schemeClr val="bg1"/>
                </a:solidFill>
              </a:rPr>
              <a:t>DOMAIN: </a:t>
            </a:r>
            <a:r>
              <a:rPr lang="en-IN" sz="2800" dirty="0">
                <a:solidFill>
                  <a:schemeClr val="bg1"/>
                </a:solidFill>
                <a:hlinkClick r:id="rId3"/>
              </a:rPr>
              <a:t>https://portswigger.net/web-security/all-labs</a:t>
            </a:r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89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172</TotalTime>
  <Words>116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ethical HACKING INTERNSHIP  PROJECT SUBMISSION</vt:lpstr>
      <vt:lpstr>PowerPoint Presentation</vt:lpstr>
      <vt:lpstr>  </vt:lpstr>
      <vt:lpstr> </vt:lpstr>
      <vt:lpstr> </vt:lpstr>
      <vt:lpstr> </vt:lpstr>
      <vt:lpstr> </vt:lpstr>
      <vt:lpstr>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–  PROJECT SUBMISSION</dc:title>
  <dc:creator>vivek kale</dc:creator>
  <cp:lastModifiedBy>vivek kale</cp:lastModifiedBy>
  <cp:revision>4</cp:revision>
  <dcterms:created xsi:type="dcterms:W3CDTF">2022-02-11T12:10:41Z</dcterms:created>
  <dcterms:modified xsi:type="dcterms:W3CDTF">2022-02-12T08:58:12Z</dcterms:modified>
</cp:coreProperties>
</file>