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5" r:id="rId12"/>
    <p:sldId id="266" r:id="rId13"/>
  </p:sldIdLst>
  <p:sldSz cx="18288000" cy="10287000"/>
  <p:notesSz cx="6858000" cy="9144000"/>
  <p:embeddedFontLst>
    <p:embeddedFont>
      <p:font typeface="Helios" panose="020B0604020202020204" charset="0"/>
      <p:regular r:id="rId14"/>
    </p:embeddedFont>
    <p:embeddedFont>
      <p:font typeface="Helios Bold" panose="020B0604020202020204" charset="0"/>
      <p:regular r:id="rId15"/>
    </p:embeddedFont>
    <p:embeddedFont>
      <p:font typeface="Klein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1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407200" y="-519753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5571321" y="1853244"/>
            <a:ext cx="12466539" cy="4123587"/>
            <a:chOff x="0" y="-19049"/>
            <a:chExt cx="16622052" cy="5498115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049"/>
              <a:ext cx="16622052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HACK BMU 7.0 HACKATHON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599133"/>
              <a:ext cx="16128285" cy="2879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08"/>
                </a:lnSpc>
              </a:pPr>
              <a:r>
                <a:rPr lang="en-US" sz="3200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Project Name: Jeevan Marg</a:t>
              </a:r>
            </a:p>
            <a:p>
              <a:r>
                <a:rPr lang="en-US" sz="3200" dirty="0">
                  <a:latin typeface="Helios" panose="020B0604020202020204" charset="0"/>
                </a:rPr>
                <a:t>                    (Where Protection Begins and Fear Ends)</a:t>
              </a:r>
            </a:p>
            <a:p>
              <a:pPr algn="ctr">
                <a:lnSpc>
                  <a:spcPts val="5408"/>
                </a:lnSpc>
              </a:pPr>
              <a:r>
                <a:rPr lang="en-US" sz="3200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Team Name: Team Faith</a:t>
              </a:r>
            </a:p>
            <a:p>
              <a:pPr algn="ctr">
                <a:lnSpc>
                  <a:spcPts val="2028"/>
                </a:lnSpc>
              </a:pPr>
              <a:endParaRPr lang="en-US" sz="32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397165" y="6190243"/>
            <a:ext cx="7048976" cy="3408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Team Members: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Divyakant Mishra(Team Leader)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Vivek Shrivas (Team Member)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Manish Raj (Team Member)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Surjeet Karan (Team Member)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425735" y="-3040450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4" y="0"/>
                </a:lnTo>
                <a:lnTo>
                  <a:pt x="15978794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00627" y="3425577"/>
            <a:ext cx="5833484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81800" y="2848203"/>
            <a:ext cx="10477384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/>
              <a:t>During natural disasters, affected individuals often face difficulty finding nearby shelters with available space. The absence of a centralized, real-time platform leads to confusion, delays, and overcrowded shelters. There's a critical need for a system that helps people locate and book safe shelters quickly, while allowing shelter admins to manage availability and bookings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498733" y="-3096037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4" y="0"/>
                </a:lnTo>
                <a:lnTo>
                  <a:pt x="15978794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01885" y="4194439"/>
            <a:ext cx="6278177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21162" y="2670439"/>
            <a:ext cx="10477384" cy="3201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•</a:t>
            </a:r>
            <a:r>
              <a:rPr lang="en-US" sz="3200" b="1" dirty="0"/>
              <a:t>Jeevan Marg</a:t>
            </a:r>
            <a:r>
              <a:rPr lang="en-US" sz="3200" dirty="0"/>
              <a:t> is a disaster relief web platform that helps people quickly find and book the nearest available shelters in times of crisis. It uses real-time location and availability data to guide users to safety, while allowing shelter owners to list, update, and manage shelters and bookings efficiently through an admin dashboard.</a:t>
            </a:r>
            <a:endParaRPr lang="en-US" sz="3000" dirty="0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22617" y="-3018232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4" y="0"/>
                </a:lnTo>
                <a:lnTo>
                  <a:pt x="15978794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00627" y="3425577"/>
            <a:ext cx="5555550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Proposed Solution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F4AD49-E8C8-77E2-3EA9-E5A99488C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58088"/>
              </p:ext>
            </p:extLst>
          </p:nvPr>
        </p:nvGraphicFramePr>
        <p:xfrm>
          <a:off x="6899993" y="1551214"/>
          <a:ext cx="9557657" cy="7184572"/>
        </p:xfrm>
        <a:graphic>
          <a:graphicData uri="http://schemas.openxmlformats.org/drawingml/2006/table">
            <a:tbl>
              <a:tblPr lastCol="1"/>
              <a:tblGrid>
                <a:gridCol w="9557657">
                  <a:extLst>
                    <a:ext uri="{9D8B030D-6E8A-4147-A177-3AD203B41FA5}">
                      <a16:colId xmlns:a16="http://schemas.microsoft.com/office/drawing/2014/main" val="456625301"/>
                    </a:ext>
                  </a:extLst>
                </a:gridCol>
              </a:tblGrid>
              <a:tr h="7184572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Real-Time Shelter Availability</a:t>
                      </a:r>
                      <a:br>
                        <a:rPr lang="en-US" sz="3200" dirty="0"/>
                      </a:br>
                      <a:r>
                        <a:rPr lang="en-US" sz="3200" dirty="0"/>
                        <a:t>Users can instantly view updated bed availability, ensuring faster and more reliable shelter access during emergencies.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Location-Based Shelter Discovery</a:t>
                      </a:r>
                      <a:br>
                        <a:rPr lang="en-US" sz="3200" dirty="0"/>
                      </a:br>
                      <a:r>
                        <a:rPr lang="en-US" sz="3200" dirty="0"/>
                        <a:t>The platform uses the user’s location to suggest the closest shelters, reducing travel time and improving safety.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b="1" dirty="0"/>
                        <a:t>Efficient Shelter Management for Admins</a:t>
                      </a:r>
                      <a:br>
                        <a:rPr lang="en-US" sz="3200" dirty="0"/>
                      </a:br>
                      <a:r>
                        <a:rPr lang="en-US" sz="3200" dirty="0"/>
                        <a:t>Shelter owners can easily list shelters, manage bookings, and update bed availability in real time, streamlining relief operations.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24650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88531" y="-3040450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23540" y="4003675"/>
            <a:ext cx="6278177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Flowchart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CA4FF-FF61-2098-7AD4-6B24EEA61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47662"/>
            <a:ext cx="9977733" cy="9591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88531" y="-3040450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23540" y="3427412"/>
            <a:ext cx="4610578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513A5-37AA-B355-013E-5E03F15F4B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672"/>
          <a:stretch/>
        </p:blipFill>
        <p:spPr>
          <a:xfrm>
            <a:off x="5990263" y="1333500"/>
            <a:ext cx="10344728" cy="8420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88531" y="-3040450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585649" y="1554056"/>
            <a:ext cx="1278537" cy="2547006"/>
          </a:xfrm>
          <a:custGeom>
            <a:avLst/>
            <a:gdLst/>
            <a:ahLst/>
            <a:cxnLst/>
            <a:rect l="l" t="t" r="r" b="b"/>
            <a:pathLst>
              <a:path w="1278537" h="2547006">
                <a:moveTo>
                  <a:pt x="0" y="0"/>
                </a:moveTo>
                <a:lnTo>
                  <a:pt x="1278537" y="0"/>
                </a:lnTo>
                <a:lnTo>
                  <a:pt x="1278537" y="2547006"/>
                </a:lnTo>
                <a:lnTo>
                  <a:pt x="0" y="2547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127087" y="1554056"/>
            <a:ext cx="2439347" cy="1949557"/>
          </a:xfrm>
          <a:custGeom>
            <a:avLst/>
            <a:gdLst/>
            <a:ahLst/>
            <a:cxnLst/>
            <a:rect l="l" t="t" r="r" b="b"/>
            <a:pathLst>
              <a:path w="2439347" h="1949557">
                <a:moveTo>
                  <a:pt x="0" y="0"/>
                </a:moveTo>
                <a:lnTo>
                  <a:pt x="2439347" y="0"/>
                </a:lnTo>
                <a:lnTo>
                  <a:pt x="2439347" y="1949556"/>
                </a:lnTo>
                <a:lnTo>
                  <a:pt x="0" y="19495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319739" y="1721850"/>
            <a:ext cx="1379363" cy="1856340"/>
          </a:xfrm>
          <a:custGeom>
            <a:avLst/>
            <a:gdLst/>
            <a:ahLst/>
            <a:cxnLst/>
            <a:rect l="l" t="t" r="r" b="b"/>
            <a:pathLst>
              <a:path w="1379363" h="1856340">
                <a:moveTo>
                  <a:pt x="0" y="0"/>
                </a:moveTo>
                <a:lnTo>
                  <a:pt x="1379363" y="0"/>
                </a:lnTo>
                <a:lnTo>
                  <a:pt x="1379363" y="1856340"/>
                </a:lnTo>
                <a:lnTo>
                  <a:pt x="0" y="18563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555113" y="6200259"/>
            <a:ext cx="1309073" cy="1319381"/>
          </a:xfrm>
          <a:custGeom>
            <a:avLst/>
            <a:gdLst/>
            <a:ahLst/>
            <a:cxnLst/>
            <a:rect l="l" t="t" r="r" b="b"/>
            <a:pathLst>
              <a:path w="1309073" h="1319381">
                <a:moveTo>
                  <a:pt x="0" y="0"/>
                </a:moveTo>
                <a:lnTo>
                  <a:pt x="1309073" y="0"/>
                </a:lnTo>
                <a:lnTo>
                  <a:pt x="1309073" y="1319381"/>
                </a:lnTo>
                <a:lnTo>
                  <a:pt x="0" y="1319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319739" y="6065664"/>
            <a:ext cx="1435192" cy="1588571"/>
          </a:xfrm>
          <a:custGeom>
            <a:avLst/>
            <a:gdLst/>
            <a:ahLst/>
            <a:cxnLst/>
            <a:rect l="l" t="t" r="r" b="b"/>
            <a:pathLst>
              <a:path w="1435192" h="1588571">
                <a:moveTo>
                  <a:pt x="0" y="0"/>
                </a:moveTo>
                <a:lnTo>
                  <a:pt x="1435192" y="0"/>
                </a:lnTo>
                <a:lnTo>
                  <a:pt x="1435192" y="1588571"/>
                </a:lnTo>
                <a:lnTo>
                  <a:pt x="0" y="15885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90346" y="3427412"/>
            <a:ext cx="6278177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Technology Stack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05534" y="1655175"/>
            <a:ext cx="2710066" cy="18044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Front-End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•  HTML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•  Tailwind CSS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•  React.js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19019" y="6147405"/>
            <a:ext cx="4143494" cy="1372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b="1" dirty="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Authentication &amp; Security 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•  JWT (JSON Web Token)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•  bcrypt.js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B5167B-F7F8-8235-7B12-716AF0EFA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53346"/>
              </p:ext>
            </p:extLst>
          </p:nvPr>
        </p:nvGraphicFramePr>
        <p:xfrm>
          <a:off x="13933714" y="6096000"/>
          <a:ext cx="3309257" cy="1741714"/>
        </p:xfrm>
        <a:graphic>
          <a:graphicData uri="http://schemas.openxmlformats.org/drawingml/2006/table">
            <a:tbl>
              <a:tblPr/>
              <a:tblGrid>
                <a:gridCol w="3309257">
                  <a:extLst>
                    <a:ext uri="{9D8B030D-6E8A-4147-A177-3AD203B41FA5}">
                      <a16:colId xmlns:a16="http://schemas.microsoft.com/office/drawing/2014/main" val="534459446"/>
                    </a:ext>
                  </a:extLst>
                </a:gridCol>
              </a:tblGrid>
              <a:tr h="1741714">
                <a:tc>
                  <a:txBody>
                    <a:bodyPr/>
                    <a:lstStyle/>
                    <a:p>
                      <a:r>
                        <a:rPr lang="en-US" sz="2600" b="1" dirty="0"/>
                        <a:t>Storage &amp; multilingual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Cloudinary</a:t>
                      </a:r>
                      <a:endParaRPr lang="en-US" sz="2600" b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600" b="0" dirty="0" err="1"/>
                        <a:t>React’s</a:t>
                      </a:r>
                      <a:r>
                        <a:rPr lang="en-US" sz="2600" b="0" dirty="0"/>
                        <a:t> i18 library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9544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425735" y="-3040450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4" y="0"/>
                </a:lnTo>
                <a:lnTo>
                  <a:pt x="15978794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00627" y="4001839"/>
            <a:ext cx="5833484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81916" y="3043947"/>
            <a:ext cx="10477384" cy="3447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/>
              <a:t>Jeevan Marg</a:t>
            </a:r>
            <a:r>
              <a:rPr lang="en-US" sz="3200" dirty="0"/>
              <a:t> is more than just a shelter locator — it’s a lifesaving platform designed for urgent, real-world needs.</a:t>
            </a:r>
            <a:br>
              <a:rPr lang="en-US" sz="3200" dirty="0"/>
            </a:br>
            <a:r>
              <a:rPr lang="en-US" sz="3200" dirty="0"/>
              <a:t>By connecting people to nearby shelters with real-time data and empowering admins with effective management tools, it ensures faster, safer, and smarter disaster response.</a:t>
            </a:r>
          </a:p>
          <a:p>
            <a:r>
              <a:rPr lang="en-US" sz="3200" dirty="0"/>
              <a:t>In times of crisis, </a:t>
            </a:r>
            <a:r>
              <a:rPr lang="en-US" sz="3200" b="1" dirty="0"/>
              <a:t>Jeevan Marg</a:t>
            </a:r>
            <a:r>
              <a:rPr lang="en-US" sz="3200" dirty="0"/>
              <a:t> becomes the digital path to safety.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1302276" h="7530142">
                <a:moveTo>
                  <a:pt x="0" y="0"/>
                </a:moveTo>
                <a:lnTo>
                  <a:pt x="11302276" y="0"/>
                </a:lnTo>
                <a:lnTo>
                  <a:pt x="11302276" y="7530142"/>
                </a:lnTo>
                <a:lnTo>
                  <a:pt x="0" y="75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05CE8C318F144976FEF7D8EB2BF7C" ma:contentTypeVersion="5" ma:contentTypeDescription="Create a new document." ma:contentTypeScope="" ma:versionID="69e2a85988198859eafde64208ccb33c">
  <xsd:schema xmlns:xsd="http://www.w3.org/2001/XMLSchema" xmlns:xs="http://www.w3.org/2001/XMLSchema" xmlns:p="http://schemas.microsoft.com/office/2006/metadata/properties" xmlns:ns3="49cc3900-bb62-42ea-a5d9-d758d73305de" targetNamespace="http://schemas.microsoft.com/office/2006/metadata/properties" ma:root="true" ma:fieldsID="96e985fda2dba2328e84308f7b61bf69" ns3:_="">
    <xsd:import namespace="49cc3900-bb62-42ea-a5d9-d758d73305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c3900-bb62-42ea-a5d9-d758d73305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D48B93-E711-439E-96A6-55DA33B0EA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c3900-bb62-42ea-a5d9-d758d73305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928CA3-2956-42D0-A40F-47F8944B6C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856881-61A1-4ED6-8CC0-22F35ED6DD7B}">
  <ds:schemaRefs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49cc3900-bb62-42ea-a5d9-d758d73305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351</Words>
  <Application>Microsoft Office PowerPoint</Application>
  <PresentationFormat>Custom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Klein Bold</vt:lpstr>
      <vt:lpstr>Helios Bold</vt:lpstr>
      <vt:lpstr>Helios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•Project Name: AgriNext •(Where Tradition Meets Innovation—Harvesting Tomorrow, Today) •Team Name: Team Notion •</dc:title>
  <dc:creator>Abhay Singh</dc:creator>
  <cp:lastModifiedBy>DIVYAKANT MISHRA</cp:lastModifiedBy>
  <cp:revision>3</cp:revision>
  <dcterms:created xsi:type="dcterms:W3CDTF">2006-08-16T00:00:00Z</dcterms:created>
  <dcterms:modified xsi:type="dcterms:W3CDTF">2025-04-20T04:52:34Z</dcterms:modified>
  <dc:identifier>DAGiAbz0oO0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0x010100E6505CE8C318F144976FEF7D8EB2BF7C</vt:lpwstr>
  </property>
</Properties>
</file>