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F5C"/>
    <a:srgbClr val="898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e7b8fd7b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e7b8fd7b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8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39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6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7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12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7b8fd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7b8fd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45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510450" y="3907630"/>
            <a:ext cx="8123088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By Team Neon_Hackers</a:t>
            </a:r>
            <a:br>
              <a:rPr lang="en-IN" sz="2000" b="1" dirty="0"/>
            </a:br>
            <a:r>
              <a:rPr lang="en-IN" sz="2000" b="1" dirty="0"/>
              <a:t>Madhu Raut &amp; Vivek Kanna Jayaprakash</a:t>
            </a:r>
            <a:endParaRPr sz="175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510444" y="3009243"/>
            <a:ext cx="8123100" cy="898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</a:rPr>
              <a:t>NASA NTRS Text Analysis: Legacy Challenge 2022</a:t>
            </a:r>
            <a:endParaRPr sz="2400" b="1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06159-1CF0-C998-60E1-CC5E913A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9" y="516771"/>
            <a:ext cx="3525569" cy="1990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D8655-F08F-39FE-2374-87E0E72B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38" y="516770"/>
            <a:ext cx="4626000" cy="1990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1. Downloading all the required PDFs using the NASA NTRS API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07607-1C4C-53B4-3440-2704E1C7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64" y="1149962"/>
            <a:ext cx="6370672" cy="28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2. Extraction of text from PDFs and creating a Corpus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B08B2-4CEC-9A88-9934-04181D49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" y="1068837"/>
            <a:ext cx="3999685" cy="2610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71603-42A7-57F0-D9FD-5496E498E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565" y="1017725"/>
            <a:ext cx="3397205" cy="3364039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2F83F0C-2FE9-42B2-7B0F-86916D1365A5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605105" y="2754998"/>
            <a:ext cx="457200" cy="2305265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3. Keyword Extraction and Frequency Plot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54022-CD07-B5AD-C913-5FFAFF4C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3" y="1359385"/>
            <a:ext cx="3024487" cy="27718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835A05-007A-2020-3D9F-A4542EFC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7" y="1569243"/>
            <a:ext cx="4800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4. Document Summarization with Named Entity Recognition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C8B1-6D9E-5990-F412-6743FAA8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01" y="1153456"/>
            <a:ext cx="6071398" cy="31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5. Knowledge Graph Construction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D47E56-CE93-E6E8-4726-49A62A72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892968"/>
            <a:ext cx="40862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4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6. Report Generation with Keywords, Summary</a:t>
            </a:r>
            <a:br>
              <a:rPr lang="en-US" sz="2200" b="1" dirty="0">
                <a:solidFill>
                  <a:schemeClr val="dk2"/>
                </a:solidFill>
              </a:rPr>
            </a:br>
            <a:r>
              <a:rPr lang="en-US" sz="2200" b="1" dirty="0">
                <a:solidFill>
                  <a:schemeClr val="dk2"/>
                </a:solidFill>
              </a:rPr>
              <a:t>and Knowledge Graph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7A6A8-74CA-E443-871A-F03733F9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3" y="1286981"/>
            <a:ext cx="3999685" cy="2610194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C9B62F8-3B00-9963-DD72-2006BC8AEEE7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907938" y="2677452"/>
            <a:ext cx="467656" cy="2907101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3C8524-3DAD-CF40-18E5-E119F42E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17" y="1235869"/>
            <a:ext cx="2437598" cy="3232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05337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25C825"/>
      </a:dk2>
      <a:lt2>
        <a:srgbClr val="5EEC5E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75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Proxima Nova</vt:lpstr>
      <vt:lpstr>Spearmint</vt:lpstr>
      <vt:lpstr>By Team Neon_Hackers Madhu Raut &amp; Vivek Kanna Jayaprakash</vt:lpstr>
      <vt:lpstr>1. Downloading all the required PDFs using the NASA NTRS API</vt:lpstr>
      <vt:lpstr>2. Extraction of text from PDFs and creating a Corpus</vt:lpstr>
      <vt:lpstr>3. Keyword Extraction and Frequency Plot</vt:lpstr>
      <vt:lpstr>4. Document Summarization with Named Entity Recognition</vt:lpstr>
      <vt:lpstr>5. Knowledge Graph Construction</vt:lpstr>
      <vt:lpstr>6. Report Generation with Keywords, Summary and Knowledge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Malware Prediction using Artificial Intelligence</dc:title>
  <dc:creator>Madhu</dc:creator>
  <cp:lastModifiedBy>Madhu Raut</cp:lastModifiedBy>
  <cp:revision>104</cp:revision>
  <dcterms:modified xsi:type="dcterms:W3CDTF">2022-10-02T22:05:36Z</dcterms:modified>
</cp:coreProperties>
</file>